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114" autoAdjust="0"/>
    <p:restoredTop sz="94660"/>
  </p:normalViewPr>
  <p:slideViewPr>
    <p:cSldViewPr>
      <p:cViewPr varScale="1">
        <p:scale>
          <a:sx n="65" d="100"/>
          <a:sy n="65" d="100"/>
        </p:scale>
        <p:origin x="-135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40F27-B905-4E27-9DFA-72A80E30218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9C8F-C4DD-48E2-9088-B0C5BB18B9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2068005" cy="365125"/>
          </a:xfrm>
        </p:spPr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194"/>
            <a:ext cx="7886700" cy="49930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1870"/>
            <a:ext cx="7886700" cy="990709"/>
          </a:xfrm>
          <a:prstGeom prst="rect">
            <a:avLst/>
          </a:prstGeom>
        </p:spPr>
        <p:txBody>
          <a:bodyPr vert="horz" lIns="76810" tIns="38405" rIns="76810" bIns="38405" rtlCol="0" anchor="ctr">
            <a:normAutofit/>
          </a:bodyPr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17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3000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Mudassiruddin Qazi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168" y="2715798"/>
            <a:ext cx="6154664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900" b="1" dirty="0">
                <a:solidFill>
                  <a:srgbClr val="C00000"/>
                </a:solidFill>
              </a:rPr>
              <a:t>Google Cloud</a:t>
            </a:r>
          </a:p>
          <a:p>
            <a:pPr marL="0" indent="0" algn="ctr">
              <a:buNone/>
            </a:pPr>
            <a:r>
              <a:rPr lang="en-US" sz="4900" b="1" dirty="0">
                <a:solidFill>
                  <a:srgbClr val="389954"/>
                </a:solidFill>
              </a:rPr>
              <a:t>Account</a:t>
            </a:r>
          </a:p>
        </p:txBody>
      </p:sp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xmlns="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6750" y="3302000"/>
            <a:ext cx="1905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xmlns="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065193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xmlns="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1905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xmlns="" id="{EE9AD83A-B641-1402-74C8-89DFFE65E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2647" y="2319861"/>
            <a:ext cx="1854209" cy="2472278"/>
          </a:xfrm>
          <a:prstGeom prst="rect">
            <a:avLst/>
          </a:prstGeom>
        </p:spPr>
      </p:pic>
      <p:pic>
        <p:nvPicPr>
          <p:cNvPr id="10" name="Picture 2" descr="Cloud Computing Services | Google Cloud">
            <a:extLst>
              <a:ext uri="{FF2B5EF4-FFF2-40B4-BE49-F238E27FC236}">
                <a16:creationId xmlns:a16="http://schemas.microsoft.com/office/drawing/2014/main" xmlns="" id="{5096D56A-09B7-7CC9-4A59-D8BFC6D30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7490" y="1814148"/>
            <a:ext cx="4783594" cy="33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3859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B004012-4CA5-6BE8-2F86-A586FE848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94A30C4-972E-7A55-6077-1A6AD494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 - ACTIVATE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01DBFF-FCEC-854F-BE2C-1F14082E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25" y="1544011"/>
            <a:ext cx="8451624" cy="376997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88293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FBD8A04-572F-CB14-8244-5AE7AA2547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ABB2E1F-D343-13B0-3F7F-54355141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 - ACTIVATE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6B86B6C-F1D8-9E3E-6AE2-3AA68943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88" y="960459"/>
            <a:ext cx="7305560" cy="527941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2491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59DDF21-B91F-B685-FFFC-B581ED939F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2DC32B5-79C0-8E11-2071-83646021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Google Cloud Account –Set a Budget Alert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F050F30-E0CA-C0E7-C082-B5BD8BC9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13" y="1222422"/>
            <a:ext cx="7001632" cy="506645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33419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168" y="2348569"/>
            <a:ext cx="6154664" cy="193440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900" b="1" dirty="0">
                <a:solidFill>
                  <a:srgbClr val="C00000"/>
                </a:solidFill>
              </a:rPr>
              <a:t>Google Cloud</a:t>
            </a:r>
          </a:p>
          <a:p>
            <a:pPr marL="0" indent="0" algn="ctr">
              <a:buNone/>
            </a:pPr>
            <a:r>
              <a:rPr lang="en-US" sz="4900" b="1" dirty="0">
                <a:solidFill>
                  <a:srgbClr val="389954"/>
                </a:solidFill>
              </a:rPr>
              <a:t>Create Budget Alerts</a:t>
            </a:r>
          </a:p>
        </p:txBody>
      </p:sp>
      <p:sp>
        <p:nvSpPr>
          <p:cNvPr id="4" name="AutoShape 4" descr="HashiCorp Terraform">
            <a:extLst>
              <a:ext uri="{FF2B5EF4-FFF2-40B4-BE49-F238E27FC236}">
                <a16:creationId xmlns:a16="http://schemas.microsoft.com/office/drawing/2014/main" xmlns="" id="{CE4EA92D-814E-8E47-A14F-8C354D83E6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6750" y="3302000"/>
            <a:ext cx="1905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ashiCorp Terraform">
            <a:extLst>
              <a:ext uri="{FF2B5EF4-FFF2-40B4-BE49-F238E27FC236}">
                <a16:creationId xmlns:a16="http://schemas.microsoft.com/office/drawing/2014/main" xmlns="" id="{83E3CCD9-FDD6-924A-B20C-45108E5AA8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2065193" cy="275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HashiCorp Terraform">
            <a:extLst>
              <a:ext uri="{FF2B5EF4-FFF2-40B4-BE49-F238E27FC236}">
                <a16:creationId xmlns:a16="http://schemas.microsoft.com/office/drawing/2014/main" xmlns="" id="{55E249F9-4807-F84B-99D8-97C172E0E6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190500" cy="2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4008" tIns="32004" rIns="64008" bIns="3200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p15">
            <a:extLst>
              <a:ext uri="{FF2B5EF4-FFF2-40B4-BE49-F238E27FC236}">
                <a16:creationId xmlns:a16="http://schemas.microsoft.com/office/drawing/2014/main" xmlns="" id="{BE7012C5-4DBB-F196-9E3C-880594C9135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1015" y="2467226"/>
            <a:ext cx="1278708" cy="121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loud Computing Services | Google Cloud">
            <a:extLst>
              <a:ext uri="{FF2B5EF4-FFF2-40B4-BE49-F238E27FC236}">
                <a16:creationId xmlns:a16="http://schemas.microsoft.com/office/drawing/2014/main" xmlns="" id="{FDE6FFC8-B14C-B7F0-F0BE-D7FAD5AEC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313090" y="1627881"/>
            <a:ext cx="4783594" cy="334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172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A9DE6F0-3E67-CF3F-7981-7F8E4BC980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857EE69-66C6-156C-D331-9DB7AEA0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Google Cloud Account - Create Budget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BF7DC2-253D-99C9-8F18-A07FDD48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57" y="1146401"/>
            <a:ext cx="7043909" cy="48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469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E77DBE6-66F6-6F2F-81A9-F2658EFF4A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318CF41-AFE8-84B5-D14D-49DB1FB7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Google Cloud Account - Create Budget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B20F0D-C560-30AD-101F-B2C71492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" y="1032579"/>
            <a:ext cx="7732464" cy="523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107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0AE98E2-A82D-1F1A-B2B2-5DFD6ACA2A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D803096-57BD-55D8-A5F8-3DF5286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Google Cloud Account - Create Budget Alerts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9C21DE-19CE-420F-2176-4B1E3725B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77" y="916009"/>
            <a:ext cx="7725578" cy="536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63F746C-7E32-4917-2767-E3792F3A0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EC63C44-FC25-14A5-B9E0-E787836D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45903"/>
            <a:ext cx="7886700" cy="990709"/>
          </a:xfrm>
        </p:spPr>
        <p:txBody>
          <a:bodyPr/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E6A102-5FA0-200A-4059-E59655B2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47" y="862988"/>
            <a:ext cx="7020907" cy="55178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2354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6E03820-81FD-9ABA-7630-E29172AE7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90BA58CF-4CD2-1FE3-1658-6CB0E407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B4C82E-8142-B02E-8AE9-C2E223B37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05" y="1032579"/>
            <a:ext cx="5141444" cy="5245378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41556553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18BD279-E794-B822-952A-DA3A98BC2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3A8D8118-BADB-E22F-410C-F9AC60D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 - Individual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B49247C-59EA-6451-48A0-539DFEA1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2" y="1027989"/>
            <a:ext cx="3308701" cy="522213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F478ED-D203-A6BA-88E6-21FC9E593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640" y="2029483"/>
            <a:ext cx="4663808" cy="25700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xmlns="" id="{312D03F1-4615-50E7-92DB-C8C716DC1035}"/>
              </a:ext>
            </a:extLst>
          </p:cNvPr>
          <p:cNvSpPr/>
          <p:nvPr/>
        </p:nvSpPr>
        <p:spPr>
          <a:xfrm>
            <a:off x="285552" y="2726267"/>
            <a:ext cx="3232960" cy="1405467"/>
          </a:xfrm>
          <a:prstGeom prst="roundRect">
            <a:avLst/>
          </a:prstGeom>
          <a:noFill/>
          <a:ln w="1047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5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315EF0F-DF6A-BAD3-074F-22377B310B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175F66B-798E-E705-3E29-853C0F00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 - 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DE518F-7220-2340-7D72-7341D3C2F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62" y="934279"/>
            <a:ext cx="3434074" cy="5382058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61F1303-08CB-EF05-6B92-7D384BA8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62" y="1919493"/>
            <a:ext cx="4806156" cy="3019015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3BD25B31-F444-7241-40B1-46BFBA98C0FA}"/>
              </a:ext>
            </a:extLst>
          </p:cNvPr>
          <p:cNvSpPr/>
          <p:nvPr/>
        </p:nvSpPr>
        <p:spPr>
          <a:xfrm>
            <a:off x="285552" y="2726267"/>
            <a:ext cx="3232960" cy="1405467"/>
          </a:xfrm>
          <a:prstGeom prst="roundRect">
            <a:avLst/>
          </a:prstGeom>
          <a:noFill/>
          <a:ln w="1047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2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8DE5F90-166D-A55F-D1DD-248FFCB987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590567C-9813-532D-EB06-B993B59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CE71950-65F1-85FD-D9C5-852A60D1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66" y="1032578"/>
            <a:ext cx="3505808" cy="529727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F2777A61-2180-03B1-A8F3-CEA79DE31B7F}"/>
              </a:ext>
            </a:extLst>
          </p:cNvPr>
          <p:cNvSpPr/>
          <p:nvPr/>
        </p:nvSpPr>
        <p:spPr>
          <a:xfrm>
            <a:off x="4572000" y="2359446"/>
            <a:ext cx="3938530" cy="2442073"/>
          </a:xfrm>
          <a:prstGeom prst="ellipse">
            <a:avLst/>
          </a:prstGeom>
          <a:solidFill>
            <a:srgbClr val="389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" tIns="32004" rIns="64008" bIns="32004" rtlCol="0" anchor="ctr"/>
          <a:lstStyle/>
          <a:p>
            <a:pPr algn="ctr"/>
            <a:r>
              <a:rPr lang="en-US" sz="3500" dirty="0"/>
              <a:t>Provide Address Details</a:t>
            </a:r>
          </a:p>
        </p:txBody>
      </p:sp>
    </p:spTree>
    <p:extLst>
      <p:ext uri="{BB962C8B-B14F-4D97-AF65-F5344CB8AC3E}">
        <p14:creationId xmlns:p14="http://schemas.microsoft.com/office/powerpoint/2010/main" xmlns="" val="129765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55EE73F-0C89-85CD-4E99-A70058F54C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DA5E9A7-B387-8A5F-99F2-5F01762B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B3E1CC-EC94-6738-7D8A-B8D1D520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25" y="1032579"/>
            <a:ext cx="7691151" cy="534197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3579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0FC7DAB-6B63-17F1-6884-4333FCA8D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9D0D15A-C354-AF0B-C4CD-3BAE691B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2578F0-456A-DD24-E437-260CD4A13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6" y="1032579"/>
            <a:ext cx="3800079" cy="5206839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D3DF8E6-CDFF-67D6-406B-82D1A1983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055" y="1032578"/>
            <a:ext cx="3492296" cy="528548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18704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A8185BD-B704-3542-3B05-9DDBD03CF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/>
              <a:t>© Mudassiruddin Qazi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AF3C6F-4D85-6167-E191-09BD2619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Cloud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2F8C758-0F47-C2F5-23A6-92895E19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41" y="1032579"/>
            <a:ext cx="4155835" cy="5370723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4097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126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Google Cloud Account</vt:lpstr>
      <vt:lpstr>Google Cloud Account</vt:lpstr>
      <vt:lpstr>Google Cloud Account - Individual</vt:lpstr>
      <vt:lpstr>Google Cloud Account - Business</vt:lpstr>
      <vt:lpstr>Google Cloud Account</vt:lpstr>
      <vt:lpstr>Google Cloud Account</vt:lpstr>
      <vt:lpstr>Google Cloud Account</vt:lpstr>
      <vt:lpstr>Google Cloud Account</vt:lpstr>
      <vt:lpstr>Google Cloud Account - ACTIVATE</vt:lpstr>
      <vt:lpstr>Google Cloud Account - ACTIVATE</vt:lpstr>
      <vt:lpstr>Google Cloud Account –Set a Budget Alert</vt:lpstr>
      <vt:lpstr>Slide 13</vt:lpstr>
      <vt:lpstr>Google Cloud Account - Create Budget Alerts</vt:lpstr>
      <vt:lpstr>Google Cloud Account - Create Budget Alerts</vt:lpstr>
      <vt:lpstr>Google Cloud Account - Create Budget Alerts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Mudassiruddin Qazi</dc:creator>
  <cp:lastModifiedBy>Mudassiruddin Qazi</cp:lastModifiedBy>
  <cp:revision>2</cp:revision>
  <dcterms:created xsi:type="dcterms:W3CDTF">2006-08-16T00:00:00Z</dcterms:created>
  <dcterms:modified xsi:type="dcterms:W3CDTF">2024-03-19T11:34:02Z</dcterms:modified>
</cp:coreProperties>
</file>