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Cloud: Hosted by third-party providers like AWS, Azure, GCP.</a:t>
            </a:r>
          </a:p>
          <a:p>
            <a:r>
              <a:t>Private Cloud: Dedicated infrastructure, either on-prem or hosted.</a:t>
            </a:r>
          </a:p>
          <a:p>
            <a:r>
              <a:t>On-Premises: Managed internally by the organization.</a:t>
            </a:r>
          </a:p>
          <a:p>
            <a:r>
              <a:t>Hybrid Cloud: Combination of public and private/on-prem infrastructure.</a:t>
            </a:r>
          </a:p>
          <a:p>
            <a:r>
              <a:t>Multi-Cloud: Using services from multiple cloud vendors.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Hosted and managed by third-party vendors.</a:t>
            </a:r>
          </a:p>
          <a:p>
            <a:r>
              <a:t>Highly scalable, pay-as-you-go model (OpEx).</a:t>
            </a:r>
          </a:p>
          <a:p>
            <a:r>
              <a:t>Examples: AWS, Azure, GCP.</a:t>
            </a:r>
          </a:p>
          <a:p>
            <a:r>
              <a:t>Low maintenance burden, great for startups.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Dedicated for one organization, more secure.</a:t>
            </a:r>
          </a:p>
          <a:p>
            <a:r>
              <a:t>Can be hosted on-prem or externally.</a:t>
            </a:r>
          </a:p>
          <a:p>
            <a:r>
              <a:t>Higher cost and complexity than public cloud.</a:t>
            </a:r>
          </a:p>
          <a:p>
            <a:r>
              <a:t>Suitable for regulated industries (e.g., finance, healthcare).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On-Premises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hardware and software hosted within the organization.</a:t>
            </a:r>
          </a:p>
          <a:p>
            <a:r>
              <a:t>High CapEx, full control over systems.</a:t>
            </a:r>
          </a:p>
          <a:p>
            <a:r>
              <a:t>Requires internal IT team.</a:t>
            </a:r>
          </a:p>
          <a:p>
            <a:r>
              <a:t>Used for legacy systems or sensitive data workloads.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vs OpEx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CapEx: Capital Expenditure – one-time investment in assets (servers, hardware).</a:t>
            </a:r>
          </a:p>
          <a:p>
            <a:r>
              <a:t>OpEx: Operational Expenditure – ongoing expenses (cloud subscriptions, utilities).</a:t>
            </a:r>
          </a:p>
          <a:p>
            <a:r>
              <a:t>CapEx = Long-term planning, OpEx = Flexibility and agility.</a:t>
            </a:r>
          </a:p>
          <a:p>
            <a:r>
              <a:t>Cloud shifts cost model from CapEx to OpEx.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CapEx vs OpEx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CapEx: Fixed cost, long-term investment.</a:t>
            </a:r>
          </a:p>
          <a:p>
            <a:r>
              <a:t>OpEx: Variable cost, pay-as-you-go.</a:t>
            </a:r>
          </a:p>
          <a:p>
            <a:r>
              <a:t>CapEx: Predictable, but less flexible.</a:t>
            </a:r>
          </a:p>
          <a:p>
            <a:r>
              <a:t>OpEx: Scalable, suits modern cloud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Choose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Cloud: For startups and scalable apps.</a:t>
            </a:r>
          </a:p>
          <a:p>
            <a:r>
              <a:t>Private Cloud: For secure and compliant workloads.</a:t>
            </a:r>
          </a:p>
          <a:p>
            <a:r>
              <a:t>On-Prem: For legacy systems or full control.</a:t>
            </a:r>
          </a:p>
          <a:p>
            <a:r>
              <a:t>Hybrid Cloud: For gradual cloud adoption.</a:t>
            </a:r>
          </a:p>
          <a:p>
            <a:r>
              <a:t>CapEx: If infrastructure is needed long-term.</a:t>
            </a:r>
          </a:p>
          <a:p>
            <a:r>
              <a:t>OpEx: If cost flexibility and agility are priorities.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646464"/>
                </a:solidFill>
              </a:defRPr>
            </a:pPr>
            <a:r>
              <a:t>Owner: Mudassir Qazi | Work Experience: 8+ Years | Designation: Kubernetes Administrator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