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3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58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93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09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0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9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1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8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8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8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B33E7-0C87-414D-9523-BCE91D67412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2172-8237-4BA2-966E-CB78927A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7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5DEB-9FD6-5B11-EEB1-1F72237F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كتاب بدء الوحي إلى رسول الله ﷺ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book of revelation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1B37-3C02-B54F-6AE0-5CAD30AB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ar-SA" sz="2400" dirty="0"/>
              <a:t>عَنْ عُمَرَ بْنِ الْخَطَّابِ رَضِيَ اللهُ عَنْهُ قَالَ: سَمِعْتُ رَسُولَ اللهِ ﷺ يَقُولُ: (إِنَّمَا الأَعْمَالُ بِالنِّيَّاتِ، وَإِنَّمَا لِكُلِّ امْرِئٍ مَا نَوَى، فَمَنْ كَانَتْ هِجْرَتُهُ إِلَى دُنْيا يُصِيبُهَا، أَوْ إِلَى امْرَأَةٍ يَنْكِحُهَا، فَهِجْرتُهُ إِلَى مَا هَاجَرَ إِلَيْهِ). رواه البخاري</a:t>
            </a:r>
          </a:p>
          <a:p>
            <a:pPr marL="0" indent="0">
              <a:buNone/>
            </a:pPr>
            <a:r>
              <a:rPr lang="en-US" sz="2400" dirty="0" err="1"/>
              <a:t>Umer</a:t>
            </a:r>
            <a:r>
              <a:rPr lang="en-US" sz="2400" dirty="0"/>
              <a:t> Bin Al-Khattab </a:t>
            </a:r>
            <a:r>
              <a:rPr lang="ar-SA" sz="2400" dirty="0"/>
              <a:t>رضي الله عنه</a:t>
            </a:r>
            <a:r>
              <a:rPr lang="en-US" sz="2400" dirty="0"/>
              <a:t> said: I heard Allah’s Messenger </a:t>
            </a:r>
            <a:r>
              <a:rPr lang="ar-SA" sz="2400" dirty="0"/>
              <a:t>ﷺ</a:t>
            </a:r>
            <a:r>
              <a:rPr lang="en-US" sz="2400" dirty="0"/>
              <a:t> saying, “The reward of deeds depends upon the intentions and every person will get the reward according to what he has intended. So whoever emigrates for worldly benefits or for a woman to marry, his immigration will be for what he emigrated for”. </a:t>
            </a:r>
          </a:p>
        </p:txBody>
      </p:sp>
    </p:spTree>
    <p:extLst>
      <p:ext uri="{BB962C8B-B14F-4D97-AF65-F5344CB8AC3E}">
        <p14:creationId xmlns:p14="http://schemas.microsoft.com/office/powerpoint/2010/main" val="151694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5DEB-9FD6-5B11-EEB1-1F72237F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كتاب بدء الوحي إلى رسول الله ﷺ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book of revelation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1B37-3C02-B54F-6AE0-5CAD30AB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95567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ar-SA" dirty="0"/>
              <a:t>عَنْ عائشة رضي الله عنها: أن الحارث بن هشام رضي الله عنه سأل رسول الله ﷺ  فقال: يا رسول الله، كيف يأتيك الوحي؟ فقال رسول الله ﷺ: (أحيانا يأتيني مثل صلصلة الجرس، وهو أشده علي، فيفصم عني وقد وعيت عنه ما قال، وأحياناً يتمثل لي الملك رجلاً، فيكلمني فأعي ما يقول). </a:t>
            </a:r>
          </a:p>
          <a:p>
            <a:pPr marL="0" indent="0" algn="r">
              <a:buNone/>
            </a:pPr>
            <a:r>
              <a:rPr lang="ar-SA" dirty="0"/>
              <a:t>قالت عائشة رضي الله عنها، ولقد رأيته ينزل عليه الوحي في اليوم الشديد البرد، فيفصم عنه وإن جبينه ليتفصد عرقاً. رواه البخاري</a:t>
            </a:r>
          </a:p>
          <a:p>
            <a:pPr marL="0" indent="0">
              <a:buNone/>
            </a:pPr>
            <a:r>
              <a:rPr lang="en-US" dirty="0"/>
              <a:t>Narrated Aishah </a:t>
            </a:r>
            <a:r>
              <a:rPr lang="ar-SA" dirty="0"/>
              <a:t>رضي الله عنها</a:t>
            </a:r>
            <a:r>
              <a:rPr lang="en-US" dirty="0"/>
              <a:t> (the Mother of the faithful believers): Al-Harith bin Hisham </a:t>
            </a:r>
            <a:r>
              <a:rPr lang="ar-SA" dirty="0"/>
              <a:t>رضي الله عنه</a:t>
            </a:r>
            <a:r>
              <a:rPr lang="en-US" dirty="0"/>
              <a:t> asked Allah’s Messenger </a:t>
            </a:r>
            <a:r>
              <a:rPr lang="ar-SA" dirty="0"/>
              <a:t>ﷺ</a:t>
            </a:r>
            <a:r>
              <a:rPr lang="en-US" dirty="0"/>
              <a:t>, “O Allah’s Messenger! How is the Divine Inspiration revealed to you?” Allah’s </a:t>
            </a:r>
            <a:r>
              <a:rPr lang="en-US" dirty="0" err="1"/>
              <a:t>Messegner</a:t>
            </a:r>
            <a:r>
              <a:rPr lang="en-US" dirty="0"/>
              <a:t> replied: “Sometimes it is (revealed) like the ringing of a bell, this form of revelation is the hardest of all and then this state passes off after I have grasped what is inspired. Sometimes the angel comes in the form of a man and talks to me and I grasp whatever he says.”</a:t>
            </a:r>
          </a:p>
          <a:p>
            <a:pPr marL="0" indent="0">
              <a:buNone/>
            </a:pPr>
            <a:r>
              <a:rPr lang="en-US" dirty="0"/>
              <a:t>Aisha </a:t>
            </a:r>
            <a:r>
              <a:rPr lang="ar-SA" dirty="0"/>
              <a:t>رضي الله عنها</a:t>
            </a:r>
            <a:r>
              <a:rPr lang="en-US" dirty="0"/>
              <a:t> added: Verily I saw the prophet </a:t>
            </a:r>
            <a:r>
              <a:rPr lang="ar-SA" dirty="0"/>
              <a:t>ﷺ</a:t>
            </a:r>
            <a:r>
              <a:rPr lang="en-US" b="1" dirty="0"/>
              <a:t> </a:t>
            </a:r>
            <a:r>
              <a:rPr lang="en-US" dirty="0"/>
              <a:t>being inspired (divinely) and (noticed) the sweat dropping from his forehead on a very cold day as the revelation was over.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7598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62</TotalTime>
  <Words>356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كتاب بدء الوحي إلى رسول الله ﷺ  The book of revelation</vt:lpstr>
      <vt:lpstr>كتاب بدء الوحي إلى رسول الله ﷺ  The book of revelation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Mudathir Mahgoub</dc:creator>
  <cp:lastModifiedBy>Mudathir Mahgoub</cp:lastModifiedBy>
  <cp:revision>4</cp:revision>
  <dcterms:created xsi:type="dcterms:W3CDTF">2022-07-24T01:24:44Z</dcterms:created>
  <dcterms:modified xsi:type="dcterms:W3CDTF">2022-07-24T03:02:10Z</dcterms:modified>
</cp:coreProperties>
</file>