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8AA7-0EDE-452B-A9F0-FC86F98C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FFFDA-E934-47ED-B049-2379597C6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3F7FB-F1D7-4502-8198-992F2411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42DB-D8C2-48A3-8B55-1442CCBA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7E2E-3C9C-4907-9533-7EA08449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67E9-BA9B-401D-9099-0393D976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D26F6-B08A-4418-922B-B0A2E9EC7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FA941-C19A-45EC-A21A-EF206F0F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A907-A890-4BAF-97F2-D8A68E57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12210-906C-4632-8488-713E5E30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183EC-E5EE-4184-B746-5B41661B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DDBC4-8576-46B6-9C17-63A35DE4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3058-734C-469B-8932-142C5A8D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A3944-2B00-4ECB-BAC2-859968DB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9799-4A38-4F8F-936D-E57A0678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6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64F5-C1C6-4075-9F0E-2A5D04B4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7936-F678-428D-969B-7080CA1C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9080A-AACD-45C0-AF81-7AD5360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2217-3315-4932-9DE4-16320CFF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45F1-7E2C-4181-93EE-79363980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9BEC-1D5F-4B8C-80EF-EAC1DF3D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EF3A-8357-4411-AAE0-6430B1A4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877A-6902-4AE8-868C-C2787470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D5D4D-7010-4E79-8449-C14A3323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1F01-BB73-425A-BD30-5A9DEA2B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27DF-4F8C-43A6-A6D5-BC5BF90C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1A20-29C7-4B98-AEC3-EF8301AD2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AE59F-5962-4524-9D0F-5C3625F27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D4B42-3CA1-4AEA-B1EC-09288114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0E2C5-E63F-4BA3-ACE4-01D4830C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7468A-D758-4A69-A457-5F8EFBAA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1576-BB9E-4FB3-B942-E981B35E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273C7-D2E4-483A-AAD0-E098BED6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6F36C-9E6D-4D41-97D2-3BAC4B4A0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29CB0-238B-4B34-A50A-83143CCA0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0199D-C9FF-4C39-B0B5-AAE677E0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A9BBB-4AEF-440D-B851-37EE6116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F801F-DF0A-4E78-B61A-AD7FF267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49DD0-1D88-4C7A-9624-D7A36287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6599-5BC0-4E5D-B88D-65CE8561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475A-6FE6-4204-93AF-8B28AEFA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1B507-E511-4626-80CD-A25EBB30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91790-3DAF-4BA8-B2C0-2D9DEAE0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4094E-785A-4ED8-B4C9-3DE4C06D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8775-42F9-4C27-AB24-F543A32D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70C9D-E313-4AC7-93FB-2C934FE9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2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8C82-8F7C-4D08-A8ED-ADFD66B0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AA0D-EF95-40CD-AB46-0699294D8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F8CB2-834A-484C-A49A-5619E866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995BA-D141-417C-BF37-A45B5BB6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37BD-E42B-4951-9F7D-A8EE9429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C9638-2B78-49AD-B3D8-5F2B34B0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A119-3BC5-4818-B02A-0D182C3A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E304A-153C-49D2-A495-F9F6F9C32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8DE43-A13A-4351-AA4A-58FA67D8A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05C20-07B0-41CC-B507-08F073FA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70945-307D-4CE1-AC95-1B565F4F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DD4F-9812-46DD-99EF-D0440B8A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37B95-B8E9-4C9A-8F54-63274659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4196-59F9-4FC5-AF77-799E50787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A002-BC3C-4379-9D9E-D3B01B8EE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0945-A84F-436A-A9A8-C8DF6782155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9B90-553A-49DB-8138-4D39BA28A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70B5-2590-48C4-B06D-01DCAF4CA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804B-26A1-4F5F-B99E-0A07D49E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FDFFF8-5151-4EFC-971D-DD031411D760}"/>
              </a:ext>
            </a:extLst>
          </p:cNvPr>
          <p:cNvSpPr/>
          <p:nvPr/>
        </p:nvSpPr>
        <p:spPr>
          <a:xfrm>
            <a:off x="258469" y="1444454"/>
            <a:ext cx="1392195" cy="716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PDL file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pdl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AB0701-D995-402D-AF0B-3EC72800F68E}"/>
              </a:ext>
            </a:extLst>
          </p:cNvPr>
          <p:cNvSpPr/>
          <p:nvPr/>
        </p:nvSpPr>
        <p:spPr>
          <a:xfrm>
            <a:off x="258469" y="2738018"/>
            <a:ext cx="1392195" cy="716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JUnit5 Tests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1C5C64-9947-48BC-AC01-CF78A69CD0EF}"/>
              </a:ext>
            </a:extLst>
          </p:cNvPr>
          <p:cNvSpPr/>
          <p:nvPr/>
        </p:nvSpPr>
        <p:spPr>
          <a:xfrm>
            <a:off x="2656559" y="1873056"/>
            <a:ext cx="1003692" cy="1239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PDL parser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D34E90-0F6D-481D-B949-9A4D592E392D}"/>
              </a:ext>
            </a:extLst>
          </p:cNvPr>
          <p:cNvSpPr/>
          <p:nvPr/>
        </p:nvSpPr>
        <p:spPr>
          <a:xfrm>
            <a:off x="4494355" y="1876470"/>
            <a:ext cx="1309821" cy="1239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PDL Translator to SMT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58BC63-4218-42C9-9BCA-36697748B5AA}"/>
              </a:ext>
            </a:extLst>
          </p:cNvPr>
          <p:cNvSpPr/>
          <p:nvPr/>
        </p:nvSpPr>
        <p:spPr>
          <a:xfrm>
            <a:off x="9713297" y="1251934"/>
            <a:ext cx="1392195" cy="716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SMT-LIB file .smt2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ADD1AF-EB11-43CC-A598-1823E6AC77D4}"/>
              </a:ext>
            </a:extLst>
          </p:cNvPr>
          <p:cNvSpPr/>
          <p:nvPr/>
        </p:nvSpPr>
        <p:spPr>
          <a:xfrm>
            <a:off x="9713297" y="2143977"/>
            <a:ext cx="1392195" cy="716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Kripke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kripke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7CCA43-15C8-478B-AB43-FDB405C29527}"/>
              </a:ext>
            </a:extLst>
          </p:cNvPr>
          <p:cNvSpPr/>
          <p:nvPr/>
        </p:nvSpPr>
        <p:spPr>
          <a:xfrm>
            <a:off x="9713297" y="3070654"/>
            <a:ext cx="1392195" cy="716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 file</a:t>
            </a:r>
            <a:br>
              <a:rPr lang="en-US" dirty="0"/>
            </a:br>
            <a:r>
              <a:rPr lang="en-US" dirty="0"/>
              <a:t>.dot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7D239C-5CE8-4F2A-A3AB-C06CC05FAEC0}"/>
              </a:ext>
            </a:extLst>
          </p:cNvPr>
          <p:cNvSpPr/>
          <p:nvPr/>
        </p:nvSpPr>
        <p:spPr>
          <a:xfrm>
            <a:off x="6659642" y="1873057"/>
            <a:ext cx="1259565" cy="1239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</a:t>
            </a:r>
          </a:p>
          <a:p>
            <a:pPr algn="ctr"/>
            <a:r>
              <a:rPr lang="en-US" dirty="0"/>
              <a:t>Printer + Parser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CFF0FC-D346-4695-933B-4A4AC6FBD18C}"/>
              </a:ext>
            </a:extLst>
          </p:cNvPr>
          <p:cNvSpPr/>
          <p:nvPr/>
        </p:nvSpPr>
        <p:spPr>
          <a:xfrm>
            <a:off x="6604224" y="3680634"/>
            <a:ext cx="1370400" cy="716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CVC4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EA761-FC48-4950-A301-D114331E5B5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871492" y="1610280"/>
            <a:ext cx="1841805" cy="32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599B53-5FE9-4078-83F8-16A10E41DB1E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919207" y="2492728"/>
            <a:ext cx="1794090" cy="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3F1DA6-0BFB-4DC6-BF52-EADBB3A3D0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80896" y="3090729"/>
            <a:ext cx="1932401" cy="33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45ACC5-43E7-4B15-B4E8-0BFE4CAE7C8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650664" y="1802800"/>
            <a:ext cx="1005895" cy="68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F232E6-CA32-47B4-BE88-4990860DB2B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650664" y="2492727"/>
            <a:ext cx="1005895" cy="60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69618A-9B85-444E-BA5B-E11A365855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660251" y="2492727"/>
            <a:ext cx="834104" cy="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6472B1-9005-46C7-A09C-E60CC2669804}"/>
              </a:ext>
            </a:extLst>
          </p:cNvPr>
          <p:cNvSpPr txBox="1"/>
          <p:nvPr/>
        </p:nvSpPr>
        <p:spPr>
          <a:xfrm rot="2015521">
            <a:off x="1877980" y="1717866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2982FB-700A-4467-AE38-96C4291061C6}"/>
              </a:ext>
            </a:extLst>
          </p:cNvPr>
          <p:cNvSpPr txBox="1"/>
          <p:nvPr/>
        </p:nvSpPr>
        <p:spPr>
          <a:xfrm rot="19298453">
            <a:off x="1913482" y="2922019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CE4DCE-5DBE-4170-92D6-0115FC0F7734}"/>
              </a:ext>
            </a:extLst>
          </p:cNvPr>
          <p:cNvSpPr txBox="1"/>
          <p:nvPr/>
        </p:nvSpPr>
        <p:spPr>
          <a:xfrm>
            <a:off x="3611306" y="2148908"/>
            <a:ext cx="100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PDL AST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3EA26F-E44B-4B3B-A646-74E64CAA8CF7}"/>
              </a:ext>
            </a:extLst>
          </p:cNvPr>
          <p:cNvSpPr txBox="1"/>
          <p:nvPr/>
        </p:nvSpPr>
        <p:spPr>
          <a:xfrm rot="21048773">
            <a:off x="7854090" y="1454417"/>
            <a:ext cx="135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smt</a:t>
            </a:r>
            <a:r>
              <a:rPr lang="en-US" dirty="0"/>
              <a:t>-lib code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44300F-EA94-4E30-ABE9-A8070181C584}"/>
              </a:ext>
            </a:extLst>
          </p:cNvPr>
          <p:cNvSpPr txBox="1"/>
          <p:nvPr/>
        </p:nvSpPr>
        <p:spPr>
          <a:xfrm>
            <a:off x="7888526" y="2180240"/>
            <a:ext cx="18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Kripke</a:t>
            </a:r>
            <a:r>
              <a:rPr lang="en-US" dirty="0"/>
              <a:t> frame if sat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9171CE-31FF-4216-96A2-336AB8DF65CE}"/>
              </a:ext>
            </a:extLst>
          </p:cNvPr>
          <p:cNvSpPr txBox="1"/>
          <p:nvPr/>
        </p:nvSpPr>
        <p:spPr>
          <a:xfrm rot="642208">
            <a:off x="7891242" y="2920051"/>
            <a:ext cx="16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 code if sat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B55745-B978-4E87-8D5D-3C8049FA251A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5804176" y="2492728"/>
            <a:ext cx="855466" cy="34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E01A6F5-6E3F-485F-BC30-293501D3DA60}"/>
              </a:ext>
            </a:extLst>
          </p:cNvPr>
          <p:cNvSpPr txBox="1"/>
          <p:nvPr/>
        </p:nvSpPr>
        <p:spPr>
          <a:xfrm>
            <a:off x="5732158" y="2148908"/>
            <a:ext cx="100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SMT AST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C2AEAFC-E965-41AE-9D22-E1BBF05DFA8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7289424" y="3112398"/>
            <a:ext cx="1" cy="5682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434B705-C3B6-4ED6-A1E4-3CC0812317BB}"/>
              </a:ext>
            </a:extLst>
          </p:cNvPr>
          <p:cNvSpPr txBox="1"/>
          <p:nvPr/>
        </p:nvSpPr>
        <p:spPr>
          <a:xfrm>
            <a:off x="6518776" y="3227253"/>
            <a:ext cx="158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smt</a:t>
            </a:r>
            <a:r>
              <a:rPr lang="en-US" dirty="0"/>
              <a:t>-lib code</a:t>
            </a:r>
          </a:p>
        </p:txBody>
      </p:sp>
    </p:spTree>
    <p:extLst>
      <p:ext uri="{BB962C8B-B14F-4D97-AF65-F5344CB8AC3E}">
        <p14:creationId xmlns:p14="http://schemas.microsoft.com/office/powerpoint/2010/main" val="35749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Mudathir Mahgoub</dc:creator>
  <cp:lastModifiedBy>Mudathir Mahgoub</cp:lastModifiedBy>
  <cp:revision>7</cp:revision>
  <dcterms:created xsi:type="dcterms:W3CDTF">2019-04-30T01:04:36Z</dcterms:created>
  <dcterms:modified xsi:type="dcterms:W3CDTF">2019-04-30T05:51:18Z</dcterms:modified>
</cp:coreProperties>
</file>