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6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1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3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66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65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1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3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41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0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DC1A3-0FD6-4478-ACEB-70632EC94F1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CA595A-47B4-4503-ADA4-3B3106130DC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6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4000-334D-CB7E-BDA6-0713504FC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73585"/>
          </a:xfrm>
        </p:spPr>
        <p:txBody>
          <a:bodyPr>
            <a:normAutofit/>
          </a:bodyPr>
          <a:lstStyle/>
          <a:p>
            <a:r>
              <a:rPr lang="en-US" sz="3600" b="1" dirty="0"/>
              <a:t>Python MySQL Database Helper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4FD4D-85FF-9107-0816-45FCD7EF6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2156" y="2153266"/>
            <a:ext cx="8662219" cy="58993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600" b="1" dirty="0"/>
              <a:t>Connecting Python to MySQL with mysql.connector</a:t>
            </a:r>
            <a:endParaRPr lang="en-IN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1C236-9652-1369-F3EE-65BEB4821F11}"/>
              </a:ext>
            </a:extLst>
          </p:cNvPr>
          <p:cNvSpPr txBox="1"/>
          <p:nvPr/>
        </p:nvSpPr>
        <p:spPr>
          <a:xfrm>
            <a:off x="7669160" y="2974258"/>
            <a:ext cx="255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Name:Muddada Anitha</a:t>
            </a:r>
          </a:p>
          <a:p>
            <a:r>
              <a:rPr lang="en-IN" dirty="0"/>
              <a:t>Student ID:AF04957415</a:t>
            </a:r>
          </a:p>
        </p:txBody>
      </p:sp>
    </p:spTree>
    <p:extLst>
      <p:ext uri="{BB962C8B-B14F-4D97-AF65-F5344CB8AC3E}">
        <p14:creationId xmlns:p14="http://schemas.microsoft.com/office/powerpoint/2010/main" val="12514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B4959-1E07-ADDC-5EF4-E7E92281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81" y="521110"/>
            <a:ext cx="11120637" cy="55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92668-EEDB-81B0-FF39-F0593CE7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8" y="861088"/>
            <a:ext cx="10933470" cy="51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7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8CEBF9-219E-C063-34A5-629675DD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8" y="999786"/>
            <a:ext cx="10530348" cy="485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04B804-9528-D2E0-7D00-B672C64DFF50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2BABA-605E-D39F-8E56-06FE0BB7ACD9}"/>
              </a:ext>
            </a:extLst>
          </p:cNvPr>
          <p:cNvSpPr txBox="1"/>
          <p:nvPr/>
        </p:nvSpPr>
        <p:spPr>
          <a:xfrm>
            <a:off x="835742" y="0"/>
            <a:ext cx="45621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MYSQL QUERIES:</a:t>
            </a:r>
          </a:p>
        </p:txBody>
      </p:sp>
    </p:spTree>
    <p:extLst>
      <p:ext uri="{BB962C8B-B14F-4D97-AF65-F5344CB8AC3E}">
        <p14:creationId xmlns:p14="http://schemas.microsoft.com/office/powerpoint/2010/main" val="252203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61D92-209D-01AC-C853-662F31CCC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" y="678426"/>
            <a:ext cx="10402529" cy="52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0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B70E3D-0669-443B-097E-8D23AB64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894734"/>
            <a:ext cx="10225547" cy="48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7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6A053-E44E-DCC0-5B7A-E31C7CD711C0}"/>
              </a:ext>
            </a:extLst>
          </p:cNvPr>
          <p:cNvSpPr txBox="1"/>
          <p:nvPr/>
        </p:nvSpPr>
        <p:spPr>
          <a:xfrm>
            <a:off x="924233" y="737419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CONCLUSION: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6EDAC-3C1C-CE1C-8AEB-A1E8B771D45E}"/>
              </a:ext>
            </a:extLst>
          </p:cNvPr>
          <p:cNvSpPr txBox="1"/>
          <p:nvPr/>
        </p:nvSpPr>
        <p:spPr>
          <a:xfrm>
            <a:off x="1150375" y="1859339"/>
            <a:ext cx="96847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Encapsulation: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DBHelper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encapsulates all database interaction logic, providing a clean, reusable set of methods (CRUD) for managing user data, thereby separating the data layer from the application logic.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Robustness and Security:</a:t>
            </a:r>
            <a:r>
              <a:rPr lang="en-US" dirty="0"/>
              <a:t> The project prioritizes data integrity and security through the use of </a:t>
            </a:r>
            <a:r>
              <a:rPr lang="en-US" b="1" dirty="0"/>
              <a:t>parameterized queries</a:t>
            </a:r>
            <a:r>
              <a:rPr lang="en-US" dirty="0"/>
              <a:t> to prevent SQL injection and implements transaction </a:t>
            </a:r>
            <a:r>
              <a:rPr lang="en-US" b="1" dirty="0"/>
              <a:t>control</a:t>
            </a:r>
            <a:r>
              <a:rPr lang="en-US" dirty="0"/>
              <a:t> (commit()/rollback()) and error handling to ensure reliable database operations.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Foundation for Expansion:</a:t>
            </a:r>
            <a:r>
              <a:rPr lang="en-US" dirty="0"/>
              <a:t> This structure serves as an excellent foundation, easily expandable for complex applications while demonstrating core skills in Python object-oriented programming and interfacing with a relational database (MySQL).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1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E5C05-E93B-5AB7-54FD-9BD2414A92EB}"/>
              </a:ext>
            </a:extLst>
          </p:cNvPr>
          <p:cNvSpPr txBox="1"/>
          <p:nvPr/>
        </p:nvSpPr>
        <p:spPr>
          <a:xfrm>
            <a:off x="4729316" y="2320414"/>
            <a:ext cx="3785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69828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550CB-9D8D-AF8E-5DE8-2318F7EFF8D2}"/>
              </a:ext>
            </a:extLst>
          </p:cNvPr>
          <p:cNvSpPr txBox="1"/>
          <p:nvPr/>
        </p:nvSpPr>
        <p:spPr>
          <a:xfrm>
            <a:off x="560439" y="658760"/>
            <a:ext cx="1086464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Project Overview: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US" b="1" dirty="0"/>
              <a:t>Object-Oriented Database Helper:</a:t>
            </a:r>
            <a:r>
              <a:rPr lang="en-US" dirty="0"/>
              <a:t> The code defines a DBHelper class in Python to encapsulate all logic for connecting to and interacting with a MySQL database.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Core Functionality (CRUD):</a:t>
            </a:r>
            <a:r>
              <a:rPr lang="en-US" dirty="0"/>
              <a:t> The class provides methods for </a:t>
            </a:r>
            <a:r>
              <a:rPr lang="en-US" b="1" dirty="0"/>
              <a:t>C</a:t>
            </a:r>
            <a:r>
              <a:rPr lang="en-US" dirty="0"/>
              <a:t>reate (insert\_user), </a:t>
            </a:r>
            <a:r>
              <a:rPr lang="en-US" b="1" dirty="0"/>
              <a:t>R</a:t>
            </a:r>
            <a:r>
              <a:rPr lang="en-US" dirty="0"/>
              <a:t>ead (fetch\_all\_users), </a:t>
            </a:r>
            <a:r>
              <a:rPr lang="en-US" b="1" dirty="0"/>
              <a:t>U</a:t>
            </a:r>
            <a:r>
              <a:rPr lang="en-US" dirty="0"/>
              <a:t>pdate (update\_user), and </a:t>
            </a:r>
            <a:r>
              <a:rPr lang="en-US" b="1" dirty="0"/>
              <a:t>D</a:t>
            </a:r>
            <a:r>
              <a:rPr lang="en-US" dirty="0"/>
              <a:t>elete (delete\_user) operations on a simple user table.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Setup and Initialization:</a:t>
            </a:r>
            <a:r>
              <a:rPr lang="en-US" dirty="0"/>
              <a:t> The constructor establishes the mysql.connector connection, creates a database cursor, and automatically ensures the necessary user table exists.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Security and Integrity:</a:t>
            </a:r>
            <a:r>
              <a:rPr lang="en-US" dirty="0"/>
              <a:t> It employs parameterized queries for security against SQL injection and utilizes commit() and rollback() to manage database transactions and maintain data integrity.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Interactive Interface</a:t>
            </a:r>
            <a:r>
              <a:rPr lang="en-US" dirty="0"/>
              <a:t>: A main() function creates an interactive command-line menu for users to easily test and execute the various database operations implemented in the DBHelper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78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99E9C-6D6F-22C5-A1BE-18D42B70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1415845"/>
            <a:ext cx="10196052" cy="4542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942AB2-BE29-8FAA-6438-F318EDAFADEA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341BA-716F-D52E-D5E8-D2BDC58814C0}"/>
              </a:ext>
            </a:extLst>
          </p:cNvPr>
          <p:cNvSpPr txBox="1"/>
          <p:nvPr/>
        </p:nvSpPr>
        <p:spPr>
          <a:xfrm>
            <a:off x="924232" y="88490"/>
            <a:ext cx="3982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800" dirty="0"/>
              <a:t>Source code:</a:t>
            </a:r>
          </a:p>
        </p:txBody>
      </p:sp>
    </p:spTree>
    <p:extLst>
      <p:ext uri="{BB962C8B-B14F-4D97-AF65-F5344CB8AC3E}">
        <p14:creationId xmlns:p14="http://schemas.microsoft.com/office/powerpoint/2010/main" val="350749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43D61-214E-4423-E60D-982CC16E8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4" y="599768"/>
            <a:ext cx="9910917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2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F0879C-E9C6-A3F5-FB0C-A39374B9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196644"/>
            <a:ext cx="10412361" cy="58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1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2FBAC-6D05-51F1-6C35-C4685134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9" y="403123"/>
            <a:ext cx="10205883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452D2-46F3-F54F-0820-E4E735B30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6" y="737419"/>
            <a:ext cx="10879068" cy="51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99BB9-80D1-4346-E70A-B81B57DC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" y="1268361"/>
            <a:ext cx="10871145" cy="4945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A4AD43-0F52-874D-FBFB-EE806AA34913}"/>
              </a:ext>
            </a:extLst>
          </p:cNvPr>
          <p:cNvSpPr txBox="1"/>
          <p:nvPr/>
        </p:nvSpPr>
        <p:spPr>
          <a:xfrm>
            <a:off x="668594" y="186813"/>
            <a:ext cx="3569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4975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1CB26-27A0-C89A-C3BE-915322D66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471948"/>
            <a:ext cx="10559142" cy="56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205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301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Wingdings</vt:lpstr>
      <vt:lpstr>Retrospect</vt:lpstr>
      <vt:lpstr>Python MySQL Database Helper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Anitha Muddada</dc:creator>
  <cp:lastModifiedBy>Anitha Muddada</cp:lastModifiedBy>
  <cp:revision>2</cp:revision>
  <dcterms:created xsi:type="dcterms:W3CDTF">2025-09-26T05:42:01Z</dcterms:created>
  <dcterms:modified xsi:type="dcterms:W3CDTF">2025-09-26T06:31:25Z</dcterms:modified>
</cp:coreProperties>
</file>