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6530-402F-22B4-88FB-3F3C108C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BC37E-D505-5FFB-2484-2BB8ABF2B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617F-6E93-A352-AA37-6EA4AFA1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5FB5-E1F8-D8B2-64AF-AA2EFFA2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FC48-9793-D62B-11F6-7764BCA9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6DF2-C28C-DED4-1F65-C2678952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2DD1D-300E-EC1F-0A00-0B695B9B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1BFF-B638-67AA-BEBC-0572E4D7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8512-2D2B-6984-29D0-69B7B25F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1AA4-5BB6-33A3-F053-845AFEC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4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8DC45-A8FC-EF4C-9B01-39272B57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E2393-1399-D298-8F74-40FD9282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A7DD-456F-85E7-A788-10452E14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51CE-8172-1B9B-0C18-ACEF2B8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3009-490C-00A6-9E61-4F8CD2E1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5F23-964B-2773-7D72-5FB0677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45A7-BCDD-7409-A038-311D271C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188E-DF72-EFA1-E372-954EF1C0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863E-1C5E-09D7-6012-F2B5D02C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679F-1E3C-5796-9302-DFFBC439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0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1CDA-3052-C691-B2C6-3A39D547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51AC-AE5C-1969-F380-4C1AC444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32E5-3BE7-AD55-18C5-C87C65A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6807-8692-5222-13F0-EEE5ED68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C401-8EB5-6875-E466-E8860AB5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5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7054-45C4-CFBC-D9DB-FADB74C8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8FAB-8C61-BC73-4B41-9EEE8CB81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96385-25FA-9C3B-5CC5-7D2C4B54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6105-0B31-C762-09E4-698AC818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73A0-D50A-298C-598D-C3BAA04F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DD998-DE8E-88B9-CC3B-B65ECB5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6B97-710B-5992-3C5D-8C16E54F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E217-D858-8697-7427-32939E1F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9C942-EF51-BA6C-9DBF-E545E6A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A9660-AA36-7B99-6D5C-9279A7D2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FF6DE-CC3E-C6B7-341F-218DF3231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42931-5693-9260-1FB9-ED7190BE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0C582-5139-20EC-EF5D-92B4DB7A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1EE60-B42A-6F09-03E5-0B9A74DF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9BCA-E98B-8D91-4299-201179BE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2FFE-2E16-5928-27DD-90BB2400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E9116-F736-6551-ADF6-F12DE440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1B840-6FA3-8D86-FA02-52F59271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2DB6F-9236-3D94-9683-E349E8B2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07166-5803-5857-F6BB-6D0EE496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8026A-C7EB-B118-7722-1D6BCF4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0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1717-B78C-1C2A-7BBD-CF849C8B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5809-AFA3-00E9-0372-2F448F25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2E7E-5B00-298A-2119-920FC84C5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17FF-74C8-FC12-FDB9-A92E6373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026-3472-CB46-5121-CBEC6BC0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8ECA-CE18-B5BB-31C6-71737357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1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A651-A2AD-D912-648B-828677B5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B2D-67E9-0EF8-767F-DE4941AE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9EE8C-2C61-2B4A-B0C7-A2E0E346A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DDDE-D53A-D3CE-0CAE-89F0E05A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5E34-5257-8E5D-B468-F9FB3A1E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D2F3-BF50-5306-94DF-316FBF30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2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E4369-5CAD-A1C6-D156-51B53C37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FBD1-7EFB-77C4-4A9F-AE781060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57B8-E906-D8A5-25B5-A4BF92583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6DB1-DCA2-4EFF-BDAB-77C971346823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7A98-C70B-6D5D-2B9C-DEF6824BE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B85E-40D2-20AB-8B8E-FBA73DBD5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807B-412B-4F64-8A2F-CB0BB4F1A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1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F0C-5739-F920-EFA1-E935C829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b="1" dirty="0"/>
              <a:t>RANDOM</a:t>
            </a:r>
            <a:r>
              <a:rPr lang="en-IN" dirty="0"/>
              <a:t> </a:t>
            </a:r>
            <a:r>
              <a:rPr lang="en-IN" b="1" dirty="0"/>
              <a:t>FOREST</a:t>
            </a:r>
            <a:r>
              <a:rPr lang="en-IN" dirty="0"/>
              <a:t>(</a:t>
            </a:r>
            <a:r>
              <a:rPr lang="en-IN" b="1" dirty="0"/>
              <a:t>CLASSIFICATION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C6E8-BD94-1BCA-0BD9-9849CDF6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i="1" dirty="0"/>
              <a:t>What</a:t>
            </a:r>
            <a:r>
              <a:rPr lang="en-IN" sz="2000" i="1" dirty="0"/>
              <a:t> </a:t>
            </a:r>
            <a:r>
              <a:rPr lang="en-IN" i="1" dirty="0"/>
              <a:t>is</a:t>
            </a:r>
            <a:r>
              <a:rPr lang="en-IN" sz="2000" i="1" dirty="0"/>
              <a:t> </a:t>
            </a:r>
            <a:r>
              <a:rPr lang="en-IN" i="1" dirty="0"/>
              <a:t>Random</a:t>
            </a:r>
            <a:r>
              <a:rPr lang="en-IN" sz="2000" i="1" dirty="0"/>
              <a:t> </a:t>
            </a:r>
            <a:r>
              <a:rPr lang="en-IN" i="1" dirty="0"/>
              <a:t>Forest ?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Random Forest is a machine learning algorithm based on Supervised learning, that can be used for both Classification and Regression problems.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It is a collection of multiple random decision trees , which is called forest.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Random Forest or Random Decision Forest is a method that operates by constructing multiple Decision Trees during training phase.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The Decision of the  majority of the trees is chosen by the random forest as the final decision.</a:t>
            </a:r>
          </a:p>
        </p:txBody>
      </p:sp>
    </p:spTree>
    <p:extLst>
      <p:ext uri="{BB962C8B-B14F-4D97-AF65-F5344CB8AC3E}">
        <p14:creationId xmlns:p14="http://schemas.microsoft.com/office/powerpoint/2010/main" val="331178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3F36B-8B11-81E1-6FD2-293054B74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5848" cy="3429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2F358-6D47-8DCD-9A95-DA676855C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5" y="3309953"/>
            <a:ext cx="922148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6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B0D3-3C4C-7282-3CFF-20498545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364572"/>
            <a:ext cx="10515600" cy="6175375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How does Random Forest Work?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Now  let’s classify this fruit?                              Diameter=3,Color = Orange, Shape=Circle, Summer=Yes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i="1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Tree1 classifies it as an orange         Tree2 classifies it as cherries         Tree3 classifies it as an orange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                                       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7B1C7-4677-8EC1-B186-C07DA1E5D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89" y="714254"/>
            <a:ext cx="790685" cy="914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981FF-C8D7-D2BC-BC0E-D7DD74D5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843921"/>
            <a:ext cx="2534004" cy="3486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38BBAB-DB6D-88DD-189F-877707B6E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59" y="2843921"/>
            <a:ext cx="2410161" cy="3534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3D3D69-910F-AD40-F206-A2698448A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64" y="2748658"/>
            <a:ext cx="233395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4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6983-AF43-69C3-F4A5-D3FD5964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930"/>
            <a:ext cx="10515600" cy="5839033"/>
          </a:xfrm>
        </p:spPr>
        <p:txBody>
          <a:bodyPr>
            <a:normAutofit lnSpcReduction="10000"/>
          </a:bodyPr>
          <a:lstStyle/>
          <a:p>
            <a:endParaRPr lang="en-IN" sz="2000" i="1" dirty="0"/>
          </a:p>
          <a:p>
            <a:r>
              <a:rPr lang="en-IN" sz="2000" i="1" dirty="0"/>
              <a:t>Majority classified as an Orange . So our fruit is classified as </a:t>
            </a:r>
            <a:r>
              <a:rPr lang="en-IN" i="1" dirty="0"/>
              <a:t>Orange.</a:t>
            </a:r>
          </a:p>
          <a:p>
            <a:endParaRPr lang="en-IN" i="1" dirty="0"/>
          </a:p>
          <a:p>
            <a:pPr>
              <a:lnSpc>
                <a:spcPct val="150000"/>
              </a:lnSpc>
            </a:pPr>
            <a:r>
              <a:rPr lang="en-IN" sz="2000" i="1" dirty="0"/>
              <a:t>As I mentioned in Slide 3 Random Forest is an ensemble learning technique which is a Bagging technique.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i="1" dirty="0"/>
              <a:t>What is Ensemble Learning Technique??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Ensemble learning Technique (or) Ensemble  methods  is a machine learning technique that contains several base models in order to produce one optimal predictive model.</a:t>
            </a:r>
          </a:p>
          <a:p>
            <a:pPr>
              <a:lnSpc>
                <a:spcPct val="150000"/>
              </a:lnSpc>
            </a:pPr>
            <a:r>
              <a:rPr lang="en-IN" sz="2400" i="1" dirty="0"/>
              <a:t>Base models can be multiple algorithms (or) one algorithm can we use multiple times(Decision Tree).</a:t>
            </a:r>
          </a:p>
          <a:p>
            <a:pPr marL="0" indent="0">
              <a:lnSpc>
                <a:spcPct val="150000"/>
              </a:lnSpc>
              <a:buNone/>
            </a:pPr>
            <a:endParaRPr lang="en-IN" i="1" dirty="0"/>
          </a:p>
          <a:p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A84C2-0AA6-E77E-8045-3BD17A21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57" y="362984"/>
            <a:ext cx="106694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5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B512-59E7-954C-FF5C-180C1D25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6023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i="1" dirty="0"/>
              <a:t>Another way of understanding </a:t>
            </a:r>
            <a:r>
              <a:rPr lang="en-IN" i="1" dirty="0"/>
              <a:t>Ensemble Method </a:t>
            </a:r>
            <a:r>
              <a:rPr lang="en-IN" sz="2400" i="1" dirty="0"/>
              <a:t>is a technique that combines the predictions from multiple machine learning algorithms together to make more accurate predictions than any individual model . A model comprised of many models is called an </a:t>
            </a:r>
            <a:r>
              <a:rPr lang="en-IN" i="1" dirty="0"/>
              <a:t>Ensemble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BF1A2-0097-64EF-2D2F-E4968FFE4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811" y="3109370"/>
            <a:ext cx="550621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BE5C-02FA-5946-408E-9CDED102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147"/>
            <a:ext cx="10515600" cy="60660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Types of Ensemble Techniques:</a:t>
            </a:r>
          </a:p>
          <a:p>
            <a:pPr marL="0" indent="0">
              <a:buNone/>
            </a:pPr>
            <a:r>
              <a:rPr lang="en-IN" sz="2400" dirty="0"/>
              <a:t>There are 3  types of Ensemble Techniques: 1.Bagging(Bootstrap Aggregation)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                                    2.Boosting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                                    3.Stacking</a:t>
            </a:r>
          </a:p>
          <a:p>
            <a:r>
              <a:rPr lang="en-IN" sz="2400" dirty="0"/>
              <a:t>Random Forest is a Bagging Technique.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What is Bagging Technique??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It is general procedure that can be used to reduce the variance for that algorithm that has high variance , typically decision trees </a:t>
            </a:r>
            <a:r>
              <a:rPr lang="en-IN" sz="2400" dirty="0"/>
              <a:t>.Bagging </a:t>
            </a:r>
            <a:r>
              <a:rPr lang="en-IN" sz="2000" dirty="0"/>
              <a:t>makes each model run independently and then aggregates the output at the end without preference to any model.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In </a:t>
            </a:r>
            <a:r>
              <a:rPr lang="en-IN" sz="2400" dirty="0"/>
              <a:t>Bagging </a:t>
            </a:r>
            <a:r>
              <a:rPr lang="en-IN" sz="2000" dirty="0"/>
              <a:t>we take different subsets of dataset randomly and combine them with the help of the Bootstrap Sampling.</a:t>
            </a:r>
          </a:p>
        </p:txBody>
      </p:sp>
    </p:spTree>
    <p:extLst>
      <p:ext uri="{BB962C8B-B14F-4D97-AF65-F5344CB8AC3E}">
        <p14:creationId xmlns:p14="http://schemas.microsoft.com/office/powerpoint/2010/main" val="149976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089-8E31-0F43-DC36-6BC7E0CF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8" y="367749"/>
            <a:ext cx="10515600" cy="6236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i="1" dirty="0"/>
              <a:t>In detail, given a training dataset containing the ‘n’ number of training examples , a sample of ‘m’ training examples will be generated  by sampling with replacement . 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In </a:t>
            </a:r>
            <a:r>
              <a:rPr lang="en-IN" sz="2400" i="1" dirty="0"/>
              <a:t>Bagging </a:t>
            </a:r>
            <a:r>
              <a:rPr lang="en-IN" sz="2000" i="1" dirty="0"/>
              <a:t>we used the most popular strategies for aggregating the outputs of base learners, that is , find out  the majority vote in Classification task.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In</a:t>
            </a:r>
            <a:r>
              <a:rPr lang="en-IN" sz="2400" i="1" dirty="0"/>
              <a:t> Bagging </a:t>
            </a:r>
            <a:r>
              <a:rPr lang="en-IN" sz="2000" i="1" dirty="0"/>
              <a:t>we actually combine several strong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learners in which all the base models are overfitted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models they are having a very high variance  and at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the time of aggregating we simply try to reduce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variance without affecting the bias with which the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accuracy may improve.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90D99-FED5-DD1F-D86A-38C56254C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52" y="2395330"/>
            <a:ext cx="5582429" cy="43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F62B-AF90-79B0-FD11-4C77EBD0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1" y="404329"/>
            <a:ext cx="10515600" cy="6195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Advantages of Random Forest: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Random Forest is very stable.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Random Forest is not biased.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 Random Forest algorithm works well when you have  both categorical and numerical features.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Random Forest algorithm also works well when  data has missing values or it has not been scaled well.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Overcomes overfitting.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Works well for  large dataset.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High Accuracy.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3395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F626-FB92-A618-2CF6-53C735D0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285059"/>
            <a:ext cx="10515600" cy="63344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i="1" dirty="0"/>
              <a:t>Disadvantages of Random Forest:</a:t>
            </a:r>
          </a:p>
          <a:p>
            <a:pPr>
              <a:lnSpc>
                <a:spcPct val="150000"/>
              </a:lnSpc>
            </a:pPr>
            <a:r>
              <a:rPr lang="en-IN" sz="2400" i="1" dirty="0"/>
              <a:t>Complexity</a:t>
            </a:r>
          </a:p>
          <a:p>
            <a:r>
              <a:rPr lang="en-IN" sz="2400" i="1" dirty="0"/>
              <a:t>Time Consuming</a:t>
            </a:r>
          </a:p>
          <a:p>
            <a:pPr marL="0" indent="0">
              <a:buNone/>
            </a:pPr>
            <a:endParaRPr lang="en-IN" sz="2400" i="1" dirty="0"/>
          </a:p>
          <a:p>
            <a:pPr marL="0" indent="0">
              <a:buNone/>
            </a:pPr>
            <a:r>
              <a:rPr lang="en-IN" i="1" dirty="0"/>
              <a:t>Applications in real time scenario: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1.Banking:</a:t>
            </a:r>
            <a:r>
              <a:rPr lang="en-IN" sz="2000" i="1" dirty="0"/>
              <a:t>Banking sector mostly uses this algorithm for the identification of loan risk.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2.Marketing:</a:t>
            </a:r>
            <a:r>
              <a:rPr lang="en-IN" sz="2000" i="1" dirty="0"/>
              <a:t>Marketing trends can be identified using this algorithm</a:t>
            </a:r>
            <a:r>
              <a:rPr lang="en-IN" sz="2800" i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3.Medicine:</a:t>
            </a:r>
            <a:r>
              <a:rPr lang="en-IN" sz="2000" i="1" dirty="0"/>
              <a:t>With the help of this algorithm , disease trends and risks of the disease can be identified.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4.Land Use : </a:t>
            </a:r>
            <a:r>
              <a:rPr lang="en-IN" sz="2000" i="1" dirty="0"/>
              <a:t>We can identify the areas of similar land by using this algorithm</a:t>
            </a:r>
            <a:r>
              <a:rPr lang="en-IN" sz="2800" i="1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7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8B3C8-D017-7AAF-1136-6133FACAD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7" y="1920226"/>
            <a:ext cx="3496237" cy="236042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420F97-3FFB-4FA5-C28E-40858B8C5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5" y="349625"/>
            <a:ext cx="8005482" cy="59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B536-D7A2-2F22-2C6F-C4E7DBB0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286871"/>
            <a:ext cx="10515600" cy="6087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i="1" dirty="0"/>
              <a:t>Random Forest is an ensemble learning(Bagging) technique.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Random Forest builds multiple decision trees and merge them together to get a more accurate and the stable predictions.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Then it gets predictions from each tree and by means of majority voting , it selects the  decision which gets the majority vote.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D29C4-12C6-92F0-AA2E-315FC31B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2868705"/>
            <a:ext cx="6820852" cy="39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745A-2514-2FDC-42F0-D01CD5F5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87" y="349624"/>
            <a:ext cx="11124413" cy="5827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 : Fruit Basket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i="1" dirty="0"/>
              <a:t>Suppose there is a dataset that contains multiple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fruit images. So , This dataset is given to the Random</a:t>
            </a:r>
          </a:p>
          <a:p>
            <a:pPr marL="0" indent="0">
              <a:buNone/>
            </a:pPr>
            <a:r>
              <a:rPr lang="en-IN" sz="2000" i="1" dirty="0"/>
              <a:t>Forest classifier. The dataset is divided into subsets and</a:t>
            </a:r>
          </a:p>
          <a:p>
            <a:pPr marL="0" indent="0">
              <a:buNone/>
            </a:pPr>
            <a:r>
              <a:rPr lang="en-IN" sz="2000" i="1" dirty="0"/>
              <a:t>Given to each decision tree. During the training phase,</a:t>
            </a:r>
          </a:p>
          <a:p>
            <a:pPr marL="0" indent="0">
              <a:buNone/>
            </a:pPr>
            <a:r>
              <a:rPr lang="en-IN" sz="2000" i="1" dirty="0"/>
              <a:t>Each decision tree produces a prediction result, and </a:t>
            </a:r>
          </a:p>
          <a:p>
            <a:pPr marL="0" indent="0">
              <a:buNone/>
            </a:pPr>
            <a:r>
              <a:rPr lang="en-IN" sz="2000" i="1" dirty="0"/>
              <a:t>When a new data point occurs , then based on the </a:t>
            </a:r>
          </a:p>
          <a:p>
            <a:pPr marL="0" indent="0">
              <a:buNone/>
            </a:pPr>
            <a:r>
              <a:rPr lang="en-IN" sz="2000" i="1" dirty="0"/>
              <a:t>majority of results , the Random Forest classifier </a:t>
            </a:r>
          </a:p>
          <a:p>
            <a:pPr marL="0" indent="0">
              <a:buNone/>
            </a:pPr>
            <a:r>
              <a:rPr lang="en-IN" sz="2000" i="1" dirty="0"/>
              <a:t>Predicts the final  decision.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A54D34B-DBB8-27A4-B44A-26A6DEBCD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21" y="349624"/>
            <a:ext cx="5976593" cy="60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8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9D9BE9-6FA8-DAB3-D8B6-FC183B5B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58"/>
            <a:ext cx="10515600" cy="5875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i="1" dirty="0"/>
              <a:t>Why should we use Random Forest?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1.No Overfitting: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Use of multiple trees to reduce the risk of overfitting.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Training time is less.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2.High Accuracy: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Runs efficiently on large databases.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For large data , it produces highly accurate predictions.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3.Estimates missing data: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Random Forest can maintain accuracy when a large proportion of data is missing.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288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0DAC-72FE-67A6-B3C4-58A5B948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348792"/>
            <a:ext cx="11783505" cy="6400800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Now What is Decision Tree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Decision Tree is a tree shaped diagram used to determine  a course of action . Each branch of the tree represents a possible decision , occurrence or reaction.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Important terms in Decision Tree: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1.Entropy:</a:t>
            </a:r>
            <a:r>
              <a:rPr lang="en-IN" sz="2000" i="1" dirty="0"/>
              <a:t>Entropy is the measure of randomness or unpredictability in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dataset.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2.Information Gain: </a:t>
            </a:r>
            <a:r>
              <a:rPr lang="en-IN" sz="2000" i="1" dirty="0"/>
              <a:t>It is the measure of decrease in entropy after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dataset is split.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3.Leaf Node: </a:t>
            </a:r>
            <a:r>
              <a:rPr lang="en-IN" sz="2000" i="1" dirty="0"/>
              <a:t>Leaf Node carries the classification or the decision.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4.Decision Node : </a:t>
            </a:r>
            <a:r>
              <a:rPr lang="en-IN" sz="2000" i="1" dirty="0"/>
              <a:t>Decision Node has two or more branches.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i="1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BD0C5-95BC-8543-0D17-87B873197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55" y="1550660"/>
            <a:ext cx="3506771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B207-C676-2B5C-42BC-F5D0A326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348792"/>
            <a:ext cx="11604396" cy="6231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/>
              <a:t>5.Root Node : The top most  Decision Node is known as Root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3A61E-AE13-8D16-8501-8A5CD8B9C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1" y="820132"/>
            <a:ext cx="5925377" cy="2780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ADBC1-08DF-7D5E-04C5-29C9F27C8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4" y="3644182"/>
            <a:ext cx="4671926" cy="2935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597ED-8047-7C6D-CE4E-73A5E59BD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" y="4072378"/>
            <a:ext cx="5367641" cy="2534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58303-E0F7-0B30-F48B-3E8094E2B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4" y="786416"/>
            <a:ext cx="3962953" cy="27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0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93DB-25C1-A1AD-3312-18E97DB8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77" y="195606"/>
            <a:ext cx="11340445" cy="6466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i="1" dirty="0"/>
              <a:t>How Decision Tree works?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Problem Statement: </a:t>
            </a:r>
            <a:r>
              <a:rPr lang="en-IN" sz="2000" i="1" dirty="0"/>
              <a:t>To Classify the different types of fruits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in the bowl based on the different features.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The dataset(bowl)looking quite messy and the entropy is high in this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case.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We have to frame the conditions that split the data in such a way that the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/>
              <a:t>Information Gain is highest.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NOTE: </a:t>
            </a:r>
            <a:r>
              <a:rPr lang="en-IN" sz="2000" i="1" dirty="0"/>
              <a:t>Gain is the measure of decrease in entropy  after splitting.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Now we will try to choose a condition that gives us the highest Gain.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We will do that by splitting the data using the each condition and checking the Gain that we get out them.</a:t>
            </a:r>
          </a:p>
          <a:p>
            <a:pPr>
              <a:lnSpc>
                <a:spcPct val="150000"/>
              </a:lnSpc>
            </a:pPr>
            <a:r>
              <a:rPr lang="en-IN" sz="2000" i="1" dirty="0"/>
              <a:t>The condition that gives us the highest  Gain will be used to make the first split.</a:t>
            </a:r>
          </a:p>
          <a:p>
            <a:pPr>
              <a:lnSpc>
                <a:spcPct val="150000"/>
              </a:lnSpc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41E60-9884-A337-EBC9-914AFD2D8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62" y="662012"/>
            <a:ext cx="3648173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63424-B907-B9B2-7C0E-4BB33389F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59" y="3139441"/>
            <a:ext cx="2601798" cy="21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62F3-510E-6CC2-B393-D4B83995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1" y="203201"/>
            <a:ext cx="11450320" cy="6654800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Conditions:</a:t>
            </a:r>
          </a:p>
          <a:p>
            <a:pPr marL="0" indent="0">
              <a:buNone/>
            </a:pPr>
            <a:r>
              <a:rPr lang="en-IN" sz="2000" i="1" dirty="0"/>
              <a:t>Let’s say the Diameter=3 has maximum Gain.</a:t>
            </a:r>
          </a:p>
          <a:p>
            <a:r>
              <a:rPr lang="en-IN" sz="2000" i="1" dirty="0"/>
              <a:t>We split the data</a:t>
            </a:r>
          </a:p>
          <a:p>
            <a:r>
              <a:rPr lang="en-IN" sz="2000" i="1" dirty="0"/>
              <a:t>The entropy after splitting has decreased considerably.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endParaRPr lang="en-IN" sz="2000" i="1" dirty="0"/>
          </a:p>
          <a:p>
            <a:pPr marL="0" indent="0" algn="just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i="1" dirty="0"/>
              <a:t>This node has already attained                                                                       as </a:t>
            </a:r>
            <a:r>
              <a:rPr lang="en-IN" sz="2000" i="1" dirty="0" err="1"/>
              <a:t>jsjddhb</a:t>
            </a:r>
            <a:r>
              <a:rPr lang="en-IN" sz="2000" i="1" dirty="0"/>
              <a:t> However , this node                                                                      </a:t>
            </a:r>
          </a:p>
          <a:p>
            <a:pPr marL="0" indent="0">
              <a:buNone/>
            </a:pPr>
            <a:r>
              <a:rPr lang="en-IN" sz="2000" i="1" dirty="0"/>
              <a:t>an entropy value as zero. As                                                                                                still requires a split to</a:t>
            </a:r>
          </a:p>
          <a:p>
            <a:pPr marL="0" indent="0">
              <a:buNone/>
            </a:pPr>
            <a:r>
              <a:rPr lang="en-IN" sz="2000" i="1" dirty="0"/>
              <a:t>you can see there is only one                                                                                               decrease the entropy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2000" i="1" dirty="0"/>
              <a:t>kind of label is left for this                                                                                                     further.</a:t>
            </a:r>
          </a:p>
          <a:p>
            <a:pPr marL="0" indent="0">
              <a:buNone/>
            </a:pPr>
            <a:r>
              <a:rPr lang="en-IN" sz="2000" i="1" dirty="0"/>
              <a:t>branch. So, no further splitting</a:t>
            </a:r>
          </a:p>
          <a:p>
            <a:pPr marL="0" indent="0">
              <a:buNone/>
            </a:pPr>
            <a:r>
              <a:rPr lang="en-IN" sz="2000" i="1" dirty="0"/>
              <a:t>is required for this node.</a:t>
            </a:r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18033-E652-EB37-9582-1331ABF06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2184663"/>
            <a:ext cx="5068007" cy="43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1150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     RANDOM FOREST(CLASSIFICATION)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FOREST(CLASSIFICATION)</dc:title>
  <dc:creator>Raga pravallika Muddana</dc:creator>
  <cp:lastModifiedBy>Raga pravallika Muddana</cp:lastModifiedBy>
  <cp:revision>5</cp:revision>
  <dcterms:created xsi:type="dcterms:W3CDTF">2023-02-14T09:06:50Z</dcterms:created>
  <dcterms:modified xsi:type="dcterms:W3CDTF">2023-02-17T15:39:41Z</dcterms:modified>
</cp:coreProperties>
</file>