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600"/>
    <a:srgbClr val="A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60CB4-861A-4CCF-B7B7-D6FD5C86B4FB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E9521-F144-4F62-8BAE-519FF6B60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98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E9521-F144-4F62-8BAE-519FF6B60E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85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5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6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464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5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60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13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9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422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79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9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7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12861-F1B2-4351-AF6A-F0059F0E5A2D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D172-CFE5-44E1-808D-99C877EE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3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2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624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Unfamiliar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whats_left_over</a:t>
            </a:r>
            <a:r>
              <a:rPr lang="en-US" dirty="0" smtClean="0"/>
              <a:t> = 10 % 3</a:t>
            </a:r>
          </a:p>
          <a:p>
            <a:r>
              <a:rPr lang="en-US" dirty="0" smtClean="0"/>
              <a:t>% is the modulo operator.</a:t>
            </a:r>
          </a:p>
          <a:p>
            <a:r>
              <a:rPr lang="en-US" dirty="0" smtClean="0"/>
              <a:t>age += 1</a:t>
            </a:r>
          </a:p>
          <a:p>
            <a:r>
              <a:rPr lang="en-US" dirty="0" smtClean="0"/>
              <a:t>age -= 2</a:t>
            </a:r>
          </a:p>
          <a:p>
            <a:r>
              <a:rPr lang="en-US" dirty="0" smtClean="0"/>
              <a:t>age *=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386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Expressions: Eliminating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total_cost</a:t>
            </a:r>
            <a:r>
              <a:rPr lang="en-US" dirty="0" smtClean="0"/>
              <a:t> = 1 + 3 * 4</a:t>
            </a:r>
          </a:p>
          <a:p>
            <a:r>
              <a:rPr lang="en-US" dirty="0" smtClean="0"/>
              <a:t>In Python, as in algebra, the ambiguity is cleared up by precedence rules</a:t>
            </a:r>
          </a:p>
          <a:p>
            <a:r>
              <a:rPr lang="en-US" dirty="0" smtClean="0"/>
              <a:t>Multiplication operations are completed before addition operations</a:t>
            </a:r>
          </a:p>
          <a:p>
            <a:r>
              <a:rPr lang="en-US" dirty="0" smtClean="0"/>
              <a:t>Parentheses override all the other precedence rules.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336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text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greeting = "Hello" </a:t>
            </a:r>
          </a:p>
          <a:p>
            <a:r>
              <a:rPr lang="en-US" dirty="0" smtClean="0"/>
              <a:t>addressee = "World“</a:t>
            </a:r>
          </a:p>
          <a:p>
            <a:r>
              <a:rPr lang="en-US" dirty="0" err="1" smtClean="0"/>
              <a:t>whole_greeting</a:t>
            </a:r>
            <a:r>
              <a:rPr lang="en-US" dirty="0" smtClean="0"/>
              <a:t> = greeting + addressee</a:t>
            </a:r>
          </a:p>
          <a:p>
            <a:r>
              <a:rPr lang="en-US" dirty="0" smtClean="0"/>
              <a:t>You can use the plus sign to sum numbers, and you can use it to concatenate strings</a:t>
            </a:r>
          </a:p>
          <a:p>
            <a:r>
              <a:rPr lang="en-US" dirty="0" smtClean="0"/>
              <a:t>But you can't use the plus sign to combine strings and numbers</a:t>
            </a:r>
          </a:p>
          <a:p>
            <a:pPr lvl="1"/>
            <a:r>
              <a:rPr lang="en-US" dirty="0" smtClean="0"/>
              <a:t>print("The sum of 2 plus 2 is " + 4)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80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species == "cat": </a:t>
            </a:r>
          </a:p>
          <a:p>
            <a:pPr lvl="1"/>
            <a:r>
              <a:rPr lang="en-US" dirty="0" smtClean="0"/>
              <a:t>print("Yep, it's cat.")</a:t>
            </a:r>
          </a:p>
          <a:p>
            <a:r>
              <a:rPr lang="en-US" dirty="0" smtClean="0"/>
              <a:t>Note that it's two equal signs, ==, not one</a:t>
            </a:r>
          </a:p>
          <a:p>
            <a:r>
              <a:rPr lang="en-US" dirty="0" smtClean="0"/>
              <a:t>if 2 + 2 == 4:</a:t>
            </a:r>
          </a:p>
          <a:p>
            <a:pPr lvl="1"/>
            <a:r>
              <a:rPr lang="en-US" dirty="0" smtClean="0"/>
              <a:t>print("Everything makes sense.") </a:t>
            </a:r>
          </a:p>
          <a:p>
            <a:r>
              <a:rPr lang="en-US" dirty="0" smtClean="0"/>
              <a:t>Indentation is very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489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is a type of comparison operator, specifically it's the equality operator</a:t>
            </a:r>
          </a:p>
          <a:p>
            <a:r>
              <a:rPr lang="en-US" dirty="0" smtClean="0"/>
              <a:t>!= </a:t>
            </a:r>
          </a:p>
          <a:p>
            <a:r>
              <a:rPr lang="en-US" dirty="0" smtClean="0"/>
              <a:t>&gt; 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&gt;=</a:t>
            </a:r>
          </a:p>
          <a:p>
            <a:r>
              <a:rPr lang="en-US" smtClean="0"/>
              <a:t>&lt;=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306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and </a:t>
            </a:r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you want something to happen either </a:t>
            </a:r>
            <a:r>
              <a:rPr lang="en-US" dirty="0" smtClean="0"/>
              <a:t>way</a:t>
            </a:r>
          </a:p>
          <a:p>
            <a:r>
              <a:rPr lang="en-US" dirty="0"/>
              <a:t>Statements that execute in the else case are </a:t>
            </a:r>
            <a:r>
              <a:rPr lang="en-US" dirty="0" smtClean="0"/>
              <a:t>indented</a:t>
            </a:r>
          </a:p>
          <a:p>
            <a:r>
              <a:rPr lang="en-US" dirty="0"/>
              <a:t>Finally, there's </a:t>
            </a:r>
            <a:r>
              <a:rPr lang="en-US" dirty="0" err="1"/>
              <a:t>elif</a:t>
            </a:r>
            <a:r>
              <a:rPr lang="en-US" dirty="0"/>
              <a:t>. It's short for else if. If no test has been successful yet, an </a:t>
            </a:r>
            <a:r>
              <a:rPr lang="en-US" dirty="0" err="1"/>
              <a:t>elif</a:t>
            </a:r>
            <a:r>
              <a:rPr lang="en-US" dirty="0"/>
              <a:t> tries something else. </a:t>
            </a:r>
          </a:p>
        </p:txBody>
      </p:sp>
    </p:spTree>
    <p:extLst>
      <p:ext uri="{BB962C8B-B14F-4D97-AF65-F5344CB8AC3E}">
        <p14:creationId xmlns:p14="http://schemas.microsoft.com/office/powerpoint/2010/main" xmlns="" val="249716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set of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test for a combination of conditions in Python by using the keyword </a:t>
            </a:r>
            <a:r>
              <a:rPr lang="en-US" dirty="0" smtClean="0"/>
              <a:t>and</a:t>
            </a:r>
          </a:p>
          <a:p>
            <a:r>
              <a:rPr lang="en-US" dirty="0"/>
              <a:t>You can also create a test that passes if any condition is met. The keyword is or. </a:t>
            </a:r>
            <a:endParaRPr lang="en-US" dirty="0" smtClean="0"/>
          </a:p>
          <a:p>
            <a:r>
              <a:rPr lang="en-US" dirty="0"/>
              <a:t>You can combine any number of and </a:t>
            </a:r>
            <a:r>
              <a:rPr lang="en-US" dirty="0" err="1"/>
              <a:t>and</a:t>
            </a:r>
            <a:r>
              <a:rPr lang="en-US" dirty="0"/>
              <a:t> or </a:t>
            </a:r>
            <a:r>
              <a:rPr lang="en-US" dirty="0" smtClean="0"/>
              <a:t>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837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 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 levels are communicated to Python by indentations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58486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lines of text in your code that Python </a:t>
            </a:r>
            <a:r>
              <a:rPr lang="en-US" dirty="0" smtClean="0"/>
              <a:t>ignores</a:t>
            </a:r>
          </a:p>
          <a:p>
            <a:r>
              <a:rPr lang="en-US" dirty="0"/>
              <a:t>A comment can help you figure out your code when you come back to it a month or a year </a:t>
            </a:r>
            <a:r>
              <a:rPr lang="en-US" dirty="0" smtClean="0"/>
              <a:t>later</a:t>
            </a:r>
          </a:p>
          <a:p>
            <a:r>
              <a:rPr lang="en-US" dirty="0"/>
              <a:t>To write a comment, begin with #. For readability, add a space after the #</a:t>
            </a:r>
          </a:p>
        </p:txBody>
      </p:sp>
    </p:spTree>
    <p:extLst>
      <p:ext uri="{BB962C8B-B14F-4D97-AF65-F5344CB8AC3E}">
        <p14:creationId xmlns:p14="http://schemas.microsoft.com/office/powerpoint/2010/main" xmlns="" val="167360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list is a variable that can have a sequence of values assigned to </a:t>
            </a:r>
            <a:r>
              <a:rPr lang="en-US" dirty="0" smtClean="0"/>
              <a:t>it</a:t>
            </a:r>
          </a:p>
          <a:p>
            <a:r>
              <a:rPr lang="en-US" dirty="0"/>
              <a:t>In a list, these values are known as </a:t>
            </a:r>
            <a:r>
              <a:rPr lang="en-US" dirty="0" smtClean="0"/>
              <a:t>elements</a:t>
            </a:r>
            <a:endParaRPr lang="en-US" dirty="0"/>
          </a:p>
          <a:p>
            <a:r>
              <a:rPr lang="en-US" dirty="0"/>
              <a:t>cities = ["Atlanta", "Baltimore", "</a:t>
            </a:r>
            <a:r>
              <a:rPr lang="en-US" dirty="0" smtClean="0"/>
              <a:t>Chicago“]</a:t>
            </a:r>
          </a:p>
          <a:p>
            <a:r>
              <a:rPr lang="en-US" dirty="0"/>
              <a:t>The first element in a list always has an index of 0, the second element an index of 1, and so </a:t>
            </a:r>
            <a:r>
              <a:rPr lang="en-US" dirty="0" smtClean="0"/>
              <a:t>on</a:t>
            </a:r>
          </a:p>
          <a:p>
            <a:r>
              <a:rPr lang="en-US" dirty="0"/>
              <a:t>You can even mix the different types of values in the same list</a:t>
            </a:r>
          </a:p>
        </p:txBody>
      </p:sp>
    </p:spTree>
    <p:extLst>
      <p:ext uri="{BB962C8B-B14F-4D97-AF65-F5344CB8AC3E}">
        <p14:creationId xmlns:p14="http://schemas.microsoft.com/office/powerpoint/2010/main" xmlns="" val="158629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the command print tells the program to display words or numbers on the screen</a:t>
            </a:r>
          </a:p>
          <a:p>
            <a:r>
              <a:rPr lang="en-US" dirty="0" smtClean="0"/>
              <a:t>Keywords</a:t>
            </a:r>
          </a:p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195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changing elements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cities.append</a:t>
            </a:r>
            <a:r>
              <a:rPr lang="en-US" dirty="0"/>
              <a:t>("New York</a:t>
            </a:r>
            <a:r>
              <a:rPr lang="en-US" dirty="0" smtClean="0"/>
              <a:t>")</a:t>
            </a:r>
          </a:p>
          <a:p>
            <a:r>
              <a:rPr lang="en-US" dirty="0"/>
              <a:t>There's an alternative way to append. It allows you to add one or more elements to a </a:t>
            </a:r>
            <a:r>
              <a:rPr lang="en-US" dirty="0" smtClean="0"/>
              <a:t>list:</a:t>
            </a:r>
          </a:p>
          <a:p>
            <a:pPr lvl="1"/>
            <a:r>
              <a:rPr lang="en-US" dirty="0"/>
              <a:t>cities = cities + ["Dubuque", "New Orleans</a:t>
            </a:r>
            <a:r>
              <a:rPr lang="en-US" dirty="0" smtClean="0"/>
              <a:t>"]</a:t>
            </a:r>
          </a:p>
          <a:p>
            <a:r>
              <a:rPr lang="en-US" dirty="0" err="1"/>
              <a:t>todays_tasks</a:t>
            </a:r>
            <a:r>
              <a:rPr lang="en-US" dirty="0"/>
              <a:t> = </a:t>
            </a:r>
            <a:r>
              <a:rPr lang="en-US" dirty="0" smtClean="0"/>
              <a:t>[]</a:t>
            </a:r>
          </a:p>
          <a:p>
            <a:r>
              <a:rPr lang="en-US" dirty="0"/>
              <a:t>If I want to insert "New York" at the beginning of the list, I </a:t>
            </a:r>
            <a:r>
              <a:rPr lang="en-US" dirty="0" smtClean="0"/>
              <a:t>write:</a:t>
            </a:r>
          </a:p>
          <a:p>
            <a:pPr lvl="1"/>
            <a:r>
              <a:rPr lang="en-US" dirty="0" err="1"/>
              <a:t>cities.insert</a:t>
            </a:r>
            <a:r>
              <a:rPr lang="en-US" dirty="0"/>
              <a:t>(0, "New York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229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Taking slices out of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cities[2:5</a:t>
            </a:r>
            <a:r>
              <a:rPr lang="en-US" dirty="0" smtClean="0"/>
              <a:t>]</a:t>
            </a:r>
          </a:p>
          <a:p>
            <a:r>
              <a:rPr lang="en-US" dirty="0" err="1"/>
              <a:t>smaller_list_of_cities</a:t>
            </a:r>
            <a:r>
              <a:rPr lang="en-US" dirty="0"/>
              <a:t> = cities[:5</a:t>
            </a:r>
            <a:r>
              <a:rPr lang="en-US" dirty="0" smtClean="0"/>
              <a:t>]</a:t>
            </a:r>
          </a:p>
          <a:p>
            <a:r>
              <a:rPr lang="en-US" dirty="0" err="1"/>
              <a:t>smaller_list_of_cities</a:t>
            </a:r>
            <a:r>
              <a:rPr lang="en-US" dirty="0"/>
              <a:t> = cities[2</a:t>
            </a:r>
            <a:r>
              <a:rPr lang="en-US" dirty="0" smtClean="0"/>
              <a:t>:]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175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Deleting and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 tasks[0</a:t>
            </a:r>
            <a:r>
              <a:rPr lang="en-US" dirty="0" smtClean="0"/>
              <a:t>]</a:t>
            </a:r>
          </a:p>
          <a:p>
            <a:r>
              <a:rPr lang="en-US" dirty="0" err="1"/>
              <a:t>tasks.remove</a:t>
            </a:r>
            <a:r>
              <a:rPr lang="en-US" dirty="0"/>
              <a:t>("call Sarah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042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popping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latest_task_accomplished</a:t>
            </a:r>
            <a:r>
              <a:rPr lang="en-US" dirty="0"/>
              <a:t> = </a:t>
            </a:r>
            <a:r>
              <a:rPr lang="en-US" dirty="0" err="1"/>
              <a:t>tasks.pop</a:t>
            </a:r>
            <a:r>
              <a:rPr lang="en-US" dirty="0"/>
              <a:t>(1) </a:t>
            </a:r>
            <a:endParaRPr lang="en-US" dirty="0" smtClean="0"/>
          </a:p>
          <a:p>
            <a:r>
              <a:rPr lang="en-US" dirty="0"/>
              <a:t>To pop the last element in a list, skip the index </a:t>
            </a:r>
            <a:r>
              <a:rPr lang="en-US" dirty="0" smtClean="0"/>
              <a:t>number</a:t>
            </a:r>
          </a:p>
          <a:p>
            <a:r>
              <a:rPr lang="en-US" dirty="0" err="1"/>
              <a:t>tasks_accomplished.insert</a:t>
            </a:r>
            <a:r>
              <a:rPr lang="en-US" dirty="0"/>
              <a:t>(1, </a:t>
            </a:r>
            <a:r>
              <a:rPr lang="en-US" dirty="0" err="1"/>
              <a:t>tasks.pop</a:t>
            </a:r>
            <a:r>
              <a:rPr lang="en-US" dirty="0"/>
              <a:t>(1))</a:t>
            </a:r>
          </a:p>
        </p:txBody>
      </p:sp>
    </p:spTree>
    <p:extLst>
      <p:ext uri="{BB962C8B-B14F-4D97-AF65-F5344CB8AC3E}">
        <p14:creationId xmlns:p14="http://schemas.microsoft.com/office/powerpoint/2010/main" xmlns="" val="286753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can't be changed—unless you redefine the whole </a:t>
            </a:r>
            <a:r>
              <a:rPr lang="en-US" dirty="0" smtClean="0"/>
              <a:t>tuple</a:t>
            </a:r>
          </a:p>
          <a:p>
            <a:r>
              <a:rPr lang="en-US" dirty="0" err="1"/>
              <a:t>states_in_order_of_founding</a:t>
            </a:r>
            <a:r>
              <a:rPr lang="en-US" dirty="0"/>
              <a:t> = ("Delaware", "Pennsylvania", "New Jersey", "</a:t>
            </a:r>
            <a:r>
              <a:rPr lang="en-US"/>
              <a:t>Georgia</a:t>
            </a:r>
            <a:r>
              <a:rPr lang="en-US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476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tuple-pronounced "</a:t>
            </a:r>
            <a:r>
              <a:rPr lang="en-US" dirty="0" err="1" smtClean="0"/>
              <a:t>toople</a:t>
            </a:r>
            <a:r>
              <a:rPr lang="en-US" dirty="0" smtClean="0"/>
              <a:t>" by some people and "</a:t>
            </a:r>
            <a:r>
              <a:rPr lang="en-US" dirty="0" err="1" smtClean="0"/>
              <a:t>tupple</a:t>
            </a:r>
            <a:r>
              <a:rPr lang="en-US" dirty="0" smtClean="0"/>
              <a:t>" by others-is like a list, but the elements are fixed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states_in_order_of_founding</a:t>
            </a:r>
            <a:r>
              <a:rPr lang="en-US" dirty="0" smtClean="0"/>
              <a:t> = ("Delaware", "Pennsylvania", "New Jersey", "Georgia")</a:t>
            </a:r>
          </a:p>
          <a:p>
            <a:r>
              <a:rPr lang="en-US" dirty="0" smtClean="0"/>
              <a:t>A tuple starts numbering at 0</a:t>
            </a:r>
          </a:p>
          <a:p>
            <a:r>
              <a:rPr lang="en-US" dirty="0" smtClean="0"/>
              <a:t>You can't add, modify, remove, delete, or 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74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a_clean_city</a:t>
            </a:r>
            <a:r>
              <a:rPr lang="en-US" dirty="0" smtClean="0"/>
              <a:t> in </a:t>
            </a:r>
            <a:r>
              <a:rPr lang="en-US" dirty="0" err="1" smtClean="0"/>
              <a:t>cleanest_cities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city_to_check</a:t>
            </a:r>
            <a:r>
              <a:rPr lang="en-US" dirty="0" smtClean="0"/>
              <a:t> == </a:t>
            </a:r>
            <a:r>
              <a:rPr lang="en-US" dirty="0" err="1" smtClean="0"/>
              <a:t>a_clean_city</a:t>
            </a:r>
            <a:r>
              <a:rPr lang="en-US" dirty="0" smtClean="0"/>
              <a:t>: </a:t>
            </a:r>
          </a:p>
          <a:p>
            <a:pPr marL="914400" lvl="2" indent="0">
              <a:buNone/>
            </a:pPr>
            <a:r>
              <a:rPr lang="en-US" dirty="0" smtClean="0"/>
              <a:t>print("It's one of the cleanest cities")</a:t>
            </a:r>
          </a:p>
          <a:p>
            <a:pPr defTabSz="179388"/>
            <a:r>
              <a:rPr lang="en-US" dirty="0" smtClean="0"/>
              <a:t>If Python finds a match, there's no point in continuing the loop. So you stop the loop by adding a break statement</a:t>
            </a:r>
          </a:p>
          <a:p>
            <a:pPr defTabSz="1793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017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a_first_name</a:t>
            </a:r>
            <a:r>
              <a:rPr lang="en-US" dirty="0" smtClean="0"/>
              <a:t> in </a:t>
            </a:r>
            <a:r>
              <a:rPr lang="en-US" dirty="0" err="1" smtClean="0"/>
              <a:t>first_names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a_last_name</a:t>
            </a:r>
            <a:r>
              <a:rPr lang="en-US" dirty="0" smtClean="0"/>
              <a:t> in </a:t>
            </a:r>
            <a:r>
              <a:rPr lang="en-US" dirty="0" err="1" smtClean="0"/>
              <a:t>last_names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full_names.append</a:t>
            </a:r>
            <a:r>
              <a:rPr lang="en-US" dirty="0" smtClean="0"/>
              <a:t>(</a:t>
            </a:r>
            <a:r>
              <a:rPr lang="en-US" dirty="0" err="1" smtClean="0"/>
              <a:t>a_first_name</a:t>
            </a:r>
            <a:r>
              <a:rPr lang="en-US" dirty="0" smtClean="0"/>
              <a:t> + " " + </a:t>
            </a:r>
            <a:r>
              <a:rPr lang="en-US" dirty="0" err="1" smtClean="0"/>
              <a:t>a_last_name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1054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nput()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()</a:t>
            </a:r>
          </a:p>
          <a:p>
            <a:r>
              <a:rPr lang="en-US" dirty="0"/>
              <a:t>f</a:t>
            </a:r>
            <a:r>
              <a:rPr lang="en-US" dirty="0" smtClean="0"/>
              <a:t>loat()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4204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lower()</a:t>
            </a:r>
          </a:p>
          <a:p>
            <a:r>
              <a:rPr lang="en-US" dirty="0" smtClean="0"/>
              <a:t>upper()</a:t>
            </a:r>
          </a:p>
          <a:p>
            <a:r>
              <a:rPr lang="en-US" dirty="0" smtClean="0"/>
              <a:t>title()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46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name=“Noman”</a:t>
            </a:r>
          </a:p>
          <a:p>
            <a:r>
              <a:rPr lang="en-US" dirty="0" smtClean="0"/>
              <a:t>Variables can change their values</a:t>
            </a:r>
          </a:p>
          <a:p>
            <a:r>
              <a:rPr lang="en-US" dirty="0" smtClean="0"/>
              <a:t>With variables, Python is blind to semantics</a:t>
            </a:r>
          </a:p>
          <a:p>
            <a:r>
              <a:rPr lang="en-US" dirty="0" smtClean="0"/>
              <a:t>Give your variables meaningful names</a:t>
            </a:r>
          </a:p>
          <a:p>
            <a:r>
              <a:rPr lang="en-US" dirty="0" smtClean="0"/>
              <a:t>You can have spaces between variable assignments:</a:t>
            </a:r>
          </a:p>
          <a:p>
            <a:pPr lvl="1"/>
            <a:r>
              <a:rPr lang="en-US" dirty="0" smtClean="0"/>
              <a:t>nickname = "Bub“</a:t>
            </a:r>
          </a:p>
          <a:p>
            <a:r>
              <a:rPr lang="en-US" dirty="0" smtClean="0"/>
              <a:t>Variable names can't have spaces in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2693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 works something like a list, but instead of a simple series of things, a dictionary is a series of pairs of things</a:t>
            </a:r>
          </a:p>
          <a:p>
            <a:r>
              <a:rPr lang="en-US" dirty="0" smtClean="0"/>
              <a:t>Each pair contains a key and a value</a:t>
            </a:r>
          </a:p>
          <a:p>
            <a:r>
              <a:rPr lang="en-US" dirty="0" smtClean="0"/>
              <a:t>customer_29876 = {"first name": "David", "last name": "Elliott", "address": "4803 Wellesley St."}</a:t>
            </a:r>
          </a:p>
          <a:p>
            <a:r>
              <a:rPr lang="en-US" dirty="0" smtClean="0"/>
              <a:t>customer_29876["address"]</a:t>
            </a:r>
          </a:p>
          <a:p>
            <a:r>
              <a:rPr lang="en-US" dirty="0" smtClean="0"/>
              <a:t>But keys don't have to be strings. They can be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945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in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customer_29876["city"] = "Toronto“</a:t>
            </a:r>
          </a:p>
          <a:p>
            <a:r>
              <a:rPr lang="en-US" dirty="0" smtClean="0"/>
              <a:t>Empty dictionary</a:t>
            </a:r>
          </a:p>
          <a:p>
            <a:pPr lvl="1"/>
            <a:r>
              <a:rPr lang="en-US" dirty="0" err="1" smtClean="0"/>
              <a:t>things_to_remember</a:t>
            </a:r>
            <a:r>
              <a:rPr lang="en-US" dirty="0" smtClean="0"/>
              <a:t> = {}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917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and changing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 customer_29876["address"]</a:t>
            </a:r>
          </a:p>
          <a:p>
            <a:r>
              <a:rPr lang="en-US" dirty="0" smtClean="0"/>
              <a:t>customer_29876["city"] = "</a:t>
            </a:r>
            <a:r>
              <a:rPr lang="en-US" dirty="0" err="1" smtClean="0"/>
              <a:t>Winipeg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258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each_value</a:t>
            </a:r>
            <a:r>
              <a:rPr lang="en-US" dirty="0" smtClean="0"/>
              <a:t> in customer_29876.values():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each_value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each_key</a:t>
            </a:r>
            <a:r>
              <a:rPr lang="en-US" dirty="0" smtClean="0"/>
              <a:t> in customer_29876.keys(): 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each_key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each_key</a:t>
            </a:r>
            <a:r>
              <a:rPr lang="en-US" dirty="0" smtClean="0"/>
              <a:t>, </a:t>
            </a:r>
            <a:r>
              <a:rPr lang="en-US" dirty="0" err="1" smtClean="0"/>
              <a:t>each_value</a:t>
            </a:r>
            <a:r>
              <a:rPr lang="en-US" dirty="0" smtClean="0"/>
              <a:t> in customer_29876.items(): </a:t>
            </a:r>
          </a:p>
          <a:p>
            <a:pPr lvl="1"/>
            <a:r>
              <a:rPr lang="en-US" dirty="0" smtClean="0"/>
              <a:t>print("The customer's " + </a:t>
            </a:r>
            <a:r>
              <a:rPr lang="en-US" dirty="0" err="1" smtClean="0"/>
              <a:t>each_key</a:t>
            </a:r>
            <a:r>
              <a:rPr lang="en-US" dirty="0" smtClean="0"/>
              <a:t> + " is " + </a:t>
            </a:r>
            <a:r>
              <a:rPr lang="en-US" dirty="0" err="1" smtClean="0"/>
              <a:t>each_value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122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a list of dictionary</a:t>
            </a:r>
          </a:p>
          <a:p>
            <a:r>
              <a:rPr lang="en-US" dirty="0" smtClean="0"/>
              <a:t>Picking up values</a:t>
            </a:r>
          </a:p>
          <a:p>
            <a:r>
              <a:rPr lang="en-US" dirty="0" smtClean="0"/>
              <a:t>Length of customers</a:t>
            </a:r>
          </a:p>
          <a:p>
            <a:r>
              <a:rPr lang="en-US" dirty="0" smtClean="0"/>
              <a:t>Append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368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customer_29876 = {"first name": "David", "last name": "Elliott", "address": "4803 Wellesley St.", "discounts": ["standard", "volume", "loyalty"]} </a:t>
            </a:r>
          </a:p>
          <a:p>
            <a:r>
              <a:rPr lang="en-US" dirty="0" smtClean="0"/>
              <a:t>in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612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of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= { "</a:t>
            </a:r>
            <a:r>
              <a:rPr lang="en-US" dirty="0" err="1" smtClean="0"/>
              <a:t>johnog</a:t>
            </a:r>
            <a:r>
              <a:rPr lang="en-US" dirty="0" smtClean="0"/>
              <a:t>": {"first </a:t>
            </a:r>
            <a:r>
              <a:rPr lang="en-US" dirty="0" err="1" smtClean="0"/>
              <a:t>name":"John</a:t>
            </a:r>
            <a:r>
              <a:rPr lang="en-US" dirty="0" smtClean="0"/>
              <a:t>", "last name": "Ogden", "address": "301 Arbor Rd." }, "coder1200": {"first </a:t>
            </a:r>
            <a:r>
              <a:rPr lang="en-US" dirty="0" err="1" smtClean="0"/>
              <a:t>name":"Ann</a:t>
            </a:r>
            <a:r>
              <a:rPr lang="en-US" dirty="0" smtClean="0"/>
              <a:t>", "last name": "</a:t>
            </a:r>
            <a:r>
              <a:rPr lang="en-US" dirty="0" err="1" smtClean="0"/>
              <a:t>Sattermyer</a:t>
            </a:r>
            <a:r>
              <a:rPr lang="en-US" dirty="0" smtClean="0"/>
              <a:t>", "address": "PO Box 1145" }, "</a:t>
            </a:r>
            <a:r>
              <a:rPr lang="en-US" dirty="0" err="1" smtClean="0"/>
              <a:t>madmaxine</a:t>
            </a:r>
            <a:r>
              <a:rPr lang="en-US" dirty="0" smtClean="0"/>
              <a:t>": {"first </a:t>
            </a:r>
            <a:r>
              <a:rPr lang="en-US" dirty="0" err="1" smtClean="0"/>
              <a:t>name":"Jill</a:t>
            </a:r>
            <a:r>
              <a:rPr lang="en-US" dirty="0" smtClean="0"/>
              <a:t>", "last name": "Somers", "address": "3 Main St." 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656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function is a block of Python code that robotically does the same thing </a:t>
            </a:r>
            <a:r>
              <a:rPr lang="en-US" dirty="0" smtClean="0"/>
              <a:t>again and </a:t>
            </a:r>
            <a:r>
              <a:rPr lang="en-US" dirty="0" smtClean="0"/>
              <a:t>again, whenever you invoke its </a:t>
            </a:r>
            <a:r>
              <a:rPr lang="en-US" dirty="0" smtClean="0"/>
              <a:t>name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add_numbers</a:t>
            </a:r>
            <a:r>
              <a:rPr lang="en-US" dirty="0" smtClean="0"/>
              <a:t>(): 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first_number</a:t>
            </a:r>
            <a:r>
              <a:rPr lang="en-US" dirty="0" smtClean="0"/>
              <a:t> </a:t>
            </a:r>
            <a:r>
              <a:rPr lang="en-US" dirty="0" smtClean="0"/>
              <a:t>= 2 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second_number</a:t>
            </a:r>
            <a:r>
              <a:rPr lang="en-US" dirty="0" smtClean="0"/>
              <a:t> </a:t>
            </a:r>
            <a:r>
              <a:rPr lang="en-US" dirty="0" smtClean="0"/>
              <a:t>= 3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total </a:t>
            </a:r>
            <a:r>
              <a:rPr lang="en-US" dirty="0" smtClean="0"/>
              <a:t>= </a:t>
            </a:r>
            <a:r>
              <a:rPr lang="en-US" dirty="0" err="1" smtClean="0"/>
              <a:t>first_number</a:t>
            </a:r>
            <a:r>
              <a:rPr lang="en-US" dirty="0" smtClean="0"/>
              <a:t> + </a:t>
            </a:r>
            <a:r>
              <a:rPr lang="en-US" dirty="0" err="1" smtClean="0"/>
              <a:t>second_number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print(total)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add_numbers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b="1" u="sng" dirty="0" smtClean="0"/>
              <a:t>Note:</a:t>
            </a:r>
            <a:r>
              <a:rPr lang="en-US" dirty="0" smtClean="0"/>
              <a:t> The </a:t>
            </a:r>
            <a:r>
              <a:rPr lang="en-US" dirty="0" smtClean="0"/>
              <a:t>function definition must come before the function call.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add_numbers</a:t>
            </a:r>
            <a:r>
              <a:rPr lang="en-US" dirty="0" smtClean="0"/>
              <a:t>(</a:t>
            </a:r>
            <a:r>
              <a:rPr lang="en-US" dirty="0" err="1" smtClean="0"/>
              <a:t>first_number</a:t>
            </a:r>
            <a:r>
              <a:rPr lang="en-US" dirty="0" smtClean="0"/>
              <a:t>, </a:t>
            </a:r>
            <a:r>
              <a:rPr lang="en-US" dirty="0" err="1" smtClean="0"/>
              <a:t>second_number</a:t>
            </a:r>
            <a:r>
              <a:rPr lang="en-US" dirty="0" smtClean="0"/>
              <a:t>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total </a:t>
            </a:r>
            <a:r>
              <a:rPr lang="en-US" dirty="0" smtClean="0"/>
              <a:t>= </a:t>
            </a:r>
            <a:r>
              <a:rPr lang="en-US" dirty="0" err="1" smtClean="0"/>
              <a:t>first_number</a:t>
            </a:r>
            <a:r>
              <a:rPr lang="en-US" dirty="0" smtClean="0"/>
              <a:t> + </a:t>
            </a:r>
            <a:r>
              <a:rPr lang="en-US" dirty="0" err="1" smtClean="0"/>
              <a:t>second_number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print(total)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add_numbers</a:t>
            </a:r>
            <a:r>
              <a:rPr lang="en-US" dirty="0" smtClean="0"/>
              <a:t>(1.11, 2.22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positional arguments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say_names_of_couple</a:t>
            </a:r>
            <a:r>
              <a:rPr lang="en-US" dirty="0" smtClean="0"/>
              <a:t>(</a:t>
            </a:r>
            <a:r>
              <a:rPr lang="en-US" dirty="0" err="1" smtClean="0"/>
              <a:t>husband_name</a:t>
            </a:r>
            <a:r>
              <a:rPr lang="en-US" dirty="0" smtClean="0"/>
              <a:t>, </a:t>
            </a:r>
            <a:r>
              <a:rPr lang="en-US" dirty="0" err="1" smtClean="0"/>
              <a:t>wife_name</a:t>
            </a:r>
            <a:r>
              <a:rPr lang="en-US" dirty="0" smtClean="0"/>
              <a:t>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print</a:t>
            </a:r>
            <a:r>
              <a:rPr lang="en-US" dirty="0" smtClean="0"/>
              <a:t>("The names of the couple are " + </a:t>
            </a:r>
            <a:r>
              <a:rPr lang="en-US" dirty="0" err="1" smtClean="0"/>
              <a:t>husband_name</a:t>
            </a:r>
            <a:r>
              <a:rPr lang="en-US" dirty="0" smtClean="0"/>
              <a:t> + " and " + </a:t>
            </a:r>
            <a:r>
              <a:rPr lang="en-US" dirty="0" err="1" smtClean="0"/>
              <a:t>wife_name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say_names_of_couple</a:t>
            </a:r>
            <a:r>
              <a:rPr lang="en-US" dirty="0" smtClean="0"/>
              <a:t>(</a:t>
            </a:r>
            <a:r>
              <a:rPr lang="en-US" dirty="0" err="1" smtClean="0"/>
              <a:t>husband_name</a:t>
            </a:r>
            <a:r>
              <a:rPr lang="en-US" dirty="0" smtClean="0"/>
              <a:t>="Bill", </a:t>
            </a:r>
            <a:r>
              <a:rPr lang="en-US" dirty="0" err="1" smtClean="0"/>
              <a:t>wife_name</a:t>
            </a:r>
            <a:r>
              <a:rPr lang="en-US" dirty="0" smtClean="0"/>
              <a:t>="Zelda")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for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= 150</a:t>
            </a:r>
          </a:p>
          <a:p>
            <a:r>
              <a:rPr lang="pt-BR" dirty="0" smtClean="0"/>
              <a:t>Consider</a:t>
            </a:r>
          </a:p>
          <a:p>
            <a:pPr lvl="1"/>
            <a:r>
              <a:rPr lang="pt-BR" dirty="0" smtClean="0"/>
              <a:t>original_num = 23 </a:t>
            </a:r>
          </a:p>
          <a:p>
            <a:pPr lvl="1"/>
            <a:r>
              <a:rPr lang="pt-BR" dirty="0" smtClean="0"/>
              <a:t>new_num = original_num + 7</a:t>
            </a:r>
          </a:p>
          <a:p>
            <a:r>
              <a:rPr lang="en-US" dirty="0" smtClean="0"/>
              <a:t>Python substitutes the </a:t>
            </a:r>
            <a:r>
              <a:rPr lang="en-US" dirty="0" err="1" smtClean="0"/>
              <a:t>original_number</a:t>
            </a:r>
            <a:r>
              <a:rPr lang="en-US" dirty="0" smtClean="0"/>
              <a:t> with value 23</a:t>
            </a:r>
          </a:p>
          <a:p>
            <a:r>
              <a:rPr lang="en-US" dirty="0" err="1" smtClean="0"/>
              <a:t>original_num</a:t>
            </a:r>
            <a:r>
              <a:rPr lang="en-US" dirty="0" smtClean="0"/>
              <a:t> = </a:t>
            </a:r>
            <a:r>
              <a:rPr lang="en-US" dirty="0" err="1" smtClean="0"/>
              <a:t>original_num</a:t>
            </a:r>
            <a:r>
              <a:rPr lang="en-US" dirty="0" smtClean="0"/>
              <a:t> + 10</a:t>
            </a:r>
          </a:p>
          <a:p>
            <a:r>
              <a:rPr lang="en-US" dirty="0" smtClean="0"/>
              <a:t>A variable can start out as one type of variable, then become another type of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7540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calc_tax</a:t>
            </a:r>
            <a:r>
              <a:rPr lang="en-US" dirty="0" smtClean="0"/>
              <a:t>(</a:t>
            </a:r>
            <a:r>
              <a:rPr lang="en-US" dirty="0" err="1" smtClean="0"/>
              <a:t>sales_total</a:t>
            </a:r>
            <a:r>
              <a:rPr lang="en-US" dirty="0" smtClean="0"/>
              <a:t>, </a:t>
            </a:r>
            <a:r>
              <a:rPr lang="en-US" dirty="0" err="1" smtClean="0"/>
              <a:t>tax_rate</a:t>
            </a:r>
            <a:r>
              <a:rPr lang="en-US" dirty="0" smtClean="0"/>
              <a:t>=.04):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sales_total</a:t>
            </a:r>
            <a:r>
              <a:rPr lang="en-US" dirty="0" smtClean="0"/>
              <a:t> </a:t>
            </a:r>
            <a:r>
              <a:rPr lang="en-US" dirty="0" smtClean="0"/>
              <a:t>* </a:t>
            </a:r>
            <a:r>
              <a:rPr lang="en-US" dirty="0" err="1" smtClean="0"/>
              <a:t>tax_rate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mix positional arguments and keyword arguments. For example, you can code… </a:t>
            </a:r>
            <a:r>
              <a:rPr lang="en-US" dirty="0" err="1" smtClean="0"/>
              <a:t>give_greeting</a:t>
            </a:r>
            <a:r>
              <a:rPr lang="en-US" dirty="0" smtClean="0"/>
              <a:t>("Hello there", </a:t>
            </a:r>
            <a:r>
              <a:rPr lang="en-US" dirty="0" err="1" smtClean="0"/>
              <a:t>first_name</a:t>
            </a:r>
            <a:r>
              <a:rPr lang="en-US" dirty="0" smtClean="0"/>
              <a:t>="</a:t>
            </a:r>
            <a:r>
              <a:rPr lang="en-US" dirty="0" smtClean="0"/>
              <a:t>Al”)</a:t>
            </a:r>
          </a:p>
          <a:p>
            <a:r>
              <a:rPr lang="en-US" dirty="0" smtClean="0"/>
              <a:t>Positional </a:t>
            </a:r>
            <a:r>
              <a:rPr lang="en-US" dirty="0" smtClean="0"/>
              <a:t>arguments must come before keyword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Lists and dictionaries, as well as strings and numbers, can be arguments passed to a function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Unknown number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display_result</a:t>
            </a:r>
            <a:r>
              <a:rPr lang="en-US" dirty="0" smtClean="0"/>
              <a:t>(winner, score, **</a:t>
            </a:r>
            <a:r>
              <a:rPr lang="en-US" dirty="0" err="1" smtClean="0"/>
              <a:t>other_info</a:t>
            </a:r>
            <a:r>
              <a:rPr lang="en-US" dirty="0" smtClean="0"/>
              <a:t>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print</a:t>
            </a:r>
            <a:r>
              <a:rPr lang="en-US" dirty="0" smtClean="0"/>
              <a:t>("The winner was " + winner)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print</a:t>
            </a:r>
            <a:r>
              <a:rPr lang="en-US" dirty="0" smtClean="0"/>
              <a:t>("The score was " + score)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for </a:t>
            </a:r>
            <a:r>
              <a:rPr lang="en-US" dirty="0" smtClean="0"/>
              <a:t>key, value in </a:t>
            </a:r>
            <a:r>
              <a:rPr lang="en-US" dirty="0" err="1" smtClean="0"/>
              <a:t>other_info.items</a:t>
            </a:r>
            <a:r>
              <a:rPr lang="en-US" dirty="0" smtClean="0"/>
              <a:t>():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print(key </a:t>
            </a:r>
            <a:r>
              <a:rPr lang="en-US" dirty="0" smtClean="0"/>
              <a:t>+ ": " + value)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display_result</a:t>
            </a:r>
            <a:r>
              <a:rPr lang="en-US" dirty="0" smtClean="0"/>
              <a:t>(winner="Real Madrid", score="1-0", overtime ="yes", injuries="none</a:t>
            </a:r>
            <a:r>
              <a:rPr lang="en-US" dirty="0" smtClean="0"/>
              <a:t>")</a:t>
            </a:r>
          </a:p>
          <a:p>
            <a:r>
              <a:rPr lang="en-US" dirty="0" smtClean="0"/>
              <a:t>The two asterisks followed by a parameter name mean that there may or may not be one or more extra arguments passed.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Positional arguments can be optional as well. To handle optional positional arguments, you use a single </a:t>
            </a:r>
            <a:r>
              <a:rPr lang="en-US" dirty="0" smtClean="0"/>
              <a:t>asterisk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display_nums</a:t>
            </a:r>
            <a:r>
              <a:rPr lang="en-US" dirty="0" smtClean="0"/>
              <a:t>(</a:t>
            </a:r>
            <a:r>
              <a:rPr lang="en-US" dirty="0" err="1" smtClean="0"/>
              <a:t>first_num</a:t>
            </a:r>
            <a:r>
              <a:rPr lang="en-US" dirty="0" smtClean="0"/>
              <a:t>, </a:t>
            </a:r>
            <a:r>
              <a:rPr lang="en-US" dirty="0" err="1" smtClean="0"/>
              <a:t>second_num</a:t>
            </a:r>
            <a:r>
              <a:rPr lang="en-US" dirty="0" smtClean="0"/>
              <a:t>, *</a:t>
            </a:r>
            <a:r>
              <a:rPr lang="en-US" dirty="0" err="1" smtClean="0"/>
              <a:t>opt_nums</a:t>
            </a:r>
            <a:r>
              <a:rPr lang="en-US" dirty="0" smtClean="0"/>
              <a:t>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first_num</a:t>
            </a:r>
            <a:r>
              <a:rPr lang="en-US" dirty="0" smtClean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second_num</a:t>
            </a:r>
            <a:r>
              <a:rPr lang="en-US" dirty="0" smtClean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opt_nums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display_nums</a:t>
            </a:r>
            <a:r>
              <a:rPr lang="en-US" dirty="0" smtClean="0"/>
              <a:t>(100, 200, 300, 400, 500)</a:t>
            </a:r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information back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calc_tax</a:t>
            </a:r>
            <a:r>
              <a:rPr lang="en-US" dirty="0" smtClean="0"/>
              <a:t>(</a:t>
            </a:r>
            <a:r>
              <a:rPr lang="en-US" dirty="0" err="1" smtClean="0"/>
              <a:t>sales_total</a:t>
            </a:r>
            <a:r>
              <a:rPr lang="en-US" dirty="0" smtClean="0"/>
              <a:t>, </a:t>
            </a:r>
            <a:r>
              <a:rPr lang="en-US" dirty="0" err="1" smtClean="0"/>
              <a:t>tax_rate</a:t>
            </a:r>
            <a:r>
              <a:rPr lang="en-US" dirty="0" smtClean="0"/>
              <a:t>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tax </a:t>
            </a:r>
            <a:r>
              <a:rPr lang="en-US" dirty="0" smtClean="0"/>
              <a:t>= </a:t>
            </a:r>
            <a:r>
              <a:rPr lang="en-US" dirty="0" err="1" smtClean="0"/>
              <a:t>sales_total</a:t>
            </a:r>
            <a:r>
              <a:rPr lang="en-US" dirty="0" smtClean="0"/>
              <a:t> * </a:t>
            </a:r>
            <a:r>
              <a:rPr lang="en-US" dirty="0" err="1" smtClean="0"/>
              <a:t>tax_rate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return tax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sales_tax</a:t>
            </a:r>
            <a:r>
              <a:rPr lang="en-US" dirty="0" smtClean="0"/>
              <a:t> = </a:t>
            </a:r>
            <a:r>
              <a:rPr lang="en-US" dirty="0" err="1" smtClean="0"/>
              <a:t>calc_tax</a:t>
            </a:r>
            <a:r>
              <a:rPr lang="en-US" dirty="0" smtClean="0"/>
              <a:t>(</a:t>
            </a:r>
            <a:r>
              <a:rPr lang="en-US" dirty="0" err="1" smtClean="0"/>
              <a:t>sales_total</a:t>
            </a:r>
            <a:r>
              <a:rPr lang="en-US" dirty="0" smtClean="0"/>
              <a:t>=101.37, </a:t>
            </a:r>
            <a:r>
              <a:rPr lang="en-US" dirty="0" err="1" smtClean="0"/>
              <a:t>tax_rate</a:t>
            </a:r>
            <a:r>
              <a:rPr lang="en-US" dirty="0" smtClean="0"/>
              <a:t>=.05)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sales_tax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 as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</a:t>
            </a:r>
            <a:r>
              <a:rPr lang="en-US" dirty="0" err="1" smtClean="0"/>
              <a:t>calc_tax</a:t>
            </a:r>
            <a:r>
              <a:rPr lang="en-US" dirty="0" smtClean="0"/>
              <a:t>(</a:t>
            </a:r>
            <a:r>
              <a:rPr lang="en-US" dirty="0" err="1" smtClean="0"/>
              <a:t>sales_total</a:t>
            </a:r>
            <a:r>
              <a:rPr lang="en-US" dirty="0" smtClean="0"/>
              <a:t>=101.37, </a:t>
            </a:r>
            <a:r>
              <a:rPr lang="en-US" dirty="0" err="1" smtClean="0"/>
              <a:t>tax_rate</a:t>
            </a:r>
            <a:r>
              <a:rPr lang="en-US" dirty="0" smtClean="0"/>
              <a:t>=.05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result_of_adding</a:t>
            </a:r>
            <a:r>
              <a:rPr lang="en-US" dirty="0" smtClean="0"/>
              <a:t> = </a:t>
            </a:r>
            <a:r>
              <a:rPr lang="en-US" dirty="0" err="1" smtClean="0"/>
              <a:t>add_numbers</a:t>
            </a:r>
            <a:r>
              <a:rPr lang="en-US" dirty="0" smtClean="0"/>
              <a:t>(1, 2) </a:t>
            </a:r>
            <a:endParaRPr lang="en-US" dirty="0" smtClean="0"/>
          </a:p>
          <a:p>
            <a:r>
              <a:rPr lang="en-US" dirty="0" err="1" smtClean="0"/>
              <a:t>result_of_subtracting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subtract_numbers</a:t>
            </a:r>
            <a:r>
              <a:rPr lang="en-US" dirty="0" smtClean="0"/>
              <a:t>(3, 2) </a:t>
            </a:r>
            <a:endParaRPr lang="en-US" dirty="0" smtClean="0"/>
          </a:p>
          <a:p>
            <a:r>
              <a:rPr lang="en-US" dirty="0" err="1" smtClean="0"/>
              <a:t>sum_of_results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result_of_adding</a:t>
            </a:r>
            <a:r>
              <a:rPr lang="en-US" dirty="0" smtClean="0"/>
              <a:t> + </a:t>
            </a:r>
            <a:r>
              <a:rPr lang="en-US" dirty="0" err="1" smtClean="0"/>
              <a:t>result_of_subtracting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def whatever(b, c):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total </a:t>
            </a:r>
            <a:r>
              <a:rPr lang="en-US" dirty="0" smtClean="0"/>
              <a:t>= b + c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return total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print(b)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you'll get an error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A variable defined in a function is recognized inside the function—and only inside the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Remember</a:t>
            </a:r>
            <a:r>
              <a:rPr lang="en-US" dirty="0" smtClean="0"/>
              <a:t>, variables defined in the main code are global, meaning that they're recognized everywhere, including inside functions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say_something</a:t>
            </a:r>
            <a:r>
              <a:rPr lang="en-US" dirty="0" smtClean="0"/>
              <a:t>():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what_to_say</a:t>
            </a:r>
            <a:r>
              <a:rPr lang="en-US" dirty="0" smtClean="0"/>
              <a:t> </a:t>
            </a:r>
            <a:r>
              <a:rPr lang="en-US" dirty="0" smtClean="0"/>
              <a:t>= "Hi"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now_say_it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now_say_it</a:t>
            </a:r>
            <a:r>
              <a:rPr lang="en-US" dirty="0" smtClean="0"/>
              <a:t>():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what_to_say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err="1" smtClean="0"/>
              <a:t>user_input</a:t>
            </a:r>
            <a:r>
              <a:rPr lang="en-US" dirty="0" smtClean="0"/>
              <a:t> != "q": </a:t>
            </a:r>
            <a:endParaRPr lang="en-US" dirty="0" smtClean="0"/>
          </a:p>
          <a:p>
            <a:pPr lvl="1"/>
            <a:r>
              <a:rPr lang="en-US" dirty="0" err="1" smtClean="0"/>
              <a:t>user_input</a:t>
            </a:r>
            <a:r>
              <a:rPr lang="en-US" dirty="0" smtClean="0"/>
              <a:t> </a:t>
            </a:r>
            <a:r>
              <a:rPr lang="en-US" dirty="0" smtClean="0"/>
              <a:t>= input("Enter a city, or q to quit</a:t>
            </a:r>
            <a:r>
              <a:rPr lang="en-US" dirty="0" smtClean="0"/>
              <a:t>:")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True, False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Python, classes are templates. They help you standardize and organize </a:t>
            </a:r>
            <a:r>
              <a:rPr lang="en-US" dirty="0" smtClean="0"/>
              <a:t>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Patient():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def </a:t>
            </a:r>
            <a:r>
              <a:rPr lang="en-US" dirty="0" smtClean="0"/>
              <a:t>__init__(self, </a:t>
            </a:r>
            <a:r>
              <a:rPr lang="en-US" dirty="0" err="1" smtClean="0"/>
              <a:t>last_name</a:t>
            </a:r>
            <a:r>
              <a:rPr lang="en-US" dirty="0" smtClean="0"/>
              <a:t>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last_name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pid4343 = Patient("</a:t>
            </a:r>
            <a:r>
              <a:rPr lang="en-US" dirty="0" err="1" smtClean="0"/>
              <a:t>Taleb</a:t>
            </a:r>
            <a:r>
              <a:rPr lang="en-US" dirty="0" smtClean="0"/>
              <a:t>")</a:t>
            </a:r>
          </a:p>
          <a:p>
            <a:r>
              <a:rPr lang="en-US" dirty="0" smtClean="0"/>
              <a:t>Instead of creating a class and then creating multiple instances of the class, you could create a dictionary for each patient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self.first_name</a:t>
            </a:r>
            <a:r>
              <a:rPr lang="en-US" dirty="0" smtClean="0"/>
              <a:t> =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self.age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age</a:t>
            </a:r>
          </a:p>
          <a:p>
            <a:endParaRPr lang="en-US" dirty="0" smtClean="0"/>
          </a:p>
          <a:p>
            <a:r>
              <a:rPr lang="en-US" dirty="0" smtClean="0"/>
              <a:t>Getting info out of class:</a:t>
            </a:r>
          </a:p>
          <a:p>
            <a:pPr lvl="1"/>
            <a:r>
              <a:rPr lang="en-US" dirty="0" err="1" smtClean="0"/>
              <a:t>age_of_patient</a:t>
            </a:r>
            <a:r>
              <a:rPr lang="en-US" dirty="0" smtClean="0"/>
              <a:t> = pid4343.age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1st_prime_number = 2 is illegal. Why?</a:t>
            </a:r>
          </a:p>
          <a:p>
            <a:r>
              <a:rPr lang="en-US" dirty="0" smtClean="0"/>
              <a:t>prime_number_that_comes1st = 2 is legal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5882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coding a freestanding function, we can build the function into the class itself. When we do that, the function is called a </a:t>
            </a:r>
            <a:r>
              <a:rPr lang="en-US" dirty="0" smtClean="0"/>
              <a:t>method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say_if_minor</a:t>
            </a:r>
            <a:r>
              <a:rPr lang="en-US" dirty="0" smtClean="0"/>
              <a:t>(self):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if </a:t>
            </a:r>
            <a:r>
              <a:rPr lang="en-US" dirty="0" err="1" smtClean="0"/>
              <a:t>self.age</a:t>
            </a:r>
            <a:r>
              <a:rPr lang="en-US" dirty="0" smtClean="0"/>
              <a:t> &lt; 21: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self.first_name</a:t>
            </a:r>
            <a:r>
              <a:rPr lang="en-US" dirty="0" smtClean="0"/>
              <a:t> </a:t>
            </a:r>
            <a:r>
              <a:rPr lang="en-US" dirty="0" smtClean="0"/>
              <a:t>+ " " + </a:t>
            </a:r>
            <a:r>
              <a:rPr lang="en-US" dirty="0" err="1" smtClean="0"/>
              <a:t>self.last_name</a:t>
            </a:r>
            <a:r>
              <a:rPr lang="en-US" dirty="0" smtClean="0"/>
              <a:t> + " is a minor")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an attributes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pid4343.last_name = "</a:t>
            </a:r>
            <a:r>
              <a:rPr lang="en-US" dirty="0" smtClean="0"/>
              <a:t>Ortega“</a:t>
            </a:r>
          </a:p>
          <a:p>
            <a:r>
              <a:rPr lang="en-US" dirty="0" smtClean="0"/>
              <a:t>Using method to change value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open("greet.txt", "w") as </a:t>
            </a:r>
            <a:r>
              <a:rPr lang="en-US" dirty="0" smtClean="0"/>
              <a:t>f:</a:t>
            </a:r>
          </a:p>
          <a:p>
            <a:pPr lvl="1"/>
            <a:r>
              <a:rPr lang="en-US" dirty="0" err="1" smtClean="0"/>
              <a:t>f.write</a:t>
            </a:r>
            <a:r>
              <a:rPr lang="en-US" dirty="0" smtClean="0"/>
              <a:t>("Hello, world!") </a:t>
            </a:r>
            <a:endParaRPr lang="en-US" dirty="0" smtClean="0"/>
          </a:p>
          <a:p>
            <a:r>
              <a:rPr lang="en-US" dirty="0" smtClean="0"/>
              <a:t>with open("greet.txt", "r") as f: </a:t>
            </a:r>
            <a:endParaRPr lang="en-US" dirty="0" smtClean="0"/>
          </a:p>
          <a:p>
            <a:pPr lvl="1"/>
            <a:r>
              <a:rPr lang="en-US" dirty="0" err="1" smtClean="0"/>
              <a:t>text_of_file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read-file mode is the default for the open statement, so if you're opening a file to read data, you can, if you like, skip the "r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open("greet.txt", "a") as f: </a:t>
            </a:r>
            <a:endParaRPr lang="en-US" dirty="0" smtClean="0"/>
          </a:p>
          <a:p>
            <a:pPr lvl="1"/>
            <a:r>
              <a:rPr lang="en-US" dirty="0" err="1" smtClean="0"/>
              <a:t>f.write</a:t>
            </a:r>
            <a:r>
              <a:rPr lang="en-US" dirty="0" smtClean="0"/>
              <a:t>("\</a:t>
            </a:r>
            <a:r>
              <a:rPr lang="en-US" dirty="0" err="1" smtClean="0"/>
              <a:t>nHave</a:t>
            </a:r>
            <a:r>
              <a:rPr lang="en-US" dirty="0" smtClean="0"/>
              <a:t> a nice day!")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once, call it from any Python program. </a:t>
            </a:r>
            <a:endParaRPr lang="en-US" dirty="0" smtClean="0"/>
          </a:p>
          <a:p>
            <a:r>
              <a:rPr lang="en-US" dirty="0" smtClean="0"/>
              <a:t>Keep </a:t>
            </a:r>
            <a:r>
              <a:rPr lang="en-US" dirty="0" smtClean="0"/>
              <a:t>your main programs shorter and simpler to read.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code written by other people by importing their </a:t>
            </a:r>
            <a:r>
              <a:rPr lang="en-US" dirty="0" smtClean="0"/>
              <a:t>modules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smtClean="0"/>
              <a:t>calculations</a:t>
            </a:r>
          </a:p>
          <a:p>
            <a:r>
              <a:rPr lang="en-US" dirty="0" err="1" smtClean="0"/>
              <a:t>tax_for_this_order</a:t>
            </a:r>
            <a:r>
              <a:rPr lang="en-US" dirty="0" smtClean="0"/>
              <a:t> = </a:t>
            </a:r>
            <a:r>
              <a:rPr lang="en-US" dirty="0" err="1" smtClean="0"/>
              <a:t>calculations.calc_tax</a:t>
            </a:r>
            <a:r>
              <a:rPr lang="en-US" dirty="0" smtClean="0"/>
              <a:t>(</a:t>
            </a:r>
            <a:r>
              <a:rPr lang="en-US" dirty="0" err="1" smtClean="0"/>
              <a:t>sales_total</a:t>
            </a:r>
            <a:r>
              <a:rPr lang="en-US" dirty="0" smtClean="0"/>
              <a:t>=101.37, </a:t>
            </a:r>
            <a:r>
              <a:rPr lang="en-US" dirty="0" err="1" smtClean="0"/>
              <a:t>tax_rate</a:t>
            </a:r>
            <a:r>
              <a:rPr lang="en-US" dirty="0" smtClean="0"/>
              <a:t>=.05)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Year,Event,Winner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1995,Best-Kept </a:t>
            </a:r>
            <a:r>
              <a:rPr lang="en-US" sz="2000" dirty="0" err="1" smtClean="0"/>
              <a:t>Lawn,None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1999,Gobstones,Welch </a:t>
            </a:r>
            <a:r>
              <a:rPr lang="en-US" sz="2000" dirty="0" smtClean="0"/>
              <a:t>National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2006,World </a:t>
            </a:r>
            <a:r>
              <a:rPr lang="en-US" sz="2000" dirty="0" err="1" smtClean="0"/>
              <a:t>Cup,Burkina</a:t>
            </a:r>
            <a:r>
              <a:rPr lang="en-US" sz="2000" dirty="0" smtClean="0"/>
              <a:t> </a:t>
            </a:r>
            <a:r>
              <a:rPr lang="en-US" sz="2000" dirty="0" smtClean="0"/>
              <a:t>Faso</a:t>
            </a:r>
          </a:p>
          <a:p>
            <a:r>
              <a:rPr lang="en-US" sz="3200" dirty="0" smtClean="0"/>
              <a:t>import </a:t>
            </a:r>
            <a:r>
              <a:rPr lang="en-US" sz="3200" dirty="0" err="1" smtClean="0"/>
              <a:t>csv</a:t>
            </a:r>
            <a:endParaRPr lang="en-US" sz="3200" dirty="0" smtClean="0"/>
          </a:p>
          <a:p>
            <a:r>
              <a:rPr lang="en-US" sz="3200" dirty="0" smtClean="0"/>
              <a:t>with open("competitions.csv") as f: </a:t>
            </a:r>
            <a:endParaRPr lang="en-US" sz="3200" dirty="0" smtClean="0"/>
          </a:p>
          <a:p>
            <a:pPr lvl="1"/>
            <a:r>
              <a:rPr lang="en-US" sz="2800" dirty="0" err="1" smtClean="0"/>
              <a:t>contents_of_file</a:t>
            </a:r>
            <a:r>
              <a:rPr lang="en-US" sz="2800" dirty="0" smtClean="0"/>
              <a:t> </a:t>
            </a:r>
            <a:r>
              <a:rPr lang="en-US" sz="2800" dirty="0" smtClean="0"/>
              <a:t>= </a:t>
            </a:r>
            <a:r>
              <a:rPr lang="en-US" sz="2800" dirty="0" err="1" smtClean="0"/>
              <a:t>csv.reader</a:t>
            </a:r>
            <a:r>
              <a:rPr lang="en-US" sz="2800" dirty="0" smtClean="0"/>
              <a:t>(f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for </a:t>
            </a:r>
            <a:r>
              <a:rPr lang="en-US" sz="2800" dirty="0" err="1" smtClean="0"/>
              <a:t>each_line</a:t>
            </a:r>
            <a:r>
              <a:rPr lang="en-US" sz="2800" dirty="0" smtClean="0"/>
              <a:t> in </a:t>
            </a:r>
            <a:r>
              <a:rPr lang="en-US" sz="2800" dirty="0" err="1" smtClean="0"/>
              <a:t>contents_of_f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 lvl="2"/>
            <a:r>
              <a:rPr lang="en-US" dirty="0" err="1" smtClean="0"/>
              <a:t>potter_competitions</a:t>
            </a:r>
            <a:r>
              <a:rPr lang="en-US" dirty="0" smtClean="0"/>
              <a:t> </a:t>
            </a:r>
            <a:r>
              <a:rPr lang="en-US" dirty="0" smtClean="0"/>
              <a:t>+= </a:t>
            </a:r>
            <a:r>
              <a:rPr lang="en-US" dirty="0" err="1" smtClean="0"/>
              <a:t>each_line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information from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</a:t>
            </a:r>
            <a:r>
              <a:rPr lang="en-US" dirty="0" err="1" smtClean="0"/>
              <a:t>potter_competitions</a:t>
            </a:r>
            <a:r>
              <a:rPr lang="en-US" dirty="0" smtClean="0"/>
              <a:t>[4</a:t>
            </a:r>
            <a:r>
              <a:rPr lang="en-US" dirty="0" smtClean="0"/>
              <a:t>])</a:t>
            </a:r>
          </a:p>
          <a:p>
            <a:r>
              <a:rPr lang="en-US" dirty="0" err="1" smtClean="0"/>
              <a:t>index_number_of_target</a:t>
            </a:r>
            <a:r>
              <a:rPr lang="en-US" dirty="0" smtClean="0"/>
              <a:t> = </a:t>
            </a:r>
            <a:r>
              <a:rPr lang="en-US" dirty="0" err="1" smtClean="0"/>
              <a:t>potter_competitions.index</a:t>
            </a:r>
            <a:r>
              <a:rPr lang="en-US" dirty="0" smtClean="0"/>
              <a:t>("Best-Kept Lawn") 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information in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/>
              <a:t>open("whatever.csv", "w", newline="") as f: </a:t>
            </a:r>
            <a:endParaRPr lang="en-US" dirty="0" smtClean="0"/>
          </a:p>
          <a:p>
            <a:pPr lvl="1"/>
            <a:r>
              <a:rPr lang="en-US" dirty="0" err="1" smtClean="0"/>
              <a:t>data_handler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csv.writer</a:t>
            </a:r>
            <a:r>
              <a:rPr lang="en-US" dirty="0" smtClean="0"/>
              <a:t>(f, delimiter=",") </a:t>
            </a:r>
            <a:endParaRPr lang="en-US" dirty="0" smtClean="0"/>
          </a:p>
          <a:p>
            <a:pPr lvl="1"/>
            <a:r>
              <a:rPr lang="en-US" dirty="0" err="1" smtClean="0"/>
              <a:t>data_handler.writerow</a:t>
            </a:r>
            <a:r>
              <a:rPr lang="en-US" dirty="0" smtClean="0"/>
              <a:t>(["Year", "Event", "Winner"]) </a:t>
            </a:r>
            <a:endParaRPr lang="en-US" dirty="0" smtClean="0"/>
          </a:p>
          <a:p>
            <a:pPr lvl="1"/>
            <a:r>
              <a:rPr lang="en-US" dirty="0" err="1" smtClean="0"/>
              <a:t>data_handler.writerow</a:t>
            </a:r>
            <a:r>
              <a:rPr lang="en-US" dirty="0" smtClean="0"/>
              <a:t>(["1995", "Best-Kept Lawn", "None"]) </a:t>
            </a:r>
            <a:endParaRPr lang="en-US" dirty="0" smtClean="0"/>
          </a:p>
          <a:p>
            <a:pPr lvl="1"/>
            <a:r>
              <a:rPr lang="en-US" dirty="0" err="1" smtClean="0"/>
              <a:t>data_handler.writerow</a:t>
            </a:r>
            <a:r>
              <a:rPr lang="en-US" dirty="0" smtClean="0"/>
              <a:t>(["1999", "</a:t>
            </a:r>
            <a:r>
              <a:rPr lang="en-US" dirty="0" err="1" smtClean="0"/>
              <a:t>Gobstones</a:t>
            </a:r>
            <a:r>
              <a:rPr lang="en-US" dirty="0" smtClean="0"/>
              <a:t>", "Welch National</a:t>
            </a:r>
            <a:r>
              <a:rPr lang="en-US" dirty="0" smtClean="0"/>
              <a:t>"])</a:t>
            </a:r>
          </a:p>
          <a:p>
            <a:r>
              <a:rPr lang="en-US" dirty="0" smtClean="0"/>
              <a:t>Use with open("whatever.csv", "a", newline="") as f</a:t>
            </a:r>
            <a:r>
              <a:rPr lang="en-US" dirty="0" smtClean="0"/>
              <a:t>: to append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 python list to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can't save a Python list in a text file. You can only save a text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You can save a list in a CSV file, but a more straightforward approach is to use JSON.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four characters stand for JavaScript Object Notation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alphabet_letters</a:t>
            </a:r>
            <a:r>
              <a:rPr lang="en-US" dirty="0" smtClean="0"/>
              <a:t> = ["a", "b", "c"]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open("</a:t>
            </a:r>
            <a:r>
              <a:rPr lang="en-US" dirty="0" err="1" smtClean="0"/>
              <a:t>alphabet_list.json</a:t>
            </a:r>
            <a:r>
              <a:rPr lang="en-US" dirty="0" smtClean="0"/>
              <a:t>", "w") as f: </a:t>
            </a:r>
            <a:endParaRPr lang="en-US" dirty="0" smtClean="0"/>
          </a:p>
          <a:p>
            <a:pPr lvl="1"/>
            <a:r>
              <a:rPr lang="en-US" dirty="0" err="1" smtClean="0"/>
              <a:t>json.dump</a:t>
            </a:r>
            <a:r>
              <a:rPr lang="en-US" dirty="0" smtClean="0"/>
              <a:t>(</a:t>
            </a:r>
            <a:r>
              <a:rPr lang="en-US" dirty="0" err="1" smtClean="0"/>
              <a:t>alphabet_letters</a:t>
            </a:r>
            <a:r>
              <a:rPr lang="en-US" dirty="0" smtClean="0"/>
              <a:t>, f)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contents from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open("customer_29876.json") as f: </a:t>
            </a:r>
            <a:endParaRPr lang="en-US" dirty="0" smtClean="0"/>
          </a:p>
          <a:p>
            <a:pPr lvl="1"/>
            <a:r>
              <a:rPr lang="en-US" dirty="0" smtClean="0"/>
              <a:t>customer_29876 </a:t>
            </a:r>
            <a:r>
              <a:rPr lang="en-US" dirty="0" smtClean="0"/>
              <a:t>= </a:t>
            </a:r>
            <a:r>
              <a:rPr lang="en-US" dirty="0" err="1" smtClean="0"/>
              <a:t>json.load</a:t>
            </a:r>
            <a:r>
              <a:rPr lang="en-US" dirty="0" smtClean="0"/>
              <a:t>(f)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+, -, *, /</a:t>
            </a:r>
          </a:p>
          <a:p>
            <a:r>
              <a:rPr lang="en-US" dirty="0" err="1" smtClean="0"/>
              <a:t>popular_number</a:t>
            </a:r>
            <a:r>
              <a:rPr lang="en-US" dirty="0" smtClean="0"/>
              <a:t> = 2 + 2</a:t>
            </a:r>
          </a:p>
          <a:p>
            <a:r>
              <a:rPr lang="en-US" dirty="0" err="1" smtClean="0"/>
              <a:t>sum_of_numbers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+ </a:t>
            </a:r>
            <a:r>
              <a:rPr lang="en-US" dirty="0" err="1" smtClean="0"/>
              <a:t>another_num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7816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things can happen to good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</a:t>
            </a:r>
          </a:p>
          <a:p>
            <a:r>
              <a:rPr lang="en-US" dirty="0" smtClean="0"/>
              <a:t>Except </a:t>
            </a:r>
            <a:r>
              <a:rPr lang="en-US" dirty="0" err="1" smtClean="0"/>
              <a:t>FileNotFoundError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and illegal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can't enclose variable names in quotation marks.</a:t>
            </a:r>
          </a:p>
          <a:p>
            <a:r>
              <a:rPr lang="en-US" dirty="0" smtClean="0"/>
              <a:t>You can't have any spaces in it. </a:t>
            </a:r>
          </a:p>
          <a:p>
            <a:r>
              <a:rPr lang="en-US" dirty="0" smtClean="0"/>
              <a:t>It can't be a number or begin with a number</a:t>
            </a:r>
          </a:p>
          <a:p>
            <a:r>
              <a:rPr lang="en-US" dirty="0" smtClean="0"/>
              <a:t>A variable can't be any of Python's reserved words, also known as keywords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2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82962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59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names are case-sensitive</a:t>
            </a:r>
          </a:p>
          <a:p>
            <a:r>
              <a:rPr lang="en-US" dirty="0" smtClean="0"/>
              <a:t>Python's governing body recommends breaking up multi-word variables with underscores</a:t>
            </a:r>
          </a:p>
          <a:p>
            <a:r>
              <a:rPr lang="en-US" dirty="0" smtClean="0"/>
              <a:t>You should balance readability with conciseness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673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1863</Words>
  <Application>Microsoft Office PowerPoint</Application>
  <PresentationFormat>Custom</PresentationFormat>
  <Paragraphs>320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Introduction to Python</vt:lpstr>
      <vt:lpstr>Print</vt:lpstr>
      <vt:lpstr>Variables</vt:lpstr>
      <vt:lpstr>Variables for numbers</vt:lpstr>
      <vt:lpstr>Variable names</vt:lpstr>
      <vt:lpstr>Math expressions</vt:lpstr>
      <vt:lpstr>Legal and illegal variable names</vt:lpstr>
      <vt:lpstr>Python keywords</vt:lpstr>
      <vt:lpstr>Slide 9</vt:lpstr>
      <vt:lpstr>Unfamiliar operators</vt:lpstr>
      <vt:lpstr>Math Expressions: Eliminating ambiguity</vt:lpstr>
      <vt:lpstr>Concatenating text strings</vt:lpstr>
      <vt:lpstr>If statements</vt:lpstr>
      <vt:lpstr>Comparison operators</vt:lpstr>
      <vt:lpstr>else and elif</vt:lpstr>
      <vt:lpstr>Testing set of conditions</vt:lpstr>
      <vt:lpstr>If statements nested</vt:lpstr>
      <vt:lpstr>Comments</vt:lpstr>
      <vt:lpstr>Lists</vt:lpstr>
      <vt:lpstr>Adding and changing elements in list</vt:lpstr>
      <vt:lpstr>Lists: Taking slices out of them</vt:lpstr>
      <vt:lpstr>Lists: Deleting and removing elements</vt:lpstr>
      <vt:lpstr>Lists: popping elements</vt:lpstr>
      <vt:lpstr>Tuples</vt:lpstr>
      <vt:lpstr>Tuple</vt:lpstr>
      <vt:lpstr>For loop</vt:lpstr>
      <vt:lpstr>Nested loop</vt:lpstr>
      <vt:lpstr>Input</vt:lpstr>
      <vt:lpstr>Changing case</vt:lpstr>
      <vt:lpstr>Dictionaries</vt:lpstr>
      <vt:lpstr>Adding items in dictionary</vt:lpstr>
      <vt:lpstr>Removing and changing elements</vt:lpstr>
      <vt:lpstr>Looping through dictionary</vt:lpstr>
      <vt:lpstr>List of dictionary</vt:lpstr>
      <vt:lpstr>Dictionary of list</vt:lpstr>
      <vt:lpstr>Dictionary of dictionary</vt:lpstr>
      <vt:lpstr>Functions</vt:lpstr>
      <vt:lpstr>Passing arguments to function</vt:lpstr>
      <vt:lpstr>Keyword arguments</vt:lpstr>
      <vt:lpstr>Assigning default values</vt:lpstr>
      <vt:lpstr>Unknown number of arguments</vt:lpstr>
      <vt:lpstr>Slide 42</vt:lpstr>
      <vt:lpstr>Passing information back from functions</vt:lpstr>
      <vt:lpstr>Using functions as variables</vt:lpstr>
      <vt:lpstr>Local Vs Global variables</vt:lpstr>
      <vt:lpstr>Functions within functions</vt:lpstr>
      <vt:lpstr>While loops</vt:lpstr>
      <vt:lpstr>Classes</vt:lpstr>
      <vt:lpstr>Adding more attributes</vt:lpstr>
      <vt:lpstr>Building functions</vt:lpstr>
      <vt:lpstr>Changing an attributes value</vt:lpstr>
      <vt:lpstr>Data files</vt:lpstr>
      <vt:lpstr>Appending data</vt:lpstr>
      <vt:lpstr>Modules</vt:lpstr>
      <vt:lpstr>CSV files</vt:lpstr>
      <vt:lpstr>Picking information from CSV</vt:lpstr>
      <vt:lpstr>Loading information in CSV</vt:lpstr>
      <vt:lpstr>Saving a python list to dictionary</vt:lpstr>
      <vt:lpstr>Retrieving contents from json</vt:lpstr>
      <vt:lpstr>Exception handling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Noman Islam</dc:creator>
  <cp:lastModifiedBy>Noman Islam</cp:lastModifiedBy>
  <cp:revision>44</cp:revision>
  <dcterms:created xsi:type="dcterms:W3CDTF">2019-05-04T10:00:52Z</dcterms:created>
  <dcterms:modified xsi:type="dcterms:W3CDTF">2019-06-01T07:37:24Z</dcterms:modified>
</cp:coreProperties>
</file>