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6F2-38F8-4232-94C0-CCBDB763175E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AF3-B9D2-4208-91D9-06EE09D2C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13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6F2-38F8-4232-94C0-CCBDB763175E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AF3-B9D2-4208-91D9-06EE09D2C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30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6F2-38F8-4232-94C0-CCBDB763175E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AF3-B9D2-4208-91D9-06EE09D2C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03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6F2-38F8-4232-94C0-CCBDB763175E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AF3-B9D2-4208-91D9-06EE09D2C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2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6F2-38F8-4232-94C0-CCBDB763175E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AF3-B9D2-4208-91D9-06EE09D2C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87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6F2-38F8-4232-94C0-CCBDB763175E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AF3-B9D2-4208-91D9-06EE09D2C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59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6F2-38F8-4232-94C0-CCBDB763175E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AF3-B9D2-4208-91D9-06EE09D2C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15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6F2-38F8-4232-94C0-CCBDB763175E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AF3-B9D2-4208-91D9-06EE09D2C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06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6F2-38F8-4232-94C0-CCBDB763175E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AF3-B9D2-4208-91D9-06EE09D2C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2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6F2-38F8-4232-94C0-CCBDB763175E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AF3-B9D2-4208-91D9-06EE09D2C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6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6F2-38F8-4232-94C0-CCBDB763175E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AF3-B9D2-4208-91D9-06EE09D2C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5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B16F2-38F8-4232-94C0-CCBDB763175E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84AF3-B9D2-4208-91D9-06EE09D2C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57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Omdena</a:t>
            </a:r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err="1"/>
              <a:t>M</a:t>
            </a:r>
            <a:r>
              <a:rPr lang="en-IN" dirty="0" err="1" smtClean="0"/>
              <a:t>uddassir</a:t>
            </a:r>
            <a:r>
              <a:rPr lang="en-IN" dirty="0" smtClean="0"/>
              <a:t> </a:t>
            </a:r>
            <a:r>
              <a:rPr lang="en-IN" dirty="0" err="1"/>
              <a:t>M</a:t>
            </a:r>
            <a:r>
              <a:rPr lang="en-IN" smtClean="0"/>
              <a:t>ujawar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0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Methodology of these model is to segment the image based on the edges of cracks.</a:t>
            </a:r>
          </a:p>
          <a:p>
            <a:r>
              <a:rPr lang="en-US" dirty="0" smtClean="0"/>
              <a:t>Therefore the segmentation through </a:t>
            </a:r>
            <a:r>
              <a:rPr lang="en-US" dirty="0" err="1" smtClean="0"/>
              <a:t>gabor</a:t>
            </a:r>
            <a:r>
              <a:rPr lang="en-US" dirty="0" smtClean="0"/>
              <a:t> filter is applied.</a:t>
            </a:r>
          </a:p>
          <a:p>
            <a:r>
              <a:rPr lang="en-US" dirty="0" smtClean="0"/>
              <a:t>The features from the image are </a:t>
            </a:r>
            <a:r>
              <a:rPr lang="en-US" dirty="0" err="1" smtClean="0"/>
              <a:t>extacted</a:t>
            </a:r>
            <a:r>
              <a:rPr lang="en-US" dirty="0" smtClean="0"/>
              <a:t> and </a:t>
            </a:r>
            <a:r>
              <a:rPr lang="en-US" dirty="0" err="1" smtClean="0"/>
              <a:t>sotred</a:t>
            </a:r>
            <a:r>
              <a:rPr lang="en-US" dirty="0" smtClean="0"/>
              <a:t> in csv file.</a:t>
            </a:r>
          </a:p>
          <a:p>
            <a:r>
              <a:rPr lang="en-US" dirty="0" smtClean="0"/>
              <a:t>The CSV file is based on these factors (</a:t>
            </a:r>
            <a:r>
              <a:rPr lang="en-US" dirty="0" err="1" smtClean="0"/>
              <a:t>arrcontrrast,arrcorrelation,arrasms,arrhomo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train_csv</a:t>
            </a:r>
            <a:r>
              <a:rPr lang="en-US" dirty="0" smtClean="0"/>
              <a:t> is the file for training and testing purpose </a:t>
            </a:r>
          </a:p>
          <a:p>
            <a:r>
              <a:rPr lang="en-US" dirty="0" smtClean="0"/>
              <a:t>This data set is divided as 60 40(training  60% and testing 40%)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0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Then after that machine learning classification algorithms are used to train the model </a:t>
            </a:r>
          </a:p>
          <a:p>
            <a:r>
              <a:rPr lang="en-IN" dirty="0" smtClean="0"/>
              <a:t>After that the model is built with approximate Accuracy : 0.8415061</a:t>
            </a:r>
          </a:p>
          <a:p>
            <a:r>
              <a:rPr lang="en-IN" dirty="0" smtClean="0"/>
              <a:t>1. Logistic </a:t>
            </a:r>
            <a:r>
              <a:rPr lang="en-IN" dirty="0" err="1" smtClean="0"/>
              <a:t>Regration</a:t>
            </a:r>
            <a:endParaRPr lang="en-IN" dirty="0" smtClean="0"/>
          </a:p>
          <a:p>
            <a:r>
              <a:rPr lang="en-IN" dirty="0" smtClean="0"/>
              <a:t>2. SVM </a:t>
            </a:r>
          </a:p>
          <a:p>
            <a:r>
              <a:rPr lang="en-IN" dirty="0" smtClean="0"/>
              <a:t>3. Decision Tree</a:t>
            </a:r>
          </a:p>
          <a:p>
            <a:r>
              <a:rPr lang="en-IN" dirty="0" smtClean="0"/>
              <a:t>4. Naive </a:t>
            </a:r>
            <a:r>
              <a:rPr lang="en-IN" dirty="0" err="1" smtClean="0"/>
              <a:t>Baise</a:t>
            </a:r>
            <a:endParaRPr lang="en-IN" dirty="0" smtClean="0"/>
          </a:p>
          <a:p>
            <a:r>
              <a:rPr lang="en-IN" dirty="0"/>
              <a:t>5</a:t>
            </a:r>
            <a:r>
              <a:rPr lang="en-IN" dirty="0" smtClean="0"/>
              <a:t>. KNN </a:t>
            </a:r>
          </a:p>
        </p:txBody>
      </p:sp>
    </p:spTree>
    <p:extLst>
      <p:ext uri="{BB962C8B-B14F-4D97-AF65-F5344CB8AC3E}">
        <p14:creationId xmlns:p14="http://schemas.microsoft.com/office/powerpoint/2010/main" val="47300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Report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classification Report</a:t>
            </a:r>
          </a:p>
          <a:p>
            <a:r>
              <a:rPr lang="en-US" dirty="0" smtClean="0"/>
              <a:t>               precision    recall  f1-score   support</a:t>
            </a:r>
          </a:p>
          <a:p>
            <a:endParaRPr lang="en-US" dirty="0" smtClean="0"/>
          </a:p>
          <a:p>
            <a:r>
              <a:rPr lang="en-US" dirty="0" smtClean="0"/>
              <a:t>           0       0.85      0.99      0.91       962</a:t>
            </a:r>
          </a:p>
          <a:p>
            <a:r>
              <a:rPr lang="en-US" dirty="0" smtClean="0"/>
              <a:t>           1       0.62      0.08      0.14        63</a:t>
            </a:r>
          </a:p>
          <a:p>
            <a:r>
              <a:rPr lang="en-US" dirty="0" smtClean="0"/>
              <a:t>           2       0.41      0.10      0.16        69</a:t>
            </a:r>
          </a:p>
          <a:p>
            <a:r>
              <a:rPr lang="en-US" dirty="0" smtClean="0"/>
              <a:t>           3       0.00      0.00      0.00        48</a:t>
            </a:r>
          </a:p>
          <a:p>
            <a:endParaRPr lang="en-US" dirty="0" smtClean="0"/>
          </a:p>
          <a:p>
            <a:r>
              <a:rPr lang="en-US" dirty="0" smtClean="0"/>
              <a:t>    accuracy                           0.84      1142</a:t>
            </a:r>
          </a:p>
          <a:p>
            <a:r>
              <a:rPr lang="en-US" dirty="0" smtClean="0"/>
              <a:t>   macro </a:t>
            </a:r>
            <a:r>
              <a:rPr lang="en-US" dirty="0" err="1" smtClean="0"/>
              <a:t>avg</a:t>
            </a:r>
            <a:r>
              <a:rPr lang="en-US" dirty="0" smtClean="0"/>
              <a:t>       0.47      0.29      0.30      1142</a:t>
            </a:r>
          </a:p>
          <a:p>
            <a:r>
              <a:rPr lang="en-US" dirty="0" smtClean="0"/>
              <a:t>weighted </a:t>
            </a:r>
            <a:r>
              <a:rPr lang="en-US" dirty="0" err="1" smtClean="0"/>
              <a:t>avg</a:t>
            </a:r>
            <a:r>
              <a:rPr lang="en-US" dirty="0" smtClean="0"/>
              <a:t>       0.78      0.84      0.79      1142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244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166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Omdena  Muddassir Mujawar</vt:lpstr>
      <vt:lpstr>Architecture   </vt:lpstr>
      <vt:lpstr>Methodology</vt:lpstr>
      <vt:lpstr>Report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Omdena</dc:title>
  <dc:creator>Microsoft account</dc:creator>
  <cp:lastModifiedBy>Microsoft account</cp:lastModifiedBy>
  <cp:revision>2</cp:revision>
  <dcterms:created xsi:type="dcterms:W3CDTF">2022-11-26T06:14:32Z</dcterms:created>
  <dcterms:modified xsi:type="dcterms:W3CDTF">2022-11-26T06:40:47Z</dcterms:modified>
</cp:coreProperties>
</file>