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9" r:id="rId4"/>
  </p:sldMasterIdLst>
  <p:notesMasterIdLst>
    <p:notesMasterId r:id="rId19"/>
  </p:notesMasterIdLst>
  <p:handoutMasterIdLst>
    <p:handoutMasterId r:id="rId20"/>
  </p:handoutMasterIdLst>
  <p:sldIdLst>
    <p:sldId id="305" r:id="rId5"/>
    <p:sldId id="324" r:id="rId6"/>
    <p:sldId id="296" r:id="rId7"/>
    <p:sldId id="325" r:id="rId8"/>
    <p:sldId id="306" r:id="rId9"/>
    <p:sldId id="317" r:id="rId10"/>
    <p:sldId id="311" r:id="rId11"/>
    <p:sldId id="318" r:id="rId12"/>
    <p:sldId id="319" r:id="rId13"/>
    <p:sldId id="321" r:id="rId14"/>
    <p:sldId id="322" r:id="rId15"/>
    <p:sldId id="327" r:id="rId16"/>
    <p:sldId id="326" r:id="rId17"/>
    <p:sldId id="316"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2D3A48EF-1218-44F3-B1C1-5EA1BA5BA1C7}">
          <p14:sldIdLst>
            <p14:sldId id="305"/>
            <p14:sldId id="324"/>
            <p14:sldId id="296"/>
            <p14:sldId id="325"/>
            <p14:sldId id="306"/>
            <p14:sldId id="317"/>
            <p14:sldId id="311"/>
            <p14:sldId id="318"/>
            <p14:sldId id="319"/>
            <p14:sldId id="321"/>
            <p14:sldId id="322"/>
            <p14:sldId id="327"/>
            <p14:sldId id="326"/>
            <p14:sldId id="316"/>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9D7D9"/>
    <a:srgbClr val="93D3D9"/>
    <a:srgbClr val="AAD6FF"/>
    <a:srgbClr val="B2C8CD"/>
    <a:srgbClr val="CCD8D6"/>
    <a:srgbClr val="4F5945"/>
    <a:srgbClr val="73292A"/>
    <a:srgbClr val="7F867A"/>
    <a:srgbClr val="A65B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879" autoAdjust="0"/>
  </p:normalViewPr>
  <p:slideViewPr>
    <p:cSldViewPr snapToGrid="0">
      <p:cViewPr>
        <p:scale>
          <a:sx n="25" d="100"/>
          <a:sy n="25" d="100"/>
        </p:scale>
        <p:origin x="2894" y="1296"/>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82" d="100"/>
          <a:sy n="82" d="100"/>
        </p:scale>
        <p:origin x="2784" y="17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8/10/relationships/authors" Target="authors.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49852A6-C536-198B-0B36-808C24FAAF6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9F40B29C-E84A-E4D1-8998-1A961EC23BA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2A5AE42-7DC1-8140-9B13-146984FDEF22}" type="datetimeFigureOut">
              <a:rPr lang="en-US" smtClean="0"/>
              <a:pPr/>
              <a:t>12/15/2022</a:t>
            </a:fld>
            <a:endParaRPr lang="en-US" dirty="0"/>
          </a:p>
        </p:txBody>
      </p:sp>
      <p:sp>
        <p:nvSpPr>
          <p:cNvPr id="4" name="Footer Placeholder 3">
            <a:extLst>
              <a:ext uri="{FF2B5EF4-FFF2-40B4-BE49-F238E27FC236}">
                <a16:creationId xmlns:a16="http://schemas.microsoft.com/office/drawing/2014/main" id="{FCCE4DE7-ED89-D264-F004-38F2DF4879D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F7E8591-FF54-5A00-A703-95ABC16B78D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7369B77-94AB-0344-9EBF-9DB9EE8D3ABC}" type="slidenum">
              <a:rPr lang="en-US" smtClean="0"/>
              <a:pPr/>
              <a:t>‹#›</a:t>
            </a:fld>
            <a:endParaRPr lang="en-US" dirty="0"/>
          </a:p>
        </p:txBody>
      </p:sp>
    </p:spTree>
    <p:extLst>
      <p:ext uri="{BB962C8B-B14F-4D97-AF65-F5344CB8AC3E}">
        <p14:creationId xmlns:p14="http://schemas.microsoft.com/office/powerpoint/2010/main" val="23985974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F75F72-8950-AF4F-9381-1D26FB547EA1}" type="datetimeFigureOut">
              <a:rPr lang="en-US" smtClean="0"/>
              <a:pPr/>
              <a:t>12/15/2022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75476F-A808-1F46-A368-07984F6DA22E}" type="slidenum">
              <a:rPr lang="en-US" smtClean="0"/>
              <a:pPr/>
              <a:t>‹#›</a:t>
            </a:fld>
            <a:endParaRPr lang="en-US" dirty="0"/>
          </a:p>
        </p:txBody>
      </p:sp>
    </p:spTree>
    <p:extLst>
      <p:ext uri="{BB962C8B-B14F-4D97-AF65-F5344CB8AC3E}">
        <p14:creationId xmlns:p14="http://schemas.microsoft.com/office/powerpoint/2010/main" val="11142527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75476F-A808-1F46-A368-07984F6DA22E}" type="slidenum">
              <a:rPr lang="en-US" smtClean="0"/>
              <a:pPr/>
              <a:t>3</a:t>
            </a:fld>
            <a:endParaRPr lang="en-US" dirty="0"/>
          </a:p>
        </p:txBody>
      </p:sp>
    </p:spTree>
    <p:extLst>
      <p:ext uri="{BB962C8B-B14F-4D97-AF65-F5344CB8AC3E}">
        <p14:creationId xmlns:p14="http://schemas.microsoft.com/office/powerpoint/2010/main" val="327023288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Master" Target="../slideMasters/slideMaster1.xml"/><Relationship Id="rId4" Type="http://schemas.openxmlformats.org/officeDocument/2006/relationships/image" Target="../media/image17.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5.png"/><Relationship Id="rId1" Type="http://schemas.openxmlformats.org/officeDocument/2006/relationships/slideMaster" Target="../slideMasters/slideMaster1.xml"/><Relationship Id="rId4" Type="http://schemas.openxmlformats.org/officeDocument/2006/relationships/image" Target="../media/image18.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1.xml"/><Relationship Id="rId5" Type="http://schemas.openxmlformats.org/officeDocument/2006/relationships/image" Target="../media/image13.png"/><Relationship Id="rId4" Type="http://schemas.openxmlformats.org/officeDocument/2006/relationships/image" Target="../media/image9.pn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12/15/2022</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pic>
        <p:nvPicPr>
          <p:cNvPr id="8" name="Picture 7" descr="A picture containing text, plant&#10;&#10;Description automatically generated">
            <a:extLst>
              <a:ext uri="{FF2B5EF4-FFF2-40B4-BE49-F238E27FC236}">
                <a16:creationId xmlns:a16="http://schemas.microsoft.com/office/drawing/2014/main" id="{39C01B1C-7205-0748-4A4C-0DC209D8F2B6}"/>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517210" y="0"/>
            <a:ext cx="8392026" cy="6858000"/>
          </a:xfrm>
          <a:prstGeom prst="rect">
            <a:avLst/>
          </a:prstGeom>
        </p:spPr>
      </p:pic>
      <p:sp>
        <p:nvSpPr>
          <p:cNvPr id="9" name="Oval 8">
            <a:extLst>
              <a:ext uri="{FF2B5EF4-FFF2-40B4-BE49-F238E27FC236}">
                <a16:creationId xmlns:a16="http://schemas.microsoft.com/office/drawing/2014/main" id="{68B23E79-807D-15E9-B998-FC4A87361AF5}"/>
              </a:ext>
            </a:extLst>
          </p:cNvPr>
          <p:cNvSpPr/>
          <p:nvPr userDrawn="1"/>
        </p:nvSpPr>
        <p:spPr>
          <a:xfrm>
            <a:off x="3300284" y="654912"/>
            <a:ext cx="5591432" cy="559143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 name="Straight Connector 9">
            <a:extLst>
              <a:ext uri="{FF2B5EF4-FFF2-40B4-BE49-F238E27FC236}">
                <a16:creationId xmlns:a16="http://schemas.microsoft.com/office/drawing/2014/main" id="{E7C0643B-722E-AD8A-3681-45F2A75480E4}"/>
              </a:ext>
            </a:extLst>
          </p:cNvPr>
          <p:cNvCxnSpPr>
            <a:cxnSpLocks/>
          </p:cNvCxnSpPr>
          <p:nvPr userDrawn="1"/>
        </p:nvCxnSpPr>
        <p:spPr>
          <a:xfrm>
            <a:off x="4359876" y="4300155"/>
            <a:ext cx="3472249" cy="0"/>
          </a:xfrm>
          <a:prstGeom prst="line">
            <a:avLst/>
          </a:prstGeom>
          <a:ln w="19050">
            <a:solidFill>
              <a:schemeClr val="accent1"/>
            </a:solidFill>
          </a:ln>
        </p:spPr>
        <p:style>
          <a:lnRef idx="1">
            <a:schemeClr val="dk1"/>
          </a:lnRef>
          <a:fillRef idx="0">
            <a:schemeClr val="dk1"/>
          </a:fillRef>
          <a:effectRef idx="0">
            <a:schemeClr val="dk1"/>
          </a:effectRef>
          <a:fontRef idx="minor">
            <a:schemeClr val="tx1"/>
          </a:fontRef>
        </p:style>
      </p:cxnSp>
      <p:pic>
        <p:nvPicPr>
          <p:cNvPr id="11" name="Picture 10" descr="A picture containing text&#10;&#10;Description automatically generated">
            <a:extLst>
              <a:ext uri="{FF2B5EF4-FFF2-40B4-BE49-F238E27FC236}">
                <a16:creationId xmlns:a16="http://schemas.microsoft.com/office/drawing/2014/main" id="{B5194D70-3AE4-FEF8-A12E-19879DB954BA}"/>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5609961" y="4157464"/>
            <a:ext cx="972078" cy="285381"/>
          </a:xfrm>
          <a:prstGeom prst="rect">
            <a:avLst/>
          </a:prstGeom>
        </p:spPr>
      </p:pic>
      <p:sp>
        <p:nvSpPr>
          <p:cNvPr id="12" name="Oval 11">
            <a:extLst>
              <a:ext uri="{FF2B5EF4-FFF2-40B4-BE49-F238E27FC236}">
                <a16:creationId xmlns:a16="http://schemas.microsoft.com/office/drawing/2014/main" id="{77A1250D-C738-519A-A0F9-3C2DA1A805B9}"/>
              </a:ext>
            </a:extLst>
          </p:cNvPr>
          <p:cNvSpPr/>
          <p:nvPr userDrawn="1"/>
        </p:nvSpPr>
        <p:spPr>
          <a:xfrm>
            <a:off x="3447535" y="807312"/>
            <a:ext cx="5296930" cy="529693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 picture containing ceramic ware, porcelain&#10;&#10;Description automatically generated">
            <a:extLst>
              <a:ext uri="{FF2B5EF4-FFF2-40B4-BE49-F238E27FC236}">
                <a16:creationId xmlns:a16="http://schemas.microsoft.com/office/drawing/2014/main" id="{79CDB123-1A43-457B-2209-983CA0DE3025}"/>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7019338" y="4814449"/>
            <a:ext cx="1668775" cy="1621434"/>
          </a:xfrm>
          <a:prstGeom prst="rect">
            <a:avLst/>
          </a:prstGeom>
        </p:spPr>
      </p:pic>
      <p:pic>
        <p:nvPicPr>
          <p:cNvPr id="14" name="Picture 13">
            <a:extLst>
              <a:ext uri="{FF2B5EF4-FFF2-40B4-BE49-F238E27FC236}">
                <a16:creationId xmlns:a16="http://schemas.microsoft.com/office/drawing/2014/main" id="{022E4578-22BC-2235-EDA9-C0C0FD518B5B}"/>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530777" y="1164252"/>
            <a:ext cx="818801" cy="845501"/>
          </a:xfrm>
          <a:prstGeom prst="rect">
            <a:avLst/>
          </a:prstGeom>
        </p:spPr>
      </p:pic>
    </p:spTree>
    <p:extLst>
      <p:ext uri="{BB962C8B-B14F-4D97-AF65-F5344CB8AC3E}">
        <p14:creationId xmlns:p14="http://schemas.microsoft.com/office/powerpoint/2010/main" val="33279244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12/15/2022</a:t>
            </a:fld>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983676536"/>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12/15/2022</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294A09A9-5501-47C1-A89A-A340965A2BE2}" type="slidenum">
              <a:rPr lang="en-US" smtClean="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97029574"/>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12/15/2022</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294A09A9-5501-47C1-A89A-A340965A2BE2}" type="slidenum">
              <a:rPr lang="en-US" smtClean="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87735200"/>
      </p:ext>
    </p:extLst>
  </p:cSld>
  <p:clrMapOvr>
    <a:masterClrMapping/>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12/15/2022</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810355300"/>
      </p:ext>
    </p:extLst>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12/15/2022</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294A09A9-5501-47C1-A89A-A340965A2BE2}" type="slidenum">
              <a:rPr lang="en-US" smtClean="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13474126"/>
      </p:ext>
    </p:extLst>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12/15/2022</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294A09A9-5501-47C1-A89A-A340965A2BE2}" type="slidenum">
              <a:rPr lang="en-US" smtClean="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79654559"/>
      </p:ext>
    </p:extLst>
  </p:cSld>
  <p:clrMapOvr>
    <a:masterClrMapping/>
  </p:clrMapOvr>
  <p:hf hd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12/15/2022</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294A09A9-5501-47C1-A89A-A340965A2BE2}" type="slidenum">
              <a:rPr lang="en-US" smtClean="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95072123"/>
      </p:ext>
    </p:extLst>
  </p:cSld>
  <p:clrMapOvr>
    <a:masterClrMapping/>
  </p:clrMapOvr>
  <p:hf hd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12/15/2022</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294A09A9-5501-47C1-A89A-A340965A2BE2}" type="slidenum">
              <a:rPr lang="en-US" smtClean="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1805475"/>
      </p:ext>
    </p:extLst>
  </p:cSld>
  <p:clrMapOvr>
    <a:masterClrMapping/>
  </p:clrMapOvr>
  <p:hf hdr="0" dt="0"/>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2_Comparison">
    <p:spTree>
      <p:nvGrpSpPr>
        <p:cNvPr id="1" name=""/>
        <p:cNvGrpSpPr/>
        <p:nvPr/>
      </p:nvGrpSpPr>
      <p:grpSpPr>
        <a:xfrm>
          <a:off x="0" y="0"/>
          <a:ext cx="0" cy="0"/>
          <a:chOff x="0" y="0"/>
          <a:chExt cx="0" cy="0"/>
        </a:xfrm>
      </p:grpSpPr>
      <p:pic>
        <p:nvPicPr>
          <p:cNvPr id="4" name="Picture 3" descr="A picture containing fabric&#10;&#10;Description automatically generated">
            <a:extLst>
              <a:ext uri="{FF2B5EF4-FFF2-40B4-BE49-F238E27FC236}">
                <a16:creationId xmlns:a16="http://schemas.microsoft.com/office/drawing/2014/main" id="{ABAD6905-AD97-1EAF-A4A3-D0BB13B1280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67013" y="1162701"/>
            <a:ext cx="1562100" cy="4394200"/>
          </a:xfrm>
          <a:prstGeom prst="rect">
            <a:avLst/>
          </a:prstGeom>
        </p:spPr>
      </p:pic>
      <p:sp>
        <p:nvSpPr>
          <p:cNvPr id="10" name="Rectangle 9">
            <a:extLst>
              <a:ext uri="{FF2B5EF4-FFF2-40B4-BE49-F238E27FC236}">
                <a16:creationId xmlns:a16="http://schemas.microsoft.com/office/drawing/2014/main" id="{63BCB4CA-03FB-81F4-F8A2-FA9C0DBDEB11}"/>
              </a:ext>
            </a:extLst>
          </p:cNvPr>
          <p:cNvSpPr/>
          <p:nvPr userDrawn="1"/>
        </p:nvSpPr>
        <p:spPr>
          <a:xfrm>
            <a:off x="0" y="0"/>
            <a:ext cx="6096000" cy="6869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 group of flowers&#10;&#10;Description automatically generated with low confidence">
            <a:extLst>
              <a:ext uri="{FF2B5EF4-FFF2-40B4-BE49-F238E27FC236}">
                <a16:creationId xmlns:a16="http://schemas.microsoft.com/office/drawing/2014/main" id="{138EDBF7-FA56-2BF9-ECFA-6C39FEE8F885}"/>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959852" flipH="1">
            <a:off x="1760954" y="2048834"/>
            <a:ext cx="1230524" cy="2287327"/>
          </a:xfrm>
          <a:prstGeom prst="rect">
            <a:avLst/>
          </a:prstGeom>
        </p:spPr>
      </p:pic>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8183880" y="978408"/>
            <a:ext cx="3749040" cy="1325880"/>
          </a:xfrm>
        </p:spPr>
        <p:txBody>
          <a:bodyPr/>
          <a:lstStyle/>
          <a:p>
            <a:r>
              <a:rPr lang="en-US"/>
              <a:t>Click to edit Master title style</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pPr/>
              <a:t>‹#›</a:t>
            </a:fld>
            <a:endParaRPr lang="en-US" dirty="0"/>
          </a:p>
        </p:txBody>
      </p:sp>
      <p:sp>
        <p:nvSpPr>
          <p:cNvPr id="32" name="Content Placeholder 5">
            <a:extLst>
              <a:ext uri="{FF2B5EF4-FFF2-40B4-BE49-F238E27FC236}">
                <a16:creationId xmlns:a16="http://schemas.microsoft.com/office/drawing/2014/main" id="{9BEB2D80-6263-5794-6A1A-CFF345F7A92E}"/>
              </a:ext>
            </a:extLst>
          </p:cNvPr>
          <p:cNvSpPr>
            <a:spLocks noGrp="1"/>
          </p:cNvSpPr>
          <p:nvPr>
            <p:ph sz="quarter" idx="4"/>
          </p:nvPr>
        </p:nvSpPr>
        <p:spPr>
          <a:xfrm>
            <a:off x="8183880" y="2194560"/>
            <a:ext cx="3749040" cy="4306824"/>
          </a:xfrm>
        </p:spPr>
        <p:txBody>
          <a:bodyPr>
            <a:normAutofit/>
          </a:bodyPr>
          <a:lstStyle>
            <a:lvl1pPr marL="0" indent="0">
              <a:lnSpc>
                <a:spcPct val="150000"/>
              </a:lnSpc>
              <a:buClr>
                <a:srgbClr val="73292A"/>
              </a:buClr>
              <a:buNone/>
              <a:defRPr sz="2400"/>
            </a:lvl1pPr>
            <a:lvl2pPr marL="228600">
              <a:buClr>
                <a:srgbClr val="73292A"/>
              </a:buClr>
              <a:defRPr sz="2000"/>
            </a:lvl2pPr>
            <a:lvl3pPr marL="685800">
              <a:buClr>
                <a:srgbClr val="73292A"/>
              </a:buClr>
              <a:defRPr sz="1800"/>
            </a:lvl3pPr>
            <a:lvl4pPr marL="1143000">
              <a:buClr>
                <a:srgbClr val="73292A"/>
              </a:buClr>
              <a:defRPr sz="1600"/>
            </a:lvl4pPr>
            <a:lvl5pPr marL="1600200">
              <a:buClr>
                <a:srgbClr val="73292A"/>
              </a:buCl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6" name="Picture 5" descr="A picture containing flower, plant&#10;&#10;Description automatically generated">
            <a:extLst>
              <a:ext uri="{FF2B5EF4-FFF2-40B4-BE49-F238E27FC236}">
                <a16:creationId xmlns:a16="http://schemas.microsoft.com/office/drawing/2014/main" id="{0FE36A83-31CF-DF76-5708-55ED9FB707EF}"/>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777235" y="2476883"/>
            <a:ext cx="749300" cy="2755900"/>
          </a:xfrm>
          <a:prstGeom prst="rect">
            <a:avLst/>
          </a:prstGeom>
        </p:spPr>
      </p:pic>
      <p:sp>
        <p:nvSpPr>
          <p:cNvPr id="11" name="Text Placeholder 33">
            <a:extLst>
              <a:ext uri="{FF2B5EF4-FFF2-40B4-BE49-F238E27FC236}">
                <a16:creationId xmlns:a16="http://schemas.microsoft.com/office/drawing/2014/main" id="{5BF6365E-74A9-6D7B-5F20-7C29F29017E5}"/>
              </a:ext>
            </a:extLst>
          </p:cNvPr>
          <p:cNvSpPr>
            <a:spLocks noGrp="1"/>
          </p:cNvSpPr>
          <p:nvPr>
            <p:ph type="body" sz="quarter" idx="13" hasCustomPrompt="1"/>
          </p:nvPr>
        </p:nvSpPr>
        <p:spPr>
          <a:xfrm>
            <a:off x="1225296" y="1426464"/>
            <a:ext cx="3922776" cy="4242816"/>
          </a:xfrm>
        </p:spPr>
        <p:txBody>
          <a:bodyPr anchor="ctr">
            <a:normAutofit/>
          </a:bodyPr>
          <a:lstStyle>
            <a:lvl1pPr marL="0" indent="0" algn="ctr">
              <a:spcBef>
                <a:spcPts val="0"/>
              </a:spcBef>
              <a:buNone/>
              <a:defRPr sz="30000">
                <a:solidFill>
                  <a:schemeClr val="bg1"/>
                </a:solidFill>
                <a:latin typeface="+mj-lt"/>
              </a:defRPr>
            </a:lvl1pPr>
          </a:lstStyle>
          <a:p>
            <a:pPr lvl="0"/>
            <a:r>
              <a:rPr lang="en-US" dirty="0"/>
              <a:t>X</a:t>
            </a:r>
          </a:p>
        </p:txBody>
      </p:sp>
    </p:spTree>
    <p:extLst>
      <p:ext uri="{BB962C8B-B14F-4D97-AF65-F5344CB8AC3E}">
        <p14:creationId xmlns:p14="http://schemas.microsoft.com/office/powerpoint/2010/main" val="316117801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3_Custom Layout">
    <p:spTree>
      <p:nvGrpSpPr>
        <p:cNvPr id="1" name=""/>
        <p:cNvGrpSpPr/>
        <p:nvPr/>
      </p:nvGrpSpPr>
      <p:grpSpPr>
        <a:xfrm>
          <a:off x="0" y="0"/>
          <a:ext cx="0" cy="0"/>
          <a:chOff x="0" y="0"/>
          <a:chExt cx="0" cy="0"/>
        </a:xfrm>
      </p:grpSpPr>
      <p:pic>
        <p:nvPicPr>
          <p:cNvPr id="6" name="Picture 5" descr="A picture containing fabric&#10;&#10;Description automatically generated">
            <a:extLst>
              <a:ext uri="{FF2B5EF4-FFF2-40B4-BE49-F238E27FC236}">
                <a16:creationId xmlns:a16="http://schemas.microsoft.com/office/drawing/2014/main" id="{E0606CB6-3E28-F128-51B5-3786D740489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67013" y="1162701"/>
            <a:ext cx="1562100" cy="4394200"/>
          </a:xfrm>
          <a:prstGeom prst="rect">
            <a:avLst/>
          </a:prstGeom>
        </p:spPr>
      </p:pic>
      <p:sp>
        <p:nvSpPr>
          <p:cNvPr id="18" name="Rectangle 17">
            <a:extLst>
              <a:ext uri="{FF2B5EF4-FFF2-40B4-BE49-F238E27FC236}">
                <a16:creationId xmlns:a16="http://schemas.microsoft.com/office/drawing/2014/main" id="{E64BBC1B-7DD9-DA00-15CC-B446DA472005}"/>
              </a:ext>
            </a:extLst>
          </p:cNvPr>
          <p:cNvSpPr/>
          <p:nvPr userDrawn="1"/>
        </p:nvSpPr>
        <p:spPr>
          <a:xfrm>
            <a:off x="0" y="0"/>
            <a:ext cx="6096000" cy="6869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A picture containing flower, plant&#10;&#10;Description automatically generated">
            <a:extLst>
              <a:ext uri="{FF2B5EF4-FFF2-40B4-BE49-F238E27FC236}">
                <a16:creationId xmlns:a16="http://schemas.microsoft.com/office/drawing/2014/main" id="{C88A03B2-8C41-A023-CB90-5F79A1F01AF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777235" y="2476883"/>
            <a:ext cx="749300" cy="2755900"/>
          </a:xfrm>
          <a:prstGeom prst="rect">
            <a:avLst/>
          </a:prstGeom>
        </p:spPr>
      </p:pic>
      <p:pic>
        <p:nvPicPr>
          <p:cNvPr id="10" name="Picture 9" descr="A close-up of a flower&#10;&#10;Description automatically generated with low confidence">
            <a:extLst>
              <a:ext uri="{FF2B5EF4-FFF2-40B4-BE49-F238E27FC236}">
                <a16:creationId xmlns:a16="http://schemas.microsoft.com/office/drawing/2014/main" id="{9EA6110C-517A-C447-DB03-9A264F112FB0}"/>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319809" y="1695833"/>
            <a:ext cx="1155700" cy="4318000"/>
          </a:xfrm>
          <a:prstGeom prst="rect">
            <a:avLst/>
          </a:prstGeom>
        </p:spPr>
      </p:pic>
      <p:pic>
        <p:nvPicPr>
          <p:cNvPr id="12" name="Picture 11" descr="A close-up of a flower&#10;&#10;Description automatically generated with low confidence">
            <a:extLst>
              <a:ext uri="{FF2B5EF4-FFF2-40B4-BE49-F238E27FC236}">
                <a16:creationId xmlns:a16="http://schemas.microsoft.com/office/drawing/2014/main" id="{DC4249CD-2B45-A435-5B21-CFA704213867}"/>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366749" y="381916"/>
            <a:ext cx="1155700" cy="4318000"/>
          </a:xfrm>
          <a:prstGeom prst="rect">
            <a:avLst/>
          </a:prstGeom>
        </p:spPr>
      </p:pic>
      <p:sp>
        <p:nvSpPr>
          <p:cNvPr id="14" name="Rectangle 13">
            <a:extLst>
              <a:ext uri="{FF2B5EF4-FFF2-40B4-BE49-F238E27FC236}">
                <a16:creationId xmlns:a16="http://schemas.microsoft.com/office/drawing/2014/main" id="{7A7568A0-F819-551E-4780-20A651246990}"/>
              </a:ext>
            </a:extLst>
          </p:cNvPr>
          <p:cNvSpPr/>
          <p:nvPr userDrawn="1"/>
        </p:nvSpPr>
        <p:spPr>
          <a:xfrm>
            <a:off x="1024128" y="2162946"/>
            <a:ext cx="3794760" cy="25369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5711D903-56F9-B09B-0443-A76786804823}"/>
              </a:ext>
            </a:extLst>
          </p:cNvPr>
          <p:cNvSpPr/>
          <p:nvPr userDrawn="1"/>
        </p:nvSpPr>
        <p:spPr>
          <a:xfrm>
            <a:off x="1131655" y="2264499"/>
            <a:ext cx="3585549" cy="2335427"/>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9D91551-9B41-0ACF-0BE6-9D174E6957FD}"/>
              </a:ext>
            </a:extLst>
          </p:cNvPr>
          <p:cNvSpPr>
            <a:spLocks noGrp="1"/>
          </p:cNvSpPr>
          <p:nvPr>
            <p:ph type="title"/>
          </p:nvPr>
        </p:nvSpPr>
        <p:spPr>
          <a:xfrm>
            <a:off x="1472184" y="2889504"/>
            <a:ext cx="2852928" cy="1088136"/>
          </a:xfrm>
        </p:spPr>
        <p:txBody>
          <a:bodyPr/>
          <a:lstStyle>
            <a:lvl1pPr algn="ctr">
              <a:defRPr/>
            </a:lvl1pPr>
          </a:lstStyle>
          <a:p>
            <a:r>
              <a:rPr lang="en-US"/>
              <a:t>Click to edit Master title style</a:t>
            </a:r>
          </a:p>
        </p:txBody>
      </p:sp>
      <p:sp>
        <p:nvSpPr>
          <p:cNvPr id="19" name="Content Placeholder 2">
            <a:extLst>
              <a:ext uri="{FF2B5EF4-FFF2-40B4-BE49-F238E27FC236}">
                <a16:creationId xmlns:a16="http://schemas.microsoft.com/office/drawing/2014/main" id="{545D3FB1-678F-0A9A-CCB6-435CE57DA0F6}"/>
              </a:ext>
            </a:extLst>
          </p:cNvPr>
          <p:cNvSpPr>
            <a:spLocks noGrp="1"/>
          </p:cNvSpPr>
          <p:nvPr>
            <p:ph idx="1"/>
          </p:nvPr>
        </p:nvSpPr>
        <p:spPr>
          <a:xfrm>
            <a:off x="8211312" y="2011680"/>
            <a:ext cx="2999232" cy="2843784"/>
          </a:xfrm>
        </p:spPr>
        <p:txBody>
          <a:bodyPr anchor="ctr">
            <a:normAutofit/>
          </a:bodyPr>
          <a:lstStyle>
            <a:lvl1pPr marL="0" indent="0" algn="l">
              <a:lnSpc>
                <a:spcPct val="150000"/>
              </a:lnSpc>
              <a:buNone/>
              <a:defRPr sz="2400">
                <a:latin typeface="Gill Sans Nova Light" panose="020F0302020204030204" pitchFamily="34" charset="0"/>
                <a:cs typeface="Gill Sans Nova Light" panose="020F0302020204030204" pitchFamily="34" charset="0"/>
              </a:defRPr>
            </a:lvl1pPr>
            <a:lvl2pPr algn="l">
              <a:lnSpc>
                <a:spcPct val="150000"/>
              </a:lnSpc>
              <a:defRPr sz="2000">
                <a:latin typeface="Gill Sans Nova Light" panose="020F0302020204030204" pitchFamily="34" charset="0"/>
                <a:cs typeface="Gill Sans Nova Light" panose="020F0302020204030204" pitchFamily="34" charset="0"/>
              </a:defRPr>
            </a:lvl2pPr>
            <a:lvl3pPr algn="ctr">
              <a:defRPr sz="1600">
                <a:latin typeface="Gill Sans Nova Light" panose="020F0302020204030204" pitchFamily="34" charset="0"/>
                <a:cs typeface="Gill Sans Nova Light" panose="020F0302020204030204" pitchFamily="34" charset="0"/>
              </a:defRPr>
            </a:lvl3pPr>
            <a:lvl4pPr algn="ctr">
              <a:defRPr sz="1400">
                <a:latin typeface="Gill Sans Nova Light" panose="020F0302020204030204" pitchFamily="34" charset="0"/>
                <a:cs typeface="Gill Sans Nova Light" panose="020F0302020204030204" pitchFamily="34" charset="0"/>
              </a:defRPr>
            </a:lvl4pPr>
            <a:lvl5pPr algn="ctr">
              <a:defRPr sz="1400">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5872286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pPr/>
              <a:t>12/15/2022</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8294703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D362110-9E75-C1E6-F3D3-769A27CB658B}"/>
              </a:ext>
            </a:extLst>
          </p:cNvPr>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0E61109-4A99-6337-9E7D-6AE0370E2A33}"/>
              </a:ext>
            </a:extLst>
          </p:cNvPr>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picture containing mollusk, insect&#10;&#10;Description automatically generated">
            <a:extLst>
              <a:ext uri="{FF2B5EF4-FFF2-40B4-BE49-F238E27FC236}">
                <a16:creationId xmlns:a16="http://schemas.microsoft.com/office/drawing/2014/main" id="{13B4663F-72DF-CD37-DE9D-C35DFB37E8B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
        <p:nvSpPr>
          <p:cNvPr id="12" name="Title 1">
            <a:extLst>
              <a:ext uri="{FF2B5EF4-FFF2-40B4-BE49-F238E27FC236}">
                <a16:creationId xmlns:a16="http://schemas.microsoft.com/office/drawing/2014/main" id="{C48BE494-2D3C-A618-4422-6EA9496986DA}"/>
              </a:ext>
            </a:extLst>
          </p:cNvPr>
          <p:cNvSpPr>
            <a:spLocks noGrp="1"/>
          </p:cNvSpPr>
          <p:nvPr>
            <p:ph type="title"/>
          </p:nvPr>
        </p:nvSpPr>
        <p:spPr>
          <a:xfrm>
            <a:off x="381000" y="381000"/>
            <a:ext cx="11430000" cy="1325563"/>
          </a:xfrm>
        </p:spPr>
        <p:txBody>
          <a:bodyPr/>
          <a:lstStyle>
            <a:lvl1pPr algn="ctr">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6069ADF-8CD9-4E77-BB8D-70D8824C5AE3}"/>
              </a:ext>
            </a:extLst>
          </p:cNvPr>
          <p:cNvSpPr>
            <a:spLocks noGrp="1"/>
          </p:cNvSpPr>
          <p:nvPr>
            <p:ph sz="half" idx="1"/>
          </p:nvPr>
        </p:nvSpPr>
        <p:spPr>
          <a:xfrm>
            <a:off x="838200" y="2628461"/>
            <a:ext cx="5181600" cy="35485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75F077D-E901-4AA9-B062-1C37FF407BFD}"/>
              </a:ext>
            </a:extLst>
          </p:cNvPr>
          <p:cNvSpPr>
            <a:spLocks noGrp="1"/>
          </p:cNvSpPr>
          <p:nvPr>
            <p:ph sz="half" idx="2"/>
          </p:nvPr>
        </p:nvSpPr>
        <p:spPr>
          <a:xfrm>
            <a:off x="6172200" y="2628461"/>
            <a:ext cx="5181600" cy="35485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C119B248-9F11-0A11-E6AF-776D371E14A3}"/>
              </a:ext>
            </a:extLst>
          </p:cNvPr>
          <p:cNvSpPr>
            <a:spLocks noGrp="1"/>
          </p:cNvSpPr>
          <p:nvPr>
            <p:ph type="ftr" sz="quarter" idx="10"/>
          </p:nvPr>
        </p:nvSpPr>
        <p:spPr/>
        <p:txBody>
          <a:bodyPr/>
          <a:lstStyle/>
          <a:p>
            <a:r>
              <a:rPr lang="en-US"/>
              <a:t>Presentation title</a:t>
            </a:r>
            <a:endParaRPr lang="en-US" dirty="0"/>
          </a:p>
        </p:txBody>
      </p:sp>
      <p:sp>
        <p:nvSpPr>
          <p:cNvPr id="8" name="Slide Number Placeholder 7">
            <a:extLst>
              <a:ext uri="{FF2B5EF4-FFF2-40B4-BE49-F238E27FC236}">
                <a16:creationId xmlns:a16="http://schemas.microsoft.com/office/drawing/2014/main" id="{85EFD48A-F270-E4EE-7C35-F4304F3DDF35}"/>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01069436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A7DEB86-4C56-EB31-FEEE-EC8AA99FB456}"/>
              </a:ext>
            </a:extLst>
          </p:cNvPr>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F3C19EDA-96E7-C255-DFF9-F36A187EBACD}"/>
              </a:ext>
            </a:extLst>
          </p:cNvPr>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A picture containing mollusk, insect&#10;&#10;Description automatically generated">
            <a:extLst>
              <a:ext uri="{FF2B5EF4-FFF2-40B4-BE49-F238E27FC236}">
                <a16:creationId xmlns:a16="http://schemas.microsoft.com/office/drawing/2014/main" id="{FAD938FE-3B63-4832-B610-64346C069FA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
        <p:nvSpPr>
          <p:cNvPr id="8" name="Title 1">
            <a:extLst>
              <a:ext uri="{FF2B5EF4-FFF2-40B4-BE49-F238E27FC236}">
                <a16:creationId xmlns:a16="http://schemas.microsoft.com/office/drawing/2014/main" id="{5B38128B-385C-B928-A4A8-BD98929D3DD4}"/>
              </a:ext>
            </a:extLst>
          </p:cNvPr>
          <p:cNvSpPr>
            <a:spLocks noGrp="1"/>
          </p:cNvSpPr>
          <p:nvPr>
            <p:ph type="title"/>
          </p:nvPr>
        </p:nvSpPr>
        <p:spPr>
          <a:xfrm>
            <a:off x="381000" y="381000"/>
            <a:ext cx="11430000" cy="1325563"/>
          </a:xfrm>
        </p:spPr>
        <p:txBody>
          <a:bodyPr/>
          <a:lstStyle>
            <a:lvl1pPr algn="ctr">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7" name="Rectangle 6">
            <a:extLst>
              <a:ext uri="{FF2B5EF4-FFF2-40B4-BE49-F238E27FC236}">
                <a16:creationId xmlns:a16="http://schemas.microsoft.com/office/drawing/2014/main" id="{F3E02F8C-0DBD-A748-C2C0-AC387F23FD3D}"/>
              </a:ext>
            </a:extLst>
          </p:cNvPr>
          <p:cNvSpPr/>
          <p:nvPr userDrawn="1"/>
        </p:nvSpPr>
        <p:spPr>
          <a:xfrm>
            <a:off x="0" y="3377183"/>
            <a:ext cx="12192000" cy="23265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A close up of a plant&#10;&#10;Description automatically generated with low confidence">
            <a:extLst>
              <a:ext uri="{FF2B5EF4-FFF2-40B4-BE49-F238E27FC236}">
                <a16:creationId xmlns:a16="http://schemas.microsoft.com/office/drawing/2014/main" id="{C515D666-DAE8-8211-351A-1912CA6478C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5400000">
            <a:off x="5387322" y="3187511"/>
            <a:ext cx="1422400" cy="5283200"/>
          </a:xfrm>
          <a:prstGeom prst="rect">
            <a:avLst/>
          </a:prstGeom>
        </p:spPr>
      </p:pic>
      <p:pic>
        <p:nvPicPr>
          <p:cNvPr id="9" name="Picture 8" descr="A picture containing bedclothes, fabric&#10;&#10;Description automatically generated">
            <a:extLst>
              <a:ext uri="{FF2B5EF4-FFF2-40B4-BE49-F238E27FC236}">
                <a16:creationId xmlns:a16="http://schemas.microsoft.com/office/drawing/2014/main" id="{6791EEF8-2084-A81D-D7FC-39730DFC02A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6200000">
            <a:off x="5400022" y="287485"/>
            <a:ext cx="1485900" cy="5372100"/>
          </a:xfrm>
          <a:prstGeom prst="rect">
            <a:avLst/>
          </a:prstGeom>
        </p:spPr>
      </p:pic>
      <p:sp>
        <p:nvSpPr>
          <p:cNvPr id="10" name="Rectangle 9">
            <a:extLst>
              <a:ext uri="{FF2B5EF4-FFF2-40B4-BE49-F238E27FC236}">
                <a16:creationId xmlns:a16="http://schemas.microsoft.com/office/drawing/2014/main" id="{B8B31034-C61D-DB73-D0C8-F67ABB151A56}"/>
              </a:ext>
            </a:extLst>
          </p:cNvPr>
          <p:cNvSpPr/>
          <p:nvPr userDrawn="1"/>
        </p:nvSpPr>
        <p:spPr>
          <a:xfrm>
            <a:off x="232651" y="3633264"/>
            <a:ext cx="11740896" cy="1789752"/>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ill Sans Light" panose="020B0302020104020203" pitchFamily="34" charset="-79"/>
              <a:cs typeface="Gill Sans Light" panose="020B0302020104020203" pitchFamily="34" charset="-79"/>
            </a:endParaRPr>
          </a:p>
        </p:txBody>
      </p:sp>
      <p:pic>
        <p:nvPicPr>
          <p:cNvPr id="11" name="Picture 10" descr="A picture containing ceramic ware, porcelain&#10;&#10;Description automatically generated">
            <a:extLst>
              <a:ext uri="{FF2B5EF4-FFF2-40B4-BE49-F238E27FC236}">
                <a16:creationId xmlns:a16="http://schemas.microsoft.com/office/drawing/2014/main" id="{4912896F-C377-78AD-271B-FC43D8BCB83E}"/>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rot="2590193">
            <a:off x="6957396" y="5090392"/>
            <a:ext cx="856832" cy="832525"/>
          </a:xfrm>
          <a:prstGeom prst="rect">
            <a:avLst/>
          </a:prstGeom>
        </p:spPr>
      </p:pic>
      <p:pic>
        <p:nvPicPr>
          <p:cNvPr id="12" name="Picture 11" descr="A picture containing text&#10;&#10;Description automatically generated">
            <a:extLst>
              <a:ext uri="{FF2B5EF4-FFF2-40B4-BE49-F238E27FC236}">
                <a16:creationId xmlns:a16="http://schemas.microsoft.com/office/drawing/2014/main" id="{03926EAF-0C5B-5BCF-2429-A954CEA334E1}"/>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362979" y="3252854"/>
            <a:ext cx="1206427" cy="621355"/>
          </a:xfrm>
          <a:prstGeom prst="rect">
            <a:avLst/>
          </a:prstGeom>
        </p:spPr>
      </p:pic>
      <p:sp>
        <p:nvSpPr>
          <p:cNvPr id="13" name="Title 1">
            <a:extLst>
              <a:ext uri="{FF2B5EF4-FFF2-40B4-BE49-F238E27FC236}">
                <a16:creationId xmlns:a16="http://schemas.microsoft.com/office/drawing/2014/main" id="{5DB63FCF-7D60-B98D-6393-0E5EA4FC6CC7}"/>
              </a:ext>
            </a:extLst>
          </p:cNvPr>
          <p:cNvSpPr>
            <a:spLocks noGrp="1"/>
          </p:cNvSpPr>
          <p:nvPr>
            <p:ph type="title"/>
          </p:nvPr>
        </p:nvSpPr>
        <p:spPr>
          <a:xfrm>
            <a:off x="1153668" y="3977640"/>
            <a:ext cx="9884664" cy="731520"/>
          </a:xfrm>
        </p:spPr>
        <p:txBody>
          <a:bodyPr anchor="b">
            <a:normAutofit/>
          </a:bodyPr>
          <a:lstStyle>
            <a:lvl1pPr algn="ctr">
              <a:defRPr sz="4400"/>
            </a:lvl1pPr>
          </a:lstStyle>
          <a:p>
            <a:r>
              <a:rPr lang="en-US"/>
              <a:t>Click to edit Master title style</a:t>
            </a:r>
            <a:endParaRPr lang="en-US" dirty="0"/>
          </a:p>
        </p:txBody>
      </p:sp>
      <p:sp>
        <p:nvSpPr>
          <p:cNvPr id="14" name="Text Placeholder 2">
            <a:extLst>
              <a:ext uri="{FF2B5EF4-FFF2-40B4-BE49-F238E27FC236}">
                <a16:creationId xmlns:a16="http://schemas.microsoft.com/office/drawing/2014/main" id="{4EBD4DFE-900C-134B-897B-8049D08F54F8}"/>
              </a:ext>
            </a:extLst>
          </p:cNvPr>
          <p:cNvSpPr>
            <a:spLocks noGrp="1"/>
          </p:cNvSpPr>
          <p:nvPr>
            <p:ph type="body" idx="1"/>
          </p:nvPr>
        </p:nvSpPr>
        <p:spPr>
          <a:xfrm>
            <a:off x="1153668" y="4700016"/>
            <a:ext cx="9884664" cy="457200"/>
          </a:xfrm>
        </p:spPr>
        <p:txBody>
          <a:bodyPr anchor="ct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2027406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pPr/>
              <a:t>12/15/2022</a:t>
            </a:fld>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294A09A9-5501-47C1-A89A-A340965A2BE2}" type="slidenum">
              <a:rPr lang="en-US" smtClean="0"/>
              <a:pPr/>
              <a:t>‹#›</a:t>
            </a:fld>
            <a:endParaRPr lang="en-US" dirty="0"/>
          </a:p>
        </p:txBody>
      </p:sp>
      <p:sp>
        <p:nvSpPr>
          <p:cNvPr id="9" name="Rectangle 8">
            <a:extLst>
              <a:ext uri="{FF2B5EF4-FFF2-40B4-BE49-F238E27FC236}">
                <a16:creationId xmlns:a16="http://schemas.microsoft.com/office/drawing/2014/main" id="{4AC1F813-1DE2-2E93-99D5-942C97024CB9}"/>
              </a:ext>
            </a:extLst>
          </p:cNvPr>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C404AE-DD2D-EAEE-51D7-08DF5E31C320}"/>
              </a:ext>
            </a:extLst>
          </p:cNvPr>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picture containing mollusk, insect&#10;&#10;Description automatically generated">
            <a:extLst>
              <a:ext uri="{FF2B5EF4-FFF2-40B4-BE49-F238E27FC236}">
                <a16:creationId xmlns:a16="http://schemas.microsoft.com/office/drawing/2014/main" id="{1910C741-9B7C-A297-027F-633604748EB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Tree>
    <p:extLst>
      <p:ext uri="{BB962C8B-B14F-4D97-AF65-F5344CB8AC3E}">
        <p14:creationId xmlns:p14="http://schemas.microsoft.com/office/powerpoint/2010/main" val="5637320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12/15/2022</a:t>
            </a:fld>
            <a:endParaRPr lang="en-US" dirty="0"/>
          </a:p>
        </p:txBody>
      </p:sp>
      <p:sp>
        <p:nvSpPr>
          <p:cNvPr id="8" name="Footer Placeholder 7"/>
          <p:cNvSpPr>
            <a:spLocks noGrp="1"/>
          </p:cNvSpPr>
          <p:nvPr>
            <p:ph type="ftr" sz="quarter" idx="11"/>
          </p:nvPr>
        </p:nvSpPr>
        <p:spPr/>
        <p:txBody>
          <a:bodyPr/>
          <a:lstStyle/>
          <a:p>
            <a:r>
              <a:rPr lang="en-US"/>
              <a:t>Presentation title</a:t>
            </a:r>
            <a:endParaRPr lang="en-US" dirty="0"/>
          </a:p>
        </p:txBody>
      </p:sp>
      <p:sp>
        <p:nvSpPr>
          <p:cNvPr id="9" name="Slide Number Placeholder 8"/>
          <p:cNvSpPr>
            <a:spLocks noGrp="1"/>
          </p:cNvSpPr>
          <p:nvPr>
            <p:ph type="sldNum" sz="quarter" idx="12"/>
          </p:nvPr>
        </p:nvSpPr>
        <p:spPr/>
        <p:txBody>
          <a:bodyPr/>
          <a:lstStyle/>
          <a:p>
            <a:fld id="{294A09A9-5501-47C1-A89A-A340965A2BE2}" type="slidenum">
              <a:rPr lang="en-US" smtClean="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08961159"/>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12/15/2022</a:t>
            </a:fld>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294A09A9-5501-47C1-A89A-A340965A2BE2}" type="slidenum">
              <a:rPr lang="en-US" smtClean="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6" name="Rectangle 5">
            <a:extLst>
              <a:ext uri="{FF2B5EF4-FFF2-40B4-BE49-F238E27FC236}">
                <a16:creationId xmlns:a16="http://schemas.microsoft.com/office/drawing/2014/main" id="{32091F06-986E-00D5-76FD-D8F3E9FBE50F}"/>
              </a:ext>
            </a:extLst>
          </p:cNvPr>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CF46E9FA-73CE-0992-880E-81F01A052D17}"/>
              </a:ext>
            </a:extLst>
          </p:cNvPr>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A picture containing mollusk, insect&#10;&#10;Description automatically generated">
            <a:extLst>
              <a:ext uri="{FF2B5EF4-FFF2-40B4-BE49-F238E27FC236}">
                <a16:creationId xmlns:a16="http://schemas.microsoft.com/office/drawing/2014/main" id="{652DE6F2-1C9F-B55A-9266-4AE85438AC2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Tree>
    <p:extLst>
      <p:ext uri="{BB962C8B-B14F-4D97-AF65-F5344CB8AC3E}">
        <p14:creationId xmlns:p14="http://schemas.microsoft.com/office/powerpoint/2010/main" val="35314127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12/15/2022</a:t>
            </a:fld>
            <a:endParaRPr lang="en-US" dirty="0"/>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558261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12/15/2022</a:t>
            </a:fld>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294A09A9-5501-47C1-A89A-A340965A2BE2}" type="slidenum">
              <a:rPr lang="en-US" smtClean="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35271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12/15/2022</a:t>
            </a:fld>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2929907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4.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3.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12/15/2022</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r>
              <a:rPr lang="en-US"/>
              <a:t>Presentation title</a:t>
            </a:r>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36505997"/>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 id="2147483687" r:id="rId18"/>
    <p:sldLayoutId id="2147483694" r:id="rId19"/>
    <p:sldLayoutId id="2147483652" r:id="rId20"/>
    <p:sldLayoutId id="2147483654" r:id="rId21"/>
  </p:sldLayoutIdLst>
  <p:hf hdr="0" dt="0"/>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396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19" name="Rectangle 7">
            <a:extLst>
              <a:ext uri="{FF2B5EF4-FFF2-40B4-BE49-F238E27FC236}">
                <a16:creationId xmlns:a16="http://schemas.microsoft.com/office/drawing/2014/main" id="{D59C2C63-D709-4949-9465-29A52CBEDD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9">
            <a:extLst>
              <a:ext uri="{FF2B5EF4-FFF2-40B4-BE49-F238E27FC236}">
                <a16:creationId xmlns:a16="http://schemas.microsoft.com/office/drawing/2014/main" id="{0EFD2038-15D6-4003-8350-AFEC394EEF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1920" y="1399880"/>
            <a:ext cx="7808159" cy="4103960"/>
          </a:xfrm>
          <a:prstGeom prst="rect">
            <a:avLst/>
          </a:prstGeom>
          <a:solidFill>
            <a:schemeClr val="tx2">
              <a:lumMod val="90000"/>
              <a:lumOff val="10000"/>
            </a:schemeClr>
          </a:solid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tx2">
                <a:lumMod val="75000"/>
                <a:lumOff val="2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1">
            <a:extLst>
              <a:ext uri="{FF2B5EF4-FFF2-40B4-BE49-F238E27FC236}">
                <a16:creationId xmlns:a16="http://schemas.microsoft.com/office/drawing/2014/main" id="{8CF519C2-F6BE-41BE-A50E-54B98359C9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28332" y="1540931"/>
            <a:ext cx="7543802" cy="3835401"/>
          </a:xfrm>
          <a:prstGeom prst="rect">
            <a:avLst/>
          </a:prstGeom>
          <a:noFill/>
          <a:ln w="15875">
            <a:solidFill>
              <a:schemeClr val="accent1"/>
            </a:solidFill>
            <a:miter lim="800000"/>
          </a:ln>
        </p:spPr>
        <p:style>
          <a:lnRef idx="1">
            <a:schemeClr val="accent1"/>
          </a:lnRef>
          <a:fillRef idx="3">
            <a:schemeClr val="accent1"/>
          </a:fillRef>
          <a:effectRef idx="2">
            <a:schemeClr val="accent1"/>
          </a:effectRef>
          <a:fontRef idx="minor">
            <a:schemeClr val="lt1"/>
          </a:fontRef>
        </p:style>
      </p:sp>
      <p:grpSp>
        <p:nvGrpSpPr>
          <p:cNvPr id="23" name="Group 13">
            <a:extLst>
              <a:ext uri="{FF2B5EF4-FFF2-40B4-BE49-F238E27FC236}">
                <a16:creationId xmlns:a16="http://schemas.microsoft.com/office/drawing/2014/main" id="{7767AD93-AD3E-4C62-97D5-E54E14B2EAD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23631"/>
            <a:ext cx="12231160" cy="659658"/>
            <a:chOff x="-16934" y="3123631"/>
            <a:chExt cx="12231160" cy="659658"/>
          </a:xfrm>
        </p:grpSpPr>
        <p:sp>
          <p:nvSpPr>
            <p:cNvPr id="15" name="Rounded Rectangle 17">
              <a:extLst>
                <a:ext uri="{FF2B5EF4-FFF2-40B4-BE49-F238E27FC236}">
                  <a16:creationId xmlns:a16="http://schemas.microsoft.com/office/drawing/2014/main" id="{AA443E8D-EC07-4B8F-B370-2A1153F350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430976" y="3123631"/>
              <a:ext cx="45720" cy="658368"/>
            </a:xfrm>
            <a:prstGeom prst="roundRect">
              <a:avLst>
                <a:gd name="adj" fmla="val 50000"/>
              </a:avLst>
            </a:prstGeom>
            <a:solidFill>
              <a:schemeClr val="tx2">
                <a:alpha val="55000"/>
              </a:schemeClr>
            </a:solidFill>
            <a:ln w="9525">
              <a:noFill/>
            </a:ln>
            <a:effectLst>
              <a:innerShdw blurRad="114300">
                <a:prstClr val="black">
                  <a:alpha val="48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841F0AA1-D12D-4FDB-BF66-D9398ED9303A}"/>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a:stretch/>
          </p:blipFill>
          <p:spPr>
            <a:xfrm>
              <a:off x="-16934" y="3145536"/>
              <a:ext cx="2478024" cy="612648"/>
            </a:xfrm>
            <a:prstGeom prst="rect">
              <a:avLst/>
            </a:prstGeom>
          </p:spPr>
        </p:pic>
        <p:sp>
          <p:nvSpPr>
            <p:cNvPr id="17" name="Rounded Rectangle 20">
              <a:extLst>
                <a:ext uri="{FF2B5EF4-FFF2-40B4-BE49-F238E27FC236}">
                  <a16:creationId xmlns:a16="http://schemas.microsoft.com/office/drawing/2014/main" id="{E2B949DE-0178-4942-80DE-811C1AA4FC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17803" y="3124921"/>
              <a:ext cx="45720" cy="658368"/>
            </a:xfrm>
            <a:prstGeom prst="roundRect">
              <a:avLst>
                <a:gd name="adj" fmla="val 50000"/>
              </a:avLst>
            </a:prstGeom>
            <a:solidFill>
              <a:schemeClr val="tx2">
                <a:alpha val="55000"/>
              </a:schemeClr>
            </a:solidFill>
            <a:ln w="9525">
              <a:noFill/>
            </a:ln>
            <a:effectLst>
              <a:innerShdw blurRad="114300">
                <a:prstClr val="black">
                  <a:alpha val="48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284AA86D-EAE1-4E3F-A54C-7F1E390B6DF5}"/>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a:stretch/>
          </p:blipFill>
          <p:spPr>
            <a:xfrm>
              <a:off x="9736202" y="3145536"/>
              <a:ext cx="2478024" cy="612648"/>
            </a:xfrm>
            <a:prstGeom prst="rect">
              <a:avLst/>
            </a:prstGeom>
          </p:spPr>
        </p:pic>
      </p:grpSp>
      <p:sp>
        <p:nvSpPr>
          <p:cNvPr id="2" name="Title 1">
            <a:extLst>
              <a:ext uri="{FF2B5EF4-FFF2-40B4-BE49-F238E27FC236}">
                <a16:creationId xmlns:a16="http://schemas.microsoft.com/office/drawing/2014/main" id="{DD24180B-35BA-C28E-820F-59C84FBDD99A}"/>
              </a:ext>
            </a:extLst>
          </p:cNvPr>
          <p:cNvSpPr>
            <a:spLocks noGrp="1"/>
          </p:cNvSpPr>
          <p:nvPr>
            <p:ph type="ctrTitle"/>
          </p:nvPr>
        </p:nvSpPr>
        <p:spPr>
          <a:xfrm>
            <a:off x="2692398" y="1871131"/>
            <a:ext cx="6815669" cy="1515533"/>
          </a:xfrm>
        </p:spPr>
        <p:txBody>
          <a:bodyPr>
            <a:normAutofit/>
          </a:bodyPr>
          <a:lstStyle/>
          <a:p>
            <a:r>
              <a:rPr lang="en-US">
                <a:solidFill>
                  <a:schemeClr val="bg1"/>
                </a:solidFill>
              </a:rPr>
              <a:t>Python Quiz</a:t>
            </a:r>
          </a:p>
        </p:txBody>
      </p:sp>
      <p:sp>
        <p:nvSpPr>
          <p:cNvPr id="3" name="Subtitle 2">
            <a:extLst>
              <a:ext uri="{FF2B5EF4-FFF2-40B4-BE49-F238E27FC236}">
                <a16:creationId xmlns:a16="http://schemas.microsoft.com/office/drawing/2014/main" id="{626260E8-21BF-1371-4767-5E86248A7A7B}"/>
              </a:ext>
            </a:extLst>
          </p:cNvPr>
          <p:cNvSpPr>
            <a:spLocks noGrp="1"/>
          </p:cNvSpPr>
          <p:nvPr>
            <p:ph type="subTitle" idx="1"/>
          </p:nvPr>
        </p:nvSpPr>
        <p:spPr>
          <a:xfrm>
            <a:off x="2692398" y="3657597"/>
            <a:ext cx="6815669" cy="1320802"/>
          </a:xfrm>
        </p:spPr>
        <p:txBody>
          <a:bodyPr>
            <a:normAutofit/>
          </a:bodyPr>
          <a:lstStyle/>
          <a:p>
            <a:r>
              <a:rPr lang="en-US" dirty="0">
                <a:solidFill>
                  <a:schemeClr val="bg1"/>
                </a:solidFill>
              </a:rPr>
              <a:t>Group-13</a:t>
            </a:r>
          </a:p>
        </p:txBody>
      </p:sp>
      <p:cxnSp>
        <p:nvCxnSpPr>
          <p:cNvPr id="20" name="Straight Connector 19">
            <a:extLst>
              <a:ext uri="{FF2B5EF4-FFF2-40B4-BE49-F238E27FC236}">
                <a16:creationId xmlns:a16="http://schemas.microsoft.com/office/drawing/2014/main" id="{0772CE55-4C36-44F1-A9BD-379BEB84317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692399" y="3522131"/>
            <a:ext cx="6815668"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7718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5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D2387-0325-2386-B951-CBB204CBE254}"/>
              </a:ext>
            </a:extLst>
          </p:cNvPr>
          <p:cNvSpPr>
            <a:spLocks noGrp="1"/>
          </p:cNvSpPr>
          <p:nvPr>
            <p:ph type="title"/>
          </p:nvPr>
        </p:nvSpPr>
        <p:spPr>
          <a:xfrm>
            <a:off x="1295402" y="471753"/>
            <a:ext cx="9601196" cy="1303867"/>
          </a:xfrm>
        </p:spPr>
        <p:txBody>
          <a:bodyPr/>
          <a:lstStyle/>
          <a:p>
            <a:r>
              <a:rPr lang="en-US" dirty="0"/>
              <a:t>Test Case-4</a:t>
            </a:r>
          </a:p>
        </p:txBody>
      </p:sp>
      <p:sp>
        <p:nvSpPr>
          <p:cNvPr id="3" name="Content Placeholder 2">
            <a:extLst>
              <a:ext uri="{FF2B5EF4-FFF2-40B4-BE49-F238E27FC236}">
                <a16:creationId xmlns:a16="http://schemas.microsoft.com/office/drawing/2014/main" id="{CD09783F-D18C-9FF8-1E17-805EA5A87C97}"/>
              </a:ext>
            </a:extLst>
          </p:cNvPr>
          <p:cNvSpPr>
            <a:spLocks noGrp="1"/>
          </p:cNvSpPr>
          <p:nvPr>
            <p:ph sz="half" idx="1"/>
          </p:nvPr>
        </p:nvSpPr>
        <p:spPr>
          <a:xfrm>
            <a:off x="838200" y="2465701"/>
            <a:ext cx="5181600" cy="3711261"/>
          </a:xfrm>
        </p:spPr>
        <p:txBody>
          <a:bodyPr/>
          <a:lstStyle/>
          <a:p>
            <a:pPr marL="0" indent="0">
              <a:buNone/>
            </a:pPr>
            <a:r>
              <a:rPr lang="en-US" dirty="0"/>
              <a:t>Code:</a:t>
            </a:r>
          </a:p>
          <a:p>
            <a:pPr marL="0" indent="0">
              <a:buNone/>
            </a:pPr>
            <a:endParaRPr lang="en-US" dirty="0"/>
          </a:p>
        </p:txBody>
      </p:sp>
      <p:sp>
        <p:nvSpPr>
          <p:cNvPr id="4" name="Content Placeholder 3">
            <a:extLst>
              <a:ext uri="{FF2B5EF4-FFF2-40B4-BE49-F238E27FC236}">
                <a16:creationId xmlns:a16="http://schemas.microsoft.com/office/drawing/2014/main" id="{692899C6-3741-4E28-A878-DB0688754E84}"/>
              </a:ext>
            </a:extLst>
          </p:cNvPr>
          <p:cNvSpPr>
            <a:spLocks noGrp="1"/>
          </p:cNvSpPr>
          <p:nvPr>
            <p:ph sz="half" idx="2"/>
          </p:nvPr>
        </p:nvSpPr>
        <p:spPr>
          <a:xfrm>
            <a:off x="6382871" y="2465701"/>
            <a:ext cx="4970929" cy="3711261"/>
          </a:xfrm>
        </p:spPr>
        <p:txBody>
          <a:bodyPr/>
          <a:lstStyle/>
          <a:p>
            <a:pPr marL="0" indent="0">
              <a:buNone/>
            </a:pPr>
            <a:r>
              <a:rPr lang="en-US" dirty="0"/>
              <a:t>Output:</a:t>
            </a:r>
          </a:p>
        </p:txBody>
      </p:sp>
      <p:sp>
        <p:nvSpPr>
          <p:cNvPr id="6" name="Slide Number Placeholder 5">
            <a:extLst>
              <a:ext uri="{FF2B5EF4-FFF2-40B4-BE49-F238E27FC236}">
                <a16:creationId xmlns:a16="http://schemas.microsoft.com/office/drawing/2014/main" id="{4B5135C3-0F0A-2928-9ACE-79496F0A2B1E}"/>
              </a:ext>
            </a:extLst>
          </p:cNvPr>
          <p:cNvSpPr>
            <a:spLocks noGrp="1"/>
          </p:cNvSpPr>
          <p:nvPr>
            <p:ph type="sldNum" sz="quarter" idx="12"/>
          </p:nvPr>
        </p:nvSpPr>
        <p:spPr/>
        <p:txBody>
          <a:bodyPr/>
          <a:lstStyle/>
          <a:p>
            <a:fld id="{294A09A9-5501-47C1-A89A-A340965A2BE2}" type="slidenum">
              <a:rPr lang="en-US" smtClean="0"/>
              <a:pPr/>
              <a:t>10</a:t>
            </a:fld>
            <a:endParaRPr lang="en-US" dirty="0"/>
          </a:p>
        </p:txBody>
      </p:sp>
      <p:pic>
        <p:nvPicPr>
          <p:cNvPr id="8" name="Picture 7">
            <a:extLst>
              <a:ext uri="{FF2B5EF4-FFF2-40B4-BE49-F238E27FC236}">
                <a16:creationId xmlns:a16="http://schemas.microsoft.com/office/drawing/2014/main" id="{D10B5150-83D6-5D83-16CA-8CF99F2B29B0}"/>
              </a:ext>
            </a:extLst>
          </p:cNvPr>
          <p:cNvPicPr>
            <a:picLocks noChangeAspect="1"/>
          </p:cNvPicPr>
          <p:nvPr/>
        </p:nvPicPr>
        <p:blipFill>
          <a:blip r:embed="rId2"/>
          <a:stretch>
            <a:fillRect/>
          </a:stretch>
        </p:blipFill>
        <p:spPr>
          <a:xfrm>
            <a:off x="989836" y="3005618"/>
            <a:ext cx="4227623" cy="1987723"/>
          </a:xfrm>
          <a:prstGeom prst="rect">
            <a:avLst/>
          </a:prstGeom>
        </p:spPr>
      </p:pic>
      <p:pic>
        <p:nvPicPr>
          <p:cNvPr id="11" name="Picture 10">
            <a:extLst>
              <a:ext uri="{FF2B5EF4-FFF2-40B4-BE49-F238E27FC236}">
                <a16:creationId xmlns:a16="http://schemas.microsoft.com/office/drawing/2014/main" id="{994FCEFC-FFFD-67B4-BF1E-44056BE13AD3}"/>
              </a:ext>
            </a:extLst>
          </p:cNvPr>
          <p:cNvPicPr>
            <a:picLocks noChangeAspect="1"/>
          </p:cNvPicPr>
          <p:nvPr/>
        </p:nvPicPr>
        <p:blipFill>
          <a:blip r:embed="rId3"/>
          <a:stretch>
            <a:fillRect/>
          </a:stretch>
        </p:blipFill>
        <p:spPr>
          <a:xfrm>
            <a:off x="6268976" y="3058148"/>
            <a:ext cx="5125165" cy="2733052"/>
          </a:xfrm>
          <a:prstGeom prst="rect">
            <a:avLst/>
          </a:prstGeom>
        </p:spPr>
      </p:pic>
    </p:spTree>
    <p:extLst>
      <p:ext uri="{BB962C8B-B14F-4D97-AF65-F5344CB8AC3E}">
        <p14:creationId xmlns:p14="http://schemas.microsoft.com/office/powerpoint/2010/main" val="8176887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D2387-0325-2386-B951-CBB204CBE254}"/>
              </a:ext>
            </a:extLst>
          </p:cNvPr>
          <p:cNvSpPr>
            <a:spLocks noGrp="1"/>
          </p:cNvSpPr>
          <p:nvPr>
            <p:ph type="title"/>
          </p:nvPr>
        </p:nvSpPr>
        <p:spPr>
          <a:xfrm>
            <a:off x="1295402" y="471753"/>
            <a:ext cx="9601196" cy="1303867"/>
          </a:xfrm>
        </p:spPr>
        <p:txBody>
          <a:bodyPr/>
          <a:lstStyle/>
          <a:p>
            <a:r>
              <a:rPr lang="en-US" dirty="0"/>
              <a:t>Test Case-5</a:t>
            </a:r>
          </a:p>
        </p:txBody>
      </p:sp>
      <p:sp>
        <p:nvSpPr>
          <p:cNvPr id="3" name="Content Placeholder 2">
            <a:extLst>
              <a:ext uri="{FF2B5EF4-FFF2-40B4-BE49-F238E27FC236}">
                <a16:creationId xmlns:a16="http://schemas.microsoft.com/office/drawing/2014/main" id="{CD09783F-D18C-9FF8-1E17-805EA5A87C97}"/>
              </a:ext>
            </a:extLst>
          </p:cNvPr>
          <p:cNvSpPr>
            <a:spLocks noGrp="1"/>
          </p:cNvSpPr>
          <p:nvPr>
            <p:ph sz="half" idx="1"/>
          </p:nvPr>
        </p:nvSpPr>
        <p:spPr>
          <a:xfrm>
            <a:off x="838200" y="2465701"/>
            <a:ext cx="5181600" cy="3711261"/>
          </a:xfrm>
        </p:spPr>
        <p:txBody>
          <a:bodyPr/>
          <a:lstStyle/>
          <a:p>
            <a:pPr marL="0" indent="0">
              <a:buNone/>
            </a:pPr>
            <a:r>
              <a:rPr lang="en-US" dirty="0"/>
              <a:t>Code:</a:t>
            </a:r>
          </a:p>
          <a:p>
            <a:pPr marL="0" indent="0">
              <a:buNone/>
            </a:pPr>
            <a:endParaRPr lang="en-US" dirty="0"/>
          </a:p>
        </p:txBody>
      </p:sp>
      <p:sp>
        <p:nvSpPr>
          <p:cNvPr id="4" name="Content Placeholder 3">
            <a:extLst>
              <a:ext uri="{FF2B5EF4-FFF2-40B4-BE49-F238E27FC236}">
                <a16:creationId xmlns:a16="http://schemas.microsoft.com/office/drawing/2014/main" id="{692899C6-3741-4E28-A878-DB0688754E84}"/>
              </a:ext>
            </a:extLst>
          </p:cNvPr>
          <p:cNvSpPr>
            <a:spLocks noGrp="1"/>
          </p:cNvSpPr>
          <p:nvPr>
            <p:ph sz="half" idx="2"/>
          </p:nvPr>
        </p:nvSpPr>
        <p:spPr>
          <a:xfrm>
            <a:off x="6382871" y="2465701"/>
            <a:ext cx="4970929" cy="3711261"/>
          </a:xfrm>
        </p:spPr>
        <p:txBody>
          <a:bodyPr/>
          <a:lstStyle/>
          <a:p>
            <a:pPr marL="0" indent="0">
              <a:buNone/>
            </a:pPr>
            <a:r>
              <a:rPr lang="en-US" dirty="0"/>
              <a:t>Output:</a:t>
            </a:r>
          </a:p>
        </p:txBody>
      </p:sp>
      <p:sp>
        <p:nvSpPr>
          <p:cNvPr id="6" name="Slide Number Placeholder 5">
            <a:extLst>
              <a:ext uri="{FF2B5EF4-FFF2-40B4-BE49-F238E27FC236}">
                <a16:creationId xmlns:a16="http://schemas.microsoft.com/office/drawing/2014/main" id="{4B5135C3-0F0A-2928-9ACE-79496F0A2B1E}"/>
              </a:ext>
            </a:extLst>
          </p:cNvPr>
          <p:cNvSpPr>
            <a:spLocks noGrp="1"/>
          </p:cNvSpPr>
          <p:nvPr>
            <p:ph type="sldNum" sz="quarter" idx="12"/>
          </p:nvPr>
        </p:nvSpPr>
        <p:spPr/>
        <p:txBody>
          <a:bodyPr/>
          <a:lstStyle/>
          <a:p>
            <a:fld id="{294A09A9-5501-47C1-A89A-A340965A2BE2}" type="slidenum">
              <a:rPr lang="en-US" smtClean="0"/>
              <a:pPr/>
              <a:t>11</a:t>
            </a:fld>
            <a:endParaRPr lang="en-US" dirty="0"/>
          </a:p>
        </p:txBody>
      </p:sp>
      <p:pic>
        <p:nvPicPr>
          <p:cNvPr id="7" name="Picture 6">
            <a:extLst>
              <a:ext uri="{FF2B5EF4-FFF2-40B4-BE49-F238E27FC236}">
                <a16:creationId xmlns:a16="http://schemas.microsoft.com/office/drawing/2014/main" id="{EF46A01C-29E8-D541-FE00-15C24BEC36AF}"/>
              </a:ext>
            </a:extLst>
          </p:cNvPr>
          <p:cNvPicPr>
            <a:picLocks noChangeAspect="1"/>
          </p:cNvPicPr>
          <p:nvPr/>
        </p:nvPicPr>
        <p:blipFill>
          <a:blip r:embed="rId2"/>
          <a:stretch>
            <a:fillRect/>
          </a:stretch>
        </p:blipFill>
        <p:spPr>
          <a:xfrm>
            <a:off x="914934" y="2971736"/>
            <a:ext cx="4391638" cy="1645088"/>
          </a:xfrm>
          <a:prstGeom prst="rect">
            <a:avLst/>
          </a:prstGeom>
        </p:spPr>
      </p:pic>
      <p:pic>
        <p:nvPicPr>
          <p:cNvPr id="10" name="Picture 9">
            <a:extLst>
              <a:ext uri="{FF2B5EF4-FFF2-40B4-BE49-F238E27FC236}">
                <a16:creationId xmlns:a16="http://schemas.microsoft.com/office/drawing/2014/main" id="{775EECD4-91A7-CB20-A90D-40B628A933D2}"/>
              </a:ext>
            </a:extLst>
          </p:cNvPr>
          <p:cNvPicPr>
            <a:picLocks noChangeAspect="1"/>
          </p:cNvPicPr>
          <p:nvPr/>
        </p:nvPicPr>
        <p:blipFill>
          <a:blip r:embed="rId3"/>
          <a:stretch>
            <a:fillRect/>
          </a:stretch>
        </p:blipFill>
        <p:spPr>
          <a:xfrm>
            <a:off x="6382871" y="2971736"/>
            <a:ext cx="4446494" cy="1044452"/>
          </a:xfrm>
          <a:prstGeom prst="rect">
            <a:avLst/>
          </a:prstGeom>
        </p:spPr>
      </p:pic>
    </p:spTree>
    <p:extLst>
      <p:ext uri="{BB962C8B-B14F-4D97-AF65-F5344CB8AC3E}">
        <p14:creationId xmlns:p14="http://schemas.microsoft.com/office/powerpoint/2010/main" val="11589106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9025" y="841455"/>
            <a:ext cx="9601196" cy="1101645"/>
          </a:xfrm>
        </p:spPr>
        <p:txBody>
          <a:bodyPr/>
          <a:lstStyle/>
          <a:p>
            <a:r>
              <a:rPr lang="en-US" dirty="0"/>
              <a:t>Advantages</a:t>
            </a:r>
          </a:p>
        </p:txBody>
      </p:sp>
      <p:sp>
        <p:nvSpPr>
          <p:cNvPr id="3" name="Content Placeholder 2"/>
          <p:cNvSpPr>
            <a:spLocks noGrp="1"/>
          </p:cNvSpPr>
          <p:nvPr>
            <p:ph idx="1"/>
          </p:nvPr>
        </p:nvSpPr>
        <p:spPr/>
        <p:txBody>
          <a:bodyPr/>
          <a:lstStyle/>
          <a:p>
            <a:r>
              <a:rPr lang="en-US" dirty="0"/>
              <a:t>This is a fun game that relax users mind and gives temporary escape from their stressful schedule. </a:t>
            </a:r>
          </a:p>
          <a:p>
            <a:r>
              <a:rPr lang="en-US" dirty="0"/>
              <a:t>It provide interactive way of playing quiz.</a:t>
            </a:r>
          </a:p>
          <a:p>
            <a:r>
              <a:rPr lang="en-US" dirty="0"/>
              <a:t>It is helpful in online quiz that held in schools and colleges.</a:t>
            </a:r>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294A09A9-5501-47C1-A89A-A340965A2BE2}" type="slidenum">
              <a:rPr lang="en-US" smtClean="0"/>
              <a:pPr/>
              <a:t>12</a:t>
            </a:fld>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3"/>
            <a:ext cx="9601196" cy="960968"/>
          </a:xfrm>
        </p:spPr>
        <p:txBody>
          <a:bodyPr/>
          <a:lstStyle/>
          <a:p>
            <a:r>
              <a:rPr lang="en-US" dirty="0"/>
              <a:t> </a:t>
            </a:r>
            <a:r>
              <a:rPr lang="en-US" dirty="0" err="1"/>
              <a:t>BiblioGraphy</a:t>
            </a:r>
            <a:endParaRPr lang="en-US" dirty="0"/>
          </a:p>
        </p:txBody>
      </p:sp>
      <p:sp>
        <p:nvSpPr>
          <p:cNvPr id="3" name="Content Placeholder 2"/>
          <p:cNvSpPr>
            <a:spLocks noGrp="1"/>
          </p:cNvSpPr>
          <p:nvPr>
            <p:ph idx="1"/>
          </p:nvPr>
        </p:nvSpPr>
        <p:spPr/>
        <p:txBody>
          <a:bodyPr/>
          <a:lstStyle/>
          <a:p>
            <a:r>
              <a:rPr lang="en-US" dirty="0"/>
              <a:t>Python.org </a:t>
            </a:r>
          </a:p>
          <a:p>
            <a:r>
              <a:rPr lang="en-US" dirty="0" err="1"/>
              <a:t>Codecademy</a:t>
            </a:r>
            <a:r>
              <a:rPr lang="en-US" dirty="0"/>
              <a:t> </a:t>
            </a:r>
          </a:p>
          <a:p>
            <a:r>
              <a:rPr lang="en-US" dirty="0"/>
              <a:t>Learnpython.org </a:t>
            </a:r>
          </a:p>
          <a:p>
            <a:r>
              <a:rPr lang="en-US" dirty="0" err="1"/>
              <a:t>CodingNinja</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294A09A9-5501-47C1-A89A-A340965A2BE2}" type="slidenum">
              <a:rPr lang="en-US" smtClean="0"/>
              <a:pPr/>
              <a:t>13</a:t>
            </a:fld>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EB5DC-8C2B-5750-6E12-9A35C0FFBA00}"/>
              </a:ext>
            </a:extLst>
          </p:cNvPr>
          <p:cNvSpPr>
            <a:spLocks noGrp="1"/>
          </p:cNvSpPr>
          <p:nvPr>
            <p:ph type="title"/>
          </p:nvPr>
        </p:nvSpPr>
        <p:spPr/>
        <p:txBody>
          <a:bodyPr/>
          <a:lstStyle/>
          <a:p>
            <a:r>
              <a:rPr lang="en-US" dirty="0"/>
              <a:t>Thank you</a:t>
            </a:r>
          </a:p>
        </p:txBody>
      </p:sp>
      <p:sp>
        <p:nvSpPr>
          <p:cNvPr id="4" name="Content Placeholder 3"/>
          <p:cNvSpPr>
            <a:spLocks noGrp="1"/>
          </p:cNvSpPr>
          <p:nvPr>
            <p:ph idx="1"/>
          </p:nvPr>
        </p:nvSpPr>
        <p:spPr>
          <a:xfrm>
            <a:off x="7535008" y="1934306"/>
            <a:ext cx="3050931" cy="2628902"/>
          </a:xfrm>
        </p:spPr>
        <p:txBody>
          <a:bodyPr>
            <a:normAutofit/>
          </a:bodyPr>
          <a:lstStyle/>
          <a:p>
            <a:r>
              <a:rPr lang="en-US" dirty="0">
                <a:latin typeface="Forte" pitchFamily="66" charset="0"/>
              </a:rPr>
              <a:t>“Good questions inform , great questions transform</a:t>
            </a:r>
            <a:r>
              <a:rPr lang="en-US" dirty="0"/>
              <a:t>”</a:t>
            </a:r>
          </a:p>
        </p:txBody>
      </p:sp>
    </p:spTree>
    <p:extLst>
      <p:ext uri="{BB962C8B-B14F-4D97-AF65-F5344CB8AC3E}">
        <p14:creationId xmlns:p14="http://schemas.microsoft.com/office/powerpoint/2010/main" val="27902518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3"/>
            <a:ext cx="9601196" cy="899422"/>
          </a:xfrm>
        </p:spPr>
        <p:txBody>
          <a:bodyPr>
            <a:noAutofit/>
          </a:bodyPr>
          <a:lstStyle/>
          <a:p>
            <a:r>
              <a:rPr lang="en-US" sz="5400" dirty="0">
                <a:latin typeface="Algerian" pitchFamily="82" charset="0"/>
              </a:rPr>
              <a:t>Introduction</a:t>
            </a:r>
          </a:p>
        </p:txBody>
      </p:sp>
      <p:sp>
        <p:nvSpPr>
          <p:cNvPr id="3" name="Content Placeholder 2"/>
          <p:cNvSpPr>
            <a:spLocks noGrp="1"/>
          </p:cNvSpPr>
          <p:nvPr>
            <p:ph idx="1"/>
          </p:nvPr>
        </p:nvSpPr>
        <p:spPr>
          <a:xfrm>
            <a:off x="1304193" y="2540976"/>
            <a:ext cx="9601196" cy="3516923"/>
          </a:xfrm>
        </p:spPr>
        <p:txBody>
          <a:bodyPr>
            <a:normAutofit lnSpcReduction="10000"/>
          </a:bodyPr>
          <a:lstStyle/>
          <a:p>
            <a:r>
              <a:rPr lang="en-US" dirty="0">
                <a:latin typeface="Bahnschrift SemiBold" pitchFamily="34" charset="0"/>
              </a:rPr>
              <a:t>Name of team members-  </a:t>
            </a:r>
            <a:r>
              <a:rPr lang="en-US" u="sng" dirty="0" err="1">
                <a:latin typeface="Bahnschrift SemiBold" pitchFamily="34" charset="0"/>
              </a:rPr>
              <a:t>Naman</a:t>
            </a:r>
            <a:r>
              <a:rPr lang="en-US" u="sng" dirty="0">
                <a:latin typeface="Bahnschrift SemiBold" pitchFamily="34" charset="0"/>
              </a:rPr>
              <a:t> </a:t>
            </a:r>
            <a:r>
              <a:rPr lang="en-US" u="sng" dirty="0" err="1">
                <a:latin typeface="Bahnschrift SemiBold" pitchFamily="34" charset="0"/>
              </a:rPr>
              <a:t>Arora</a:t>
            </a:r>
            <a:r>
              <a:rPr lang="en-US" u="sng" dirty="0">
                <a:latin typeface="Bahnschrift SemiBold" pitchFamily="34" charset="0"/>
              </a:rPr>
              <a:t> </a:t>
            </a:r>
            <a:r>
              <a:rPr lang="en-US" dirty="0">
                <a:latin typeface="Bahnschrift SemiBold" pitchFamily="34" charset="0"/>
              </a:rPr>
              <a:t>–Roll no.-2210991953</a:t>
            </a:r>
            <a:endParaRPr lang="en-US" u="sng" dirty="0">
              <a:latin typeface="Bahnschrift SemiBold" pitchFamily="34" charset="0"/>
            </a:endParaRPr>
          </a:p>
          <a:p>
            <a:pPr>
              <a:buNone/>
            </a:pPr>
            <a:r>
              <a:rPr lang="en-US" dirty="0">
                <a:latin typeface="Bahnschrift SemiBold" pitchFamily="34" charset="0"/>
              </a:rPr>
              <a:t>                                            </a:t>
            </a:r>
            <a:r>
              <a:rPr lang="en-US" u="sng" dirty="0">
                <a:latin typeface="Bahnschrift SemiBold" pitchFamily="34" charset="0"/>
              </a:rPr>
              <a:t> </a:t>
            </a:r>
            <a:r>
              <a:rPr lang="en-US" u="sng" dirty="0" err="1">
                <a:latin typeface="Bahnschrift SemiBold" pitchFamily="34" charset="0"/>
              </a:rPr>
              <a:t>Muddit</a:t>
            </a:r>
            <a:r>
              <a:rPr lang="en-US" u="sng" dirty="0">
                <a:latin typeface="Bahnschrift SemiBold" pitchFamily="34" charset="0"/>
              </a:rPr>
              <a:t> </a:t>
            </a:r>
            <a:r>
              <a:rPr lang="en-US" u="sng" dirty="0" err="1">
                <a:latin typeface="Bahnschrift SemiBold" pitchFamily="34" charset="0"/>
              </a:rPr>
              <a:t>Pahwa</a:t>
            </a:r>
            <a:r>
              <a:rPr lang="en-US" u="sng" dirty="0">
                <a:latin typeface="Bahnschrift SemiBold" pitchFamily="34" charset="0"/>
              </a:rPr>
              <a:t> </a:t>
            </a:r>
            <a:r>
              <a:rPr lang="en-US" dirty="0">
                <a:latin typeface="Bahnschrift SemiBold" pitchFamily="34" charset="0"/>
              </a:rPr>
              <a:t>– Roll no.-2210991942</a:t>
            </a:r>
            <a:endParaRPr lang="en-US" u="sng" dirty="0">
              <a:latin typeface="Bahnschrift SemiBold" pitchFamily="34" charset="0"/>
            </a:endParaRPr>
          </a:p>
          <a:p>
            <a:pPr>
              <a:buNone/>
            </a:pPr>
            <a:r>
              <a:rPr lang="en-US" dirty="0">
                <a:latin typeface="Bahnschrift SemiBold" pitchFamily="34" charset="0"/>
              </a:rPr>
              <a:t>                                            </a:t>
            </a:r>
            <a:r>
              <a:rPr lang="en-US" u="sng" dirty="0">
                <a:latin typeface="Bahnschrift SemiBold" pitchFamily="34" charset="0"/>
              </a:rPr>
              <a:t> </a:t>
            </a:r>
            <a:r>
              <a:rPr lang="en-US" u="sng" dirty="0" err="1">
                <a:latin typeface="Bahnschrift SemiBold" pitchFamily="34" charset="0"/>
              </a:rPr>
              <a:t>Nandini</a:t>
            </a:r>
            <a:r>
              <a:rPr lang="en-US" u="sng" dirty="0">
                <a:latin typeface="Bahnschrift SemiBold" pitchFamily="34" charset="0"/>
              </a:rPr>
              <a:t> </a:t>
            </a:r>
            <a:r>
              <a:rPr lang="en-US" u="sng" dirty="0" err="1">
                <a:latin typeface="Bahnschrift SemiBold" pitchFamily="34" charset="0"/>
              </a:rPr>
              <a:t>Kaushik</a:t>
            </a:r>
            <a:r>
              <a:rPr lang="en-US" u="sng" dirty="0">
                <a:latin typeface="Bahnschrift SemiBold" pitchFamily="34" charset="0"/>
              </a:rPr>
              <a:t> </a:t>
            </a:r>
            <a:r>
              <a:rPr lang="en-US" dirty="0">
                <a:latin typeface="Bahnschrift SemiBold" pitchFamily="34" charset="0"/>
              </a:rPr>
              <a:t>– Roll no.-2210991958</a:t>
            </a:r>
            <a:endParaRPr lang="en-US" u="sng" dirty="0">
              <a:latin typeface="Bahnschrift SemiBold" pitchFamily="34" charset="0"/>
            </a:endParaRPr>
          </a:p>
          <a:p>
            <a:pPr>
              <a:buNone/>
            </a:pPr>
            <a:r>
              <a:rPr lang="en-US" dirty="0">
                <a:latin typeface="Bahnschrift SemiBold" pitchFamily="34" charset="0"/>
              </a:rPr>
              <a:t>Course- BE CSE</a:t>
            </a:r>
          </a:p>
          <a:p>
            <a:pPr>
              <a:buNone/>
            </a:pPr>
            <a:r>
              <a:rPr lang="en-US" dirty="0">
                <a:latin typeface="Bahnschrift SemiBold" pitchFamily="34" charset="0"/>
              </a:rPr>
              <a:t>Group—11 ,K</a:t>
            </a:r>
          </a:p>
          <a:p>
            <a:pPr>
              <a:buNone/>
            </a:pPr>
            <a:r>
              <a:rPr lang="en-US" dirty="0">
                <a:latin typeface="Bahnschrift SemiBold" pitchFamily="34" charset="0"/>
              </a:rPr>
              <a:t>Mentor Name-Ms </a:t>
            </a:r>
            <a:r>
              <a:rPr lang="en-US" dirty="0" err="1">
                <a:latin typeface="Bahnschrift SemiBold" pitchFamily="34" charset="0"/>
              </a:rPr>
              <a:t>Ridhima</a:t>
            </a:r>
            <a:r>
              <a:rPr lang="en-US" dirty="0">
                <a:latin typeface="Bahnschrift SemiBold" pitchFamily="34" charset="0"/>
              </a:rPr>
              <a:t> </a:t>
            </a:r>
            <a:r>
              <a:rPr lang="en-US" dirty="0" err="1">
                <a:latin typeface="Bahnschrift SemiBold" pitchFamily="34" charset="0"/>
              </a:rPr>
              <a:t>Rani</a:t>
            </a:r>
            <a:endParaRPr lang="en-US" dirty="0">
              <a:latin typeface="Bahnschrift SemiBold" pitchFamily="34" charset="0"/>
            </a:endParaRPr>
          </a:p>
          <a:p>
            <a:pPr>
              <a:buNone/>
            </a:pPr>
            <a:r>
              <a:rPr lang="en-US" dirty="0">
                <a:latin typeface="Bahnschrift SemiBold" pitchFamily="34" charset="0"/>
              </a:rPr>
              <a:t>Institute Name- </a:t>
            </a:r>
            <a:r>
              <a:rPr lang="en-US" dirty="0" err="1">
                <a:latin typeface="Bahnschrift SemiBold" pitchFamily="34" charset="0"/>
              </a:rPr>
              <a:t>Chitkara</a:t>
            </a:r>
            <a:r>
              <a:rPr lang="en-US" dirty="0">
                <a:latin typeface="Bahnschrift SemiBold" pitchFamily="34" charset="0"/>
              </a:rPr>
              <a:t> University</a:t>
            </a:r>
          </a:p>
          <a:p>
            <a:pPr>
              <a:buNone/>
            </a:pPr>
            <a:endParaRPr lang="en-US" dirty="0"/>
          </a:p>
          <a:p>
            <a:pPr>
              <a:buNone/>
            </a:pPr>
            <a:endParaRPr lang="en-US" u="sng"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294A09A9-5501-47C1-A89A-A340965A2BE2}" type="slidenum">
              <a:rPr lang="en-US" smtClean="0"/>
              <a:pPr/>
              <a:t>2</a:t>
            </a:fld>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p:txBody>
          <a:bodyPr>
            <a:normAutofit/>
          </a:bodyPr>
          <a:lstStyle/>
          <a:p>
            <a:r>
              <a:rPr lang="en-US" dirty="0">
                <a:latin typeface="Baskerville Old Face" panose="02020602080505020303" pitchFamily="18" charset="77"/>
                <a:cs typeface="Calibri Light"/>
              </a:rPr>
              <a:t>Contents</a:t>
            </a:r>
            <a:endParaRPr lang="en-US" dirty="0">
              <a:solidFill>
                <a:schemeClr val="accent3"/>
              </a:solidFill>
              <a:latin typeface="Baskerville Old Face" panose="02020602080505020303" pitchFamily="18" charset="77"/>
            </a:endParaRP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8158558" y="1088486"/>
            <a:ext cx="2999232" cy="4503422"/>
          </a:xfrm>
        </p:spPr>
        <p:txBody>
          <a:bodyPr vert="horz" lIns="91440" tIns="45720" rIns="91440" bIns="45720" rtlCol="0" anchor="t">
            <a:normAutofit/>
          </a:bodyPr>
          <a:lstStyle/>
          <a:p>
            <a:r>
              <a:rPr lang="en-US" sz="2400" dirty="0">
                <a:solidFill>
                  <a:schemeClr val="tx1"/>
                </a:solidFill>
                <a:latin typeface="Gill Sans Nova Light" panose="020B0302020104020203" pitchFamily="34" charset="0"/>
                <a:cs typeface="Gill Sans Light" panose="020B0302020104020203" pitchFamily="34" charset="-79"/>
              </a:rPr>
              <a:t>Acknowledgement</a:t>
            </a:r>
          </a:p>
          <a:p>
            <a:r>
              <a:rPr lang="en-US" sz="2400" dirty="0">
                <a:solidFill>
                  <a:schemeClr val="accent3"/>
                </a:solidFill>
                <a:latin typeface="Gill Sans Nova Light" panose="020B0302020104020203" pitchFamily="34" charset="0"/>
                <a:cs typeface="Gill Sans Light" panose="020B0302020104020203" pitchFamily="34" charset="-79"/>
              </a:rPr>
              <a:t>Project Overview</a:t>
            </a:r>
            <a:endParaRPr lang="en-US" sz="2400" dirty="0">
              <a:solidFill>
                <a:schemeClr val="tx1"/>
              </a:solidFill>
              <a:latin typeface="Gill Sans Nova Light" panose="020B0302020104020203" pitchFamily="34" charset="0"/>
              <a:cs typeface="Gill Sans Light" panose="020B0302020104020203" pitchFamily="34" charset="-79"/>
            </a:endParaRPr>
          </a:p>
          <a:p>
            <a:pPr marL="0" indent="0">
              <a:lnSpc>
                <a:spcPct val="150000"/>
              </a:lnSpc>
              <a:buNone/>
            </a:pPr>
            <a:r>
              <a:rPr lang="en-US" dirty="0">
                <a:solidFill>
                  <a:schemeClr val="accent3">
                    <a:lumMod val="75000"/>
                  </a:schemeClr>
                </a:solidFill>
                <a:latin typeface="Gill Sans Nova Light" panose="020B0302020104020203" pitchFamily="34" charset="0"/>
                <a:cs typeface="Gill Sans Light" panose="020B0302020104020203" pitchFamily="34" charset="-79"/>
              </a:rPr>
              <a:t>Topics Covered</a:t>
            </a:r>
            <a:endParaRPr lang="en-US" sz="2400" dirty="0">
              <a:solidFill>
                <a:schemeClr val="accent3">
                  <a:lumMod val="75000"/>
                </a:schemeClr>
              </a:solidFill>
              <a:latin typeface="Gill Sans Nova Light" panose="020B0302020104020203" pitchFamily="34" charset="0"/>
              <a:cs typeface="Gill Sans Light" panose="020B0302020104020203" pitchFamily="34" charset="-79"/>
            </a:endParaRPr>
          </a:p>
          <a:p>
            <a:pPr marL="0" indent="0">
              <a:lnSpc>
                <a:spcPct val="150000"/>
              </a:lnSpc>
              <a:buNone/>
            </a:pPr>
            <a:r>
              <a:rPr lang="en-US" sz="2400" dirty="0">
                <a:solidFill>
                  <a:schemeClr val="tx1"/>
                </a:solidFill>
                <a:latin typeface="Gill Sans Nova Light" panose="020B0302020104020203" pitchFamily="34" charset="0"/>
                <a:cs typeface="Gill Sans Light" panose="020B0302020104020203" pitchFamily="34" charset="-79"/>
              </a:rPr>
              <a:t>Test Cases</a:t>
            </a:r>
          </a:p>
          <a:p>
            <a:pPr marL="0" indent="0">
              <a:lnSpc>
                <a:spcPct val="150000"/>
              </a:lnSpc>
              <a:buNone/>
            </a:pPr>
            <a:r>
              <a:rPr lang="en-US" dirty="0">
                <a:solidFill>
                  <a:schemeClr val="accent3">
                    <a:lumMod val="75000"/>
                  </a:schemeClr>
                </a:solidFill>
                <a:cs typeface="Gill Sans Light" panose="020B0302020104020203" pitchFamily="34" charset="-79"/>
              </a:rPr>
              <a:t>Advantages</a:t>
            </a:r>
          </a:p>
          <a:p>
            <a:pPr marL="0" indent="0">
              <a:lnSpc>
                <a:spcPct val="150000"/>
              </a:lnSpc>
              <a:buNone/>
            </a:pPr>
            <a:r>
              <a:rPr lang="en-US" dirty="0">
                <a:solidFill>
                  <a:schemeClr val="tx1"/>
                </a:solidFill>
                <a:cs typeface="Gill Sans Light" panose="020B0302020104020203" pitchFamily="34" charset="-79"/>
              </a:rPr>
              <a:t>Bibliography</a:t>
            </a:r>
          </a:p>
          <a:p>
            <a:pPr marL="0" indent="0">
              <a:lnSpc>
                <a:spcPct val="150000"/>
              </a:lnSpc>
              <a:buNone/>
            </a:pPr>
            <a:endParaRPr lang="en-US" sz="2400" dirty="0">
              <a:solidFill>
                <a:schemeClr val="accent3">
                  <a:lumMod val="75000"/>
                </a:schemeClr>
              </a:solidFill>
              <a:latin typeface="Gill Sans Nova Light" panose="020B0302020104020203" pitchFamily="34" charset="0"/>
              <a:cs typeface="Gill Sans Light" panose="020B0302020104020203" pitchFamily="34" charset="-79"/>
            </a:endParaRPr>
          </a:p>
          <a:p>
            <a:pPr marL="0" indent="0">
              <a:lnSpc>
                <a:spcPct val="150000"/>
              </a:lnSpc>
              <a:buNone/>
            </a:pPr>
            <a:endParaRPr lang="en-US" sz="2400" dirty="0">
              <a:solidFill>
                <a:schemeClr val="accent3"/>
              </a:solidFill>
              <a:latin typeface="Gill Sans Nova Light" panose="020B0302020104020203" pitchFamily="34" charset="0"/>
              <a:cs typeface="Gill Sans Light" panose="020B0302020104020203" pitchFamily="34" charset="-79"/>
            </a:endParaRPr>
          </a:p>
          <a:p>
            <a:pPr marL="0" indent="0">
              <a:lnSpc>
                <a:spcPct val="150000"/>
              </a:lnSpc>
              <a:buNone/>
            </a:pPr>
            <a:endParaRPr lang="en-US" sz="2400" dirty="0">
              <a:solidFill>
                <a:schemeClr val="accent3"/>
              </a:solidFill>
              <a:latin typeface="Gill Sans Nova Light" panose="020B0302020104020203" pitchFamily="34" charset="0"/>
              <a:cs typeface="Gill Sans Light" panose="020B0302020104020203" pitchFamily="34" charset="-79"/>
            </a:endParaRPr>
          </a:p>
          <a:p>
            <a:pPr marL="0" indent="0">
              <a:lnSpc>
                <a:spcPct val="150000"/>
              </a:lnSpc>
              <a:buNone/>
            </a:pPr>
            <a:endParaRPr lang="en-US" sz="2400" dirty="0">
              <a:solidFill>
                <a:schemeClr val="accent3"/>
              </a:solidFill>
              <a:latin typeface="Gill Sans Nova Light" panose="020B0302020104020203" pitchFamily="34" charset="0"/>
              <a:cs typeface="Gill Sans Light" panose="020B0302020104020203" pitchFamily="34" charset="-79"/>
            </a:endParaRPr>
          </a:p>
          <a:p>
            <a:pPr marL="0" indent="0">
              <a:lnSpc>
                <a:spcPct val="150000"/>
              </a:lnSpc>
              <a:buNone/>
            </a:pPr>
            <a:endParaRPr lang="en-US" sz="2400" dirty="0">
              <a:solidFill>
                <a:schemeClr val="accent3"/>
              </a:solidFill>
              <a:latin typeface="Gill Sans Nova Light" panose="020B0302020104020203" pitchFamily="34" charset="0"/>
              <a:cs typeface="Gill Sans Light" panose="020B0302020104020203" pitchFamily="34" charset="-79"/>
            </a:endParaRPr>
          </a:p>
          <a:p>
            <a:endParaRPr lang="en-US" dirty="0">
              <a:solidFill>
                <a:schemeClr val="accent3"/>
              </a:solidFill>
              <a:latin typeface="Gill Sans Nova Light" panose="020B0302020104020203" pitchFamily="34" charset="0"/>
              <a:cs typeface="Calibri"/>
            </a:endParaRPr>
          </a:p>
        </p:txBody>
      </p:sp>
      <p:sp>
        <p:nvSpPr>
          <p:cNvPr id="5" name="Footer Placeholder 4">
            <a:extLst>
              <a:ext uri="{FF2B5EF4-FFF2-40B4-BE49-F238E27FC236}">
                <a16:creationId xmlns:a16="http://schemas.microsoft.com/office/drawing/2014/main" id="{4A947406-5839-A735-732D-5690E6315B95}"/>
              </a:ext>
            </a:extLst>
          </p:cNvPr>
          <p:cNvSpPr>
            <a:spLocks noGrp="1"/>
          </p:cNvSpPr>
          <p:nvPr>
            <p:ph type="ftr" sz="quarter" idx="4294967295"/>
          </p:nvPr>
        </p:nvSpPr>
        <p:spPr>
          <a:xfrm>
            <a:off x="0" y="5969000"/>
            <a:ext cx="7305675" cy="279400"/>
          </a:xfrm>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662884A3-BD82-0FC6-A582-54DD17DBCB4A}"/>
              </a:ext>
            </a:extLst>
          </p:cNvPr>
          <p:cNvSpPr>
            <a:spLocks noGrp="1"/>
          </p:cNvSpPr>
          <p:nvPr>
            <p:ph type="sldNum" sz="quarter" idx="4294967295"/>
          </p:nvPr>
        </p:nvSpPr>
        <p:spPr>
          <a:xfrm>
            <a:off x="11649075" y="5969000"/>
            <a:ext cx="542925" cy="279400"/>
          </a:xfrm>
        </p:spPr>
        <p:txBody>
          <a:bodyPr/>
          <a:lstStyle/>
          <a:p>
            <a:fld id="{294A09A9-5501-47C1-A89A-A340965A2BE2}" type="slidenum">
              <a:rPr lang="en-US" smtClean="0"/>
              <a:pPr/>
              <a:t>3</a:t>
            </a:fld>
            <a:endParaRPr lang="en-US" dirty="0"/>
          </a:p>
        </p:txBody>
      </p:sp>
      <p:sp>
        <p:nvSpPr>
          <p:cNvPr id="4" name="Text Placeholder 3">
            <a:extLst>
              <a:ext uri="{FF2B5EF4-FFF2-40B4-BE49-F238E27FC236}">
                <a16:creationId xmlns:a16="http://schemas.microsoft.com/office/drawing/2014/main" id="{7090AC0D-F624-B281-1AB5-687E5F6B3291}"/>
              </a:ext>
            </a:extLst>
          </p:cNvPr>
          <p:cNvSpPr>
            <a:spLocks noGrp="1"/>
          </p:cNvSpPr>
          <p:nvPr>
            <p:ph type="body" sz="quarter" idx="4294967295"/>
          </p:nvPr>
        </p:nvSpPr>
        <p:spPr>
          <a:xfrm>
            <a:off x="0" y="1427163"/>
            <a:ext cx="3922713" cy="4241800"/>
          </a:xfrm>
        </p:spPr>
        <p:txBody>
          <a:bodyPr>
            <a:normAutofit/>
          </a:bodyPr>
          <a:lstStyle/>
          <a:p>
            <a:r>
              <a:rPr lang="en-US" dirty="0"/>
              <a:t>C</a:t>
            </a:r>
          </a:p>
        </p:txBody>
      </p:sp>
    </p:spTree>
    <p:extLst>
      <p:ext uri="{BB962C8B-B14F-4D97-AF65-F5344CB8AC3E}">
        <p14:creationId xmlns:p14="http://schemas.microsoft.com/office/powerpoint/2010/main" val="18595278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2"/>
            <a:ext cx="9601196" cy="934591"/>
          </a:xfrm>
        </p:spPr>
        <p:txBody>
          <a:bodyPr/>
          <a:lstStyle/>
          <a:p>
            <a:r>
              <a:rPr lang="en-US" dirty="0"/>
              <a:t>..Acknowledgement..</a:t>
            </a:r>
          </a:p>
        </p:txBody>
      </p:sp>
      <p:sp>
        <p:nvSpPr>
          <p:cNvPr id="3" name="Content Placeholder 2"/>
          <p:cNvSpPr>
            <a:spLocks noGrp="1"/>
          </p:cNvSpPr>
          <p:nvPr>
            <p:ph idx="1"/>
          </p:nvPr>
        </p:nvSpPr>
        <p:spPr/>
        <p:txBody>
          <a:bodyPr/>
          <a:lstStyle/>
          <a:p>
            <a:r>
              <a:rPr lang="en-US" dirty="0">
                <a:latin typeface="Bahnschrift" pitchFamily="34" charset="0"/>
              </a:rPr>
              <a:t>We would like to express our special thanks of gratitude to our respected mentor "Ms. </a:t>
            </a:r>
            <a:r>
              <a:rPr lang="en-US" dirty="0" err="1">
                <a:latin typeface="Bahnschrift" pitchFamily="34" charset="0"/>
              </a:rPr>
              <a:t>Ridhima</a:t>
            </a:r>
            <a:r>
              <a:rPr lang="en-US" dirty="0">
                <a:latin typeface="Bahnschrift" pitchFamily="34" charset="0"/>
              </a:rPr>
              <a:t> </a:t>
            </a:r>
            <a:r>
              <a:rPr lang="en-US" dirty="0" err="1">
                <a:latin typeface="Bahnschrift" pitchFamily="34" charset="0"/>
              </a:rPr>
              <a:t>Rani</a:t>
            </a:r>
            <a:r>
              <a:rPr lang="en-US" dirty="0">
                <a:latin typeface="Bahnschrift" pitchFamily="34" charset="0"/>
              </a:rPr>
              <a:t>" and our respected dean sir "Dr. </a:t>
            </a:r>
            <a:r>
              <a:rPr lang="en-US" dirty="0" err="1">
                <a:latin typeface="Bahnschrift" pitchFamily="34" charset="0"/>
              </a:rPr>
              <a:t>Monit</a:t>
            </a:r>
            <a:r>
              <a:rPr lang="en-US" dirty="0">
                <a:latin typeface="Bahnschrift" pitchFamily="34" charset="0"/>
              </a:rPr>
              <a:t> </a:t>
            </a:r>
            <a:r>
              <a:rPr lang="en-US" dirty="0" err="1">
                <a:latin typeface="Bahnschrift" pitchFamily="34" charset="0"/>
              </a:rPr>
              <a:t>Kapoor</a:t>
            </a:r>
            <a:r>
              <a:rPr lang="en-US" dirty="0">
                <a:latin typeface="Bahnschrift" pitchFamily="34" charset="0"/>
              </a:rPr>
              <a:t>“ for giving us this opportunity to do this project which helped us in learning new concepts and taught us the value of team work.</a:t>
            </a:r>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294A09A9-5501-47C1-A89A-A340965A2BE2}" type="slidenum">
              <a:rPr lang="en-US" smtClean="0"/>
              <a:pPr/>
              <a:t>4</a:t>
            </a:fld>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02655-34DF-25F9-4640-B2CE5329AD1A}"/>
              </a:ext>
            </a:extLst>
          </p:cNvPr>
          <p:cNvSpPr>
            <a:spLocks noGrp="1"/>
          </p:cNvSpPr>
          <p:nvPr>
            <p:ph type="title"/>
          </p:nvPr>
        </p:nvSpPr>
        <p:spPr>
          <a:xfrm>
            <a:off x="1748028" y="1389888"/>
            <a:ext cx="8695944" cy="1148039"/>
          </a:xfrm>
        </p:spPr>
        <p:txBody>
          <a:bodyPr/>
          <a:lstStyle/>
          <a:p>
            <a:r>
              <a:rPr lang="en-US" dirty="0"/>
              <a:t>Project Overview</a:t>
            </a:r>
          </a:p>
        </p:txBody>
      </p:sp>
      <p:sp>
        <p:nvSpPr>
          <p:cNvPr id="3" name="Content Placeholder 2">
            <a:extLst>
              <a:ext uri="{FF2B5EF4-FFF2-40B4-BE49-F238E27FC236}">
                <a16:creationId xmlns:a16="http://schemas.microsoft.com/office/drawing/2014/main" id="{1A585715-2793-160B-269E-D9516C84D73A}"/>
              </a:ext>
            </a:extLst>
          </p:cNvPr>
          <p:cNvSpPr>
            <a:spLocks noGrp="1"/>
          </p:cNvSpPr>
          <p:nvPr>
            <p:ph idx="1"/>
          </p:nvPr>
        </p:nvSpPr>
        <p:spPr>
          <a:xfrm>
            <a:off x="2223516" y="2651760"/>
            <a:ext cx="7744968" cy="2340118"/>
          </a:xfrm>
        </p:spPr>
        <p:txBody>
          <a:bodyPr/>
          <a:lstStyle/>
          <a:p>
            <a:r>
              <a:rPr lang="en-US" dirty="0"/>
              <a:t>We’ll start by creating a basic Python quiz application that’s only capable of asking question’s, collecting answer’s, and checking whether the answer is correct. We’ll add more and more features in order to make our project more interesting, user-friendly, and fun.</a:t>
            </a:r>
          </a:p>
          <a:p>
            <a:endParaRPr lang="en-US" dirty="0"/>
          </a:p>
        </p:txBody>
      </p:sp>
      <p:sp>
        <p:nvSpPr>
          <p:cNvPr id="4" name="Footer Placeholder 3">
            <a:extLst>
              <a:ext uri="{FF2B5EF4-FFF2-40B4-BE49-F238E27FC236}">
                <a16:creationId xmlns:a16="http://schemas.microsoft.com/office/drawing/2014/main" id="{A3609A75-5E9A-C165-5A1D-764F9E96B722}"/>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0108060B-6C9E-CFFF-55DE-F0D645C094DC}"/>
              </a:ext>
            </a:extLst>
          </p:cNvPr>
          <p:cNvSpPr>
            <a:spLocks noGrp="1"/>
          </p:cNvSpPr>
          <p:nvPr>
            <p:ph type="sldNum" sz="quarter" idx="12"/>
          </p:nvPr>
        </p:nvSpPr>
        <p:spPr/>
        <p:txBody>
          <a:bodyPr/>
          <a:lstStyle/>
          <a:p>
            <a:fld id="{294A09A9-5501-47C1-A89A-A340965A2BE2}" type="slidenum">
              <a:rPr lang="en-US" smtClean="0"/>
              <a:pPr/>
              <a:t>5</a:t>
            </a:fld>
            <a:endParaRPr lang="en-US" dirty="0"/>
          </a:p>
        </p:txBody>
      </p:sp>
    </p:spTree>
    <p:extLst>
      <p:ext uri="{BB962C8B-B14F-4D97-AF65-F5344CB8AC3E}">
        <p14:creationId xmlns:p14="http://schemas.microsoft.com/office/powerpoint/2010/main" val="17329994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02655-34DF-25F9-4640-B2CE5329AD1A}"/>
              </a:ext>
            </a:extLst>
          </p:cNvPr>
          <p:cNvSpPr>
            <a:spLocks noGrp="1"/>
          </p:cNvSpPr>
          <p:nvPr>
            <p:ph type="title"/>
          </p:nvPr>
        </p:nvSpPr>
        <p:spPr>
          <a:xfrm>
            <a:off x="1748028" y="1389888"/>
            <a:ext cx="8695944" cy="1148039"/>
          </a:xfrm>
        </p:spPr>
        <p:txBody>
          <a:bodyPr/>
          <a:lstStyle/>
          <a:p>
            <a:r>
              <a:rPr lang="en-US" dirty="0"/>
              <a:t>Topic’s Covered</a:t>
            </a:r>
          </a:p>
        </p:txBody>
      </p:sp>
      <p:sp>
        <p:nvSpPr>
          <p:cNvPr id="3" name="Content Placeholder 2">
            <a:extLst>
              <a:ext uri="{FF2B5EF4-FFF2-40B4-BE49-F238E27FC236}">
                <a16:creationId xmlns:a16="http://schemas.microsoft.com/office/drawing/2014/main" id="{1A585715-2793-160B-269E-D9516C84D73A}"/>
              </a:ext>
            </a:extLst>
          </p:cNvPr>
          <p:cNvSpPr>
            <a:spLocks noGrp="1"/>
          </p:cNvSpPr>
          <p:nvPr>
            <p:ph idx="1"/>
          </p:nvPr>
        </p:nvSpPr>
        <p:spPr>
          <a:xfrm>
            <a:off x="2223516" y="2537927"/>
            <a:ext cx="7744968" cy="2453951"/>
          </a:xfrm>
        </p:spPr>
        <p:txBody>
          <a:bodyPr>
            <a:normAutofit fontScale="70000" lnSpcReduction="20000"/>
          </a:bodyPr>
          <a:lstStyle/>
          <a:p>
            <a:pPr marL="342900" indent="-342900" algn="l">
              <a:buFont typeface="Wingdings" panose="05000000000000000000" pitchFamily="2" charset="2"/>
              <a:buChar char="v"/>
            </a:pPr>
            <a:r>
              <a:rPr lang="en-US" sz="2800" dirty="0"/>
              <a:t>Data Types(</a:t>
            </a:r>
            <a:r>
              <a:rPr lang="en-US" sz="2800" dirty="0" err="1"/>
              <a:t>Strings,Integers,Float</a:t>
            </a:r>
            <a:r>
              <a:rPr lang="en-US" sz="2800" dirty="0"/>
              <a:t>)</a:t>
            </a:r>
          </a:p>
          <a:p>
            <a:pPr marL="342900" indent="-342900" algn="l">
              <a:buFont typeface="Wingdings" panose="05000000000000000000" pitchFamily="2" charset="2"/>
              <a:buChar char="v"/>
            </a:pPr>
            <a:r>
              <a:rPr lang="en-US" sz="2800" dirty="0"/>
              <a:t>Operations</a:t>
            </a:r>
          </a:p>
          <a:p>
            <a:pPr marL="342900" indent="-342900" algn="l">
              <a:buFont typeface="Wingdings" panose="05000000000000000000" pitchFamily="2" charset="2"/>
              <a:buChar char="v"/>
            </a:pPr>
            <a:r>
              <a:rPr lang="en-US" sz="2800" dirty="0"/>
              <a:t>Conditions(use of </a:t>
            </a:r>
            <a:r>
              <a:rPr lang="en-US" sz="2800" dirty="0" err="1"/>
              <a:t>if,else,elif</a:t>
            </a:r>
            <a:r>
              <a:rPr lang="en-US" sz="2800" dirty="0"/>
              <a:t>)</a:t>
            </a:r>
          </a:p>
          <a:p>
            <a:pPr marL="342900" indent="-342900" algn="l">
              <a:buFont typeface="Wingdings" panose="05000000000000000000" pitchFamily="2" charset="2"/>
              <a:buChar char="v"/>
            </a:pPr>
            <a:r>
              <a:rPr lang="en-US" sz="2800" dirty="0"/>
              <a:t>Loops</a:t>
            </a:r>
          </a:p>
          <a:p>
            <a:pPr marL="342900" indent="-342900" algn="l">
              <a:buFont typeface="Wingdings" panose="05000000000000000000" pitchFamily="2" charset="2"/>
              <a:buChar char="v"/>
            </a:pPr>
            <a:r>
              <a:rPr lang="en-US" sz="2800" dirty="0"/>
              <a:t>Functions</a:t>
            </a:r>
          </a:p>
          <a:p>
            <a:pPr marL="342900" indent="-342900" algn="l">
              <a:buFont typeface="Wingdings" panose="05000000000000000000" pitchFamily="2" charset="2"/>
              <a:buChar char="v"/>
            </a:pPr>
            <a:r>
              <a:rPr lang="en-US" sz="2800" dirty="0"/>
              <a:t>Lists</a:t>
            </a:r>
          </a:p>
          <a:p>
            <a:pPr marL="342900" indent="-342900" algn="l">
              <a:buFont typeface="Wingdings" panose="05000000000000000000" pitchFamily="2" charset="2"/>
              <a:buChar char="v"/>
            </a:pPr>
            <a:endParaRPr lang="en-US" dirty="0"/>
          </a:p>
          <a:p>
            <a:pPr marL="342900" indent="-342900">
              <a:buFont typeface="Wingdings" panose="05000000000000000000" pitchFamily="2" charset="2"/>
              <a:buChar char="v"/>
            </a:pPr>
            <a:endParaRPr lang="en-US" dirty="0"/>
          </a:p>
        </p:txBody>
      </p:sp>
      <p:sp>
        <p:nvSpPr>
          <p:cNvPr id="5" name="Slide Number Placeholder 4">
            <a:extLst>
              <a:ext uri="{FF2B5EF4-FFF2-40B4-BE49-F238E27FC236}">
                <a16:creationId xmlns:a16="http://schemas.microsoft.com/office/drawing/2014/main" id="{0108060B-6C9E-CFFF-55DE-F0D645C094DC}"/>
              </a:ext>
            </a:extLst>
          </p:cNvPr>
          <p:cNvSpPr>
            <a:spLocks noGrp="1"/>
          </p:cNvSpPr>
          <p:nvPr>
            <p:ph type="sldNum" sz="quarter" idx="12"/>
          </p:nvPr>
        </p:nvSpPr>
        <p:spPr/>
        <p:txBody>
          <a:bodyPr/>
          <a:lstStyle/>
          <a:p>
            <a:fld id="{294A09A9-5501-47C1-A89A-A340965A2BE2}" type="slidenum">
              <a:rPr lang="en-US" smtClean="0"/>
              <a:pPr/>
              <a:t>6</a:t>
            </a:fld>
            <a:endParaRPr lang="en-US" dirty="0"/>
          </a:p>
        </p:txBody>
      </p:sp>
    </p:spTree>
    <p:extLst>
      <p:ext uri="{BB962C8B-B14F-4D97-AF65-F5344CB8AC3E}">
        <p14:creationId xmlns:p14="http://schemas.microsoft.com/office/powerpoint/2010/main" val="18312911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B4516-A78C-D69C-2051-684BD2AB4940}"/>
              </a:ext>
            </a:extLst>
          </p:cNvPr>
          <p:cNvSpPr>
            <a:spLocks noGrp="1"/>
          </p:cNvSpPr>
          <p:nvPr>
            <p:ph type="title"/>
          </p:nvPr>
        </p:nvSpPr>
        <p:spPr>
          <a:xfrm>
            <a:off x="381000" y="352425"/>
            <a:ext cx="11430000" cy="1325563"/>
          </a:xfrm>
        </p:spPr>
        <p:txBody>
          <a:bodyPr/>
          <a:lstStyle/>
          <a:p>
            <a:r>
              <a:rPr lang="en-US" dirty="0"/>
              <a:t>Test Case-1</a:t>
            </a:r>
          </a:p>
        </p:txBody>
      </p:sp>
      <p:sp>
        <p:nvSpPr>
          <p:cNvPr id="14" name="Content Placeholder 13">
            <a:extLst>
              <a:ext uri="{FF2B5EF4-FFF2-40B4-BE49-F238E27FC236}">
                <a16:creationId xmlns:a16="http://schemas.microsoft.com/office/drawing/2014/main" id="{D8591692-7A2D-7877-B7FB-7AC606E3286C}"/>
              </a:ext>
            </a:extLst>
          </p:cNvPr>
          <p:cNvSpPr>
            <a:spLocks noGrp="1"/>
          </p:cNvSpPr>
          <p:nvPr>
            <p:ph sz="half" idx="1"/>
          </p:nvPr>
        </p:nvSpPr>
        <p:spPr>
          <a:xfrm>
            <a:off x="508515" y="2579375"/>
            <a:ext cx="5905500" cy="3803217"/>
          </a:xfrm>
        </p:spPr>
        <p:txBody>
          <a:bodyPr/>
          <a:lstStyle/>
          <a:p>
            <a:pPr marL="0" indent="0">
              <a:buNone/>
            </a:pPr>
            <a:r>
              <a:rPr lang="en-US" dirty="0"/>
              <a:t>   Code:-</a:t>
            </a:r>
          </a:p>
          <a:p>
            <a:pPr marL="0" indent="0">
              <a:buNone/>
            </a:pPr>
            <a:endParaRPr lang="en-US" dirty="0"/>
          </a:p>
        </p:txBody>
      </p:sp>
      <p:sp>
        <p:nvSpPr>
          <p:cNvPr id="16" name="Content Placeholder 15">
            <a:extLst>
              <a:ext uri="{FF2B5EF4-FFF2-40B4-BE49-F238E27FC236}">
                <a16:creationId xmlns:a16="http://schemas.microsoft.com/office/drawing/2014/main" id="{EB12D88A-33DF-B913-1C77-928F7E934CAF}"/>
              </a:ext>
            </a:extLst>
          </p:cNvPr>
          <p:cNvSpPr>
            <a:spLocks noGrp="1"/>
          </p:cNvSpPr>
          <p:nvPr>
            <p:ph sz="half" idx="2"/>
          </p:nvPr>
        </p:nvSpPr>
        <p:spPr>
          <a:xfrm>
            <a:off x="6096000" y="2636081"/>
            <a:ext cx="5257800" cy="3548501"/>
          </a:xfrm>
        </p:spPr>
        <p:txBody>
          <a:bodyPr/>
          <a:lstStyle/>
          <a:p>
            <a:pPr marL="0" indent="0">
              <a:buNone/>
            </a:pPr>
            <a:r>
              <a:rPr lang="en-US" dirty="0"/>
              <a:t>Output:</a:t>
            </a:r>
          </a:p>
          <a:p>
            <a:pPr marL="0" indent="0">
              <a:buNone/>
            </a:pPr>
            <a:endParaRPr lang="en-US" dirty="0"/>
          </a:p>
        </p:txBody>
      </p:sp>
      <p:sp>
        <p:nvSpPr>
          <p:cNvPr id="4" name="Footer Placeholder 3">
            <a:extLst>
              <a:ext uri="{FF2B5EF4-FFF2-40B4-BE49-F238E27FC236}">
                <a16:creationId xmlns:a16="http://schemas.microsoft.com/office/drawing/2014/main" id="{21D9DF05-D04B-F9CE-FC13-DEDFBD7A9507}"/>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7D56BD15-0727-BBF1-FBD8-0228EA23C767}"/>
              </a:ext>
            </a:extLst>
          </p:cNvPr>
          <p:cNvSpPr>
            <a:spLocks noGrp="1"/>
          </p:cNvSpPr>
          <p:nvPr>
            <p:ph type="sldNum" sz="quarter" idx="12"/>
          </p:nvPr>
        </p:nvSpPr>
        <p:spPr/>
        <p:txBody>
          <a:bodyPr/>
          <a:lstStyle/>
          <a:p>
            <a:fld id="{294A09A9-5501-47C1-A89A-A340965A2BE2}" type="slidenum">
              <a:rPr lang="en-US" smtClean="0"/>
              <a:pPr/>
              <a:t>7</a:t>
            </a:fld>
            <a:endParaRPr lang="en-US" dirty="0"/>
          </a:p>
        </p:txBody>
      </p:sp>
      <p:pic>
        <p:nvPicPr>
          <p:cNvPr id="6" name="Picture 5">
            <a:extLst>
              <a:ext uri="{FF2B5EF4-FFF2-40B4-BE49-F238E27FC236}">
                <a16:creationId xmlns:a16="http://schemas.microsoft.com/office/drawing/2014/main" id="{EE961272-5F54-1281-F7BF-5AC744760907}"/>
              </a:ext>
            </a:extLst>
          </p:cNvPr>
          <p:cNvPicPr>
            <a:picLocks noChangeAspect="1"/>
          </p:cNvPicPr>
          <p:nvPr/>
        </p:nvPicPr>
        <p:blipFill>
          <a:blip r:embed="rId2"/>
          <a:stretch>
            <a:fillRect/>
          </a:stretch>
        </p:blipFill>
        <p:spPr>
          <a:xfrm>
            <a:off x="838199" y="2992969"/>
            <a:ext cx="5058334" cy="2976031"/>
          </a:xfrm>
          <a:prstGeom prst="rect">
            <a:avLst/>
          </a:prstGeom>
        </p:spPr>
      </p:pic>
      <p:pic>
        <p:nvPicPr>
          <p:cNvPr id="8" name="Picture 7">
            <a:extLst>
              <a:ext uri="{FF2B5EF4-FFF2-40B4-BE49-F238E27FC236}">
                <a16:creationId xmlns:a16="http://schemas.microsoft.com/office/drawing/2014/main" id="{73C25906-6DB8-9808-37AF-3E5A8CBFFFAA}"/>
              </a:ext>
            </a:extLst>
          </p:cNvPr>
          <p:cNvPicPr>
            <a:picLocks noChangeAspect="1"/>
          </p:cNvPicPr>
          <p:nvPr/>
        </p:nvPicPr>
        <p:blipFill>
          <a:blip r:embed="rId3"/>
          <a:stretch>
            <a:fillRect/>
          </a:stretch>
        </p:blipFill>
        <p:spPr>
          <a:xfrm>
            <a:off x="6134099" y="3076096"/>
            <a:ext cx="4982135" cy="2625457"/>
          </a:xfrm>
          <a:prstGeom prst="rect">
            <a:avLst/>
          </a:prstGeom>
        </p:spPr>
      </p:pic>
    </p:spTree>
    <p:extLst>
      <p:ext uri="{BB962C8B-B14F-4D97-AF65-F5344CB8AC3E}">
        <p14:creationId xmlns:p14="http://schemas.microsoft.com/office/powerpoint/2010/main" val="9410151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B4516-A78C-D69C-2051-684BD2AB4940}"/>
              </a:ext>
            </a:extLst>
          </p:cNvPr>
          <p:cNvSpPr>
            <a:spLocks noGrp="1"/>
          </p:cNvSpPr>
          <p:nvPr>
            <p:ph type="title"/>
          </p:nvPr>
        </p:nvSpPr>
        <p:spPr>
          <a:xfrm>
            <a:off x="1295402" y="0"/>
            <a:ext cx="9601196" cy="2285999"/>
          </a:xfrm>
        </p:spPr>
        <p:txBody>
          <a:bodyPr/>
          <a:lstStyle/>
          <a:p>
            <a:r>
              <a:rPr lang="en-US" dirty="0"/>
              <a:t>Test Case-2</a:t>
            </a:r>
          </a:p>
        </p:txBody>
      </p:sp>
      <p:sp>
        <p:nvSpPr>
          <p:cNvPr id="8" name="Content Placeholder 7">
            <a:extLst>
              <a:ext uri="{FF2B5EF4-FFF2-40B4-BE49-F238E27FC236}">
                <a16:creationId xmlns:a16="http://schemas.microsoft.com/office/drawing/2014/main" id="{529108FA-7CBF-127D-797E-C4B0AF39075B}"/>
              </a:ext>
            </a:extLst>
          </p:cNvPr>
          <p:cNvSpPr>
            <a:spLocks noGrp="1"/>
          </p:cNvSpPr>
          <p:nvPr>
            <p:ph sz="half" idx="1"/>
          </p:nvPr>
        </p:nvSpPr>
        <p:spPr/>
        <p:txBody>
          <a:bodyPr/>
          <a:lstStyle/>
          <a:p>
            <a:pPr marL="0" indent="0">
              <a:buNone/>
            </a:pPr>
            <a:r>
              <a:rPr lang="en-US" dirty="0"/>
              <a:t>Code:</a:t>
            </a:r>
          </a:p>
          <a:p>
            <a:pPr marL="0" indent="0">
              <a:buNone/>
            </a:pPr>
            <a:endParaRPr lang="en-US" dirty="0"/>
          </a:p>
          <a:p>
            <a:pPr marL="0" indent="0">
              <a:buNone/>
            </a:pPr>
            <a:endParaRPr lang="en-US" dirty="0"/>
          </a:p>
        </p:txBody>
      </p:sp>
      <p:sp>
        <p:nvSpPr>
          <p:cNvPr id="3" name="Content Placeholder 2">
            <a:extLst>
              <a:ext uri="{FF2B5EF4-FFF2-40B4-BE49-F238E27FC236}">
                <a16:creationId xmlns:a16="http://schemas.microsoft.com/office/drawing/2014/main" id="{83C12613-7498-6F12-9563-17111C0EAAEE}"/>
              </a:ext>
            </a:extLst>
          </p:cNvPr>
          <p:cNvSpPr>
            <a:spLocks noGrp="1"/>
          </p:cNvSpPr>
          <p:nvPr>
            <p:ph sz="half" idx="2"/>
          </p:nvPr>
        </p:nvSpPr>
        <p:spPr/>
        <p:txBody>
          <a:bodyPr/>
          <a:lstStyle/>
          <a:p>
            <a:pPr marL="0" indent="0">
              <a:buNone/>
            </a:pPr>
            <a:r>
              <a:rPr lang="en-US" dirty="0"/>
              <a:t>Output:</a:t>
            </a:r>
          </a:p>
          <a:p>
            <a:pPr marL="0" indent="0">
              <a:buNone/>
            </a:pPr>
            <a:r>
              <a:rPr lang="en-US" dirty="0"/>
              <a:t>Function created to be used in upcoming user case.</a:t>
            </a:r>
          </a:p>
          <a:p>
            <a:pPr marL="0" indent="0">
              <a:buNone/>
            </a:pPr>
            <a:endParaRPr lang="en-US" dirty="0"/>
          </a:p>
        </p:txBody>
      </p:sp>
      <p:sp>
        <p:nvSpPr>
          <p:cNvPr id="5" name="Slide Number Placeholder 4">
            <a:extLst>
              <a:ext uri="{FF2B5EF4-FFF2-40B4-BE49-F238E27FC236}">
                <a16:creationId xmlns:a16="http://schemas.microsoft.com/office/drawing/2014/main" id="{7D56BD15-0727-BBF1-FBD8-0228EA23C767}"/>
              </a:ext>
            </a:extLst>
          </p:cNvPr>
          <p:cNvSpPr>
            <a:spLocks noGrp="1"/>
          </p:cNvSpPr>
          <p:nvPr>
            <p:ph type="sldNum" sz="quarter" idx="12"/>
          </p:nvPr>
        </p:nvSpPr>
        <p:spPr/>
        <p:txBody>
          <a:bodyPr/>
          <a:lstStyle/>
          <a:p>
            <a:fld id="{294A09A9-5501-47C1-A89A-A340965A2BE2}" type="slidenum">
              <a:rPr lang="en-US" smtClean="0"/>
              <a:pPr/>
              <a:t>8</a:t>
            </a:fld>
            <a:endParaRPr lang="en-US" dirty="0"/>
          </a:p>
        </p:txBody>
      </p:sp>
      <p:pic>
        <p:nvPicPr>
          <p:cNvPr id="6" name="Picture 5">
            <a:extLst>
              <a:ext uri="{FF2B5EF4-FFF2-40B4-BE49-F238E27FC236}">
                <a16:creationId xmlns:a16="http://schemas.microsoft.com/office/drawing/2014/main" id="{6C770E22-364D-B39D-C160-48B1CF251FF5}"/>
              </a:ext>
            </a:extLst>
          </p:cNvPr>
          <p:cNvPicPr>
            <a:picLocks noChangeAspect="1"/>
          </p:cNvPicPr>
          <p:nvPr/>
        </p:nvPicPr>
        <p:blipFill>
          <a:blip r:embed="rId2"/>
          <a:stretch>
            <a:fillRect/>
          </a:stretch>
        </p:blipFill>
        <p:spPr>
          <a:xfrm>
            <a:off x="1355648" y="3034269"/>
            <a:ext cx="3799060" cy="3214131"/>
          </a:xfrm>
          <a:prstGeom prst="rect">
            <a:avLst/>
          </a:prstGeom>
        </p:spPr>
      </p:pic>
    </p:spTree>
    <p:extLst>
      <p:ext uri="{BB962C8B-B14F-4D97-AF65-F5344CB8AC3E}">
        <p14:creationId xmlns:p14="http://schemas.microsoft.com/office/powerpoint/2010/main" val="23604454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D2387-0325-2386-B951-CBB204CBE254}"/>
              </a:ext>
            </a:extLst>
          </p:cNvPr>
          <p:cNvSpPr>
            <a:spLocks noGrp="1"/>
          </p:cNvSpPr>
          <p:nvPr>
            <p:ph type="title"/>
          </p:nvPr>
        </p:nvSpPr>
        <p:spPr>
          <a:xfrm>
            <a:off x="1295402" y="471753"/>
            <a:ext cx="9601196" cy="1303867"/>
          </a:xfrm>
        </p:spPr>
        <p:txBody>
          <a:bodyPr/>
          <a:lstStyle/>
          <a:p>
            <a:r>
              <a:rPr lang="en-US" dirty="0"/>
              <a:t>Test Case-3</a:t>
            </a:r>
          </a:p>
        </p:txBody>
      </p:sp>
      <p:sp>
        <p:nvSpPr>
          <p:cNvPr id="3" name="Content Placeholder 2">
            <a:extLst>
              <a:ext uri="{FF2B5EF4-FFF2-40B4-BE49-F238E27FC236}">
                <a16:creationId xmlns:a16="http://schemas.microsoft.com/office/drawing/2014/main" id="{CD09783F-D18C-9FF8-1E17-805EA5A87C97}"/>
              </a:ext>
            </a:extLst>
          </p:cNvPr>
          <p:cNvSpPr>
            <a:spLocks noGrp="1"/>
          </p:cNvSpPr>
          <p:nvPr>
            <p:ph sz="half" idx="1"/>
          </p:nvPr>
        </p:nvSpPr>
        <p:spPr>
          <a:xfrm>
            <a:off x="838200" y="2465701"/>
            <a:ext cx="5181600" cy="3711261"/>
          </a:xfrm>
        </p:spPr>
        <p:txBody>
          <a:bodyPr/>
          <a:lstStyle/>
          <a:p>
            <a:pPr marL="0" indent="0">
              <a:buNone/>
            </a:pPr>
            <a:r>
              <a:rPr lang="en-US" dirty="0"/>
              <a:t>Code:</a:t>
            </a:r>
          </a:p>
          <a:p>
            <a:pPr marL="0" indent="0">
              <a:buNone/>
            </a:pPr>
            <a:endParaRPr lang="en-US" dirty="0"/>
          </a:p>
        </p:txBody>
      </p:sp>
      <p:sp>
        <p:nvSpPr>
          <p:cNvPr id="4" name="Content Placeholder 3">
            <a:extLst>
              <a:ext uri="{FF2B5EF4-FFF2-40B4-BE49-F238E27FC236}">
                <a16:creationId xmlns:a16="http://schemas.microsoft.com/office/drawing/2014/main" id="{692899C6-3741-4E28-A878-DB0688754E84}"/>
              </a:ext>
            </a:extLst>
          </p:cNvPr>
          <p:cNvSpPr>
            <a:spLocks noGrp="1"/>
          </p:cNvSpPr>
          <p:nvPr>
            <p:ph sz="half" idx="2"/>
          </p:nvPr>
        </p:nvSpPr>
        <p:spPr>
          <a:xfrm>
            <a:off x="6382871" y="2465701"/>
            <a:ext cx="4970929" cy="3711261"/>
          </a:xfrm>
        </p:spPr>
        <p:txBody>
          <a:bodyPr/>
          <a:lstStyle/>
          <a:p>
            <a:pPr marL="0" indent="0">
              <a:buNone/>
            </a:pPr>
            <a:r>
              <a:rPr lang="en-US" dirty="0"/>
              <a:t>Output:</a:t>
            </a:r>
          </a:p>
        </p:txBody>
      </p:sp>
      <p:sp>
        <p:nvSpPr>
          <p:cNvPr id="6" name="Slide Number Placeholder 5">
            <a:extLst>
              <a:ext uri="{FF2B5EF4-FFF2-40B4-BE49-F238E27FC236}">
                <a16:creationId xmlns:a16="http://schemas.microsoft.com/office/drawing/2014/main" id="{4B5135C3-0F0A-2928-9ACE-79496F0A2B1E}"/>
              </a:ext>
            </a:extLst>
          </p:cNvPr>
          <p:cNvSpPr>
            <a:spLocks noGrp="1"/>
          </p:cNvSpPr>
          <p:nvPr>
            <p:ph type="sldNum" sz="quarter" idx="12"/>
          </p:nvPr>
        </p:nvSpPr>
        <p:spPr/>
        <p:txBody>
          <a:bodyPr/>
          <a:lstStyle/>
          <a:p>
            <a:fld id="{294A09A9-5501-47C1-A89A-A340965A2BE2}" type="slidenum">
              <a:rPr lang="en-US" smtClean="0"/>
              <a:pPr/>
              <a:t>9</a:t>
            </a:fld>
            <a:endParaRPr lang="en-US" dirty="0"/>
          </a:p>
        </p:txBody>
      </p:sp>
      <p:pic>
        <p:nvPicPr>
          <p:cNvPr id="7" name="Picture 6">
            <a:extLst>
              <a:ext uri="{FF2B5EF4-FFF2-40B4-BE49-F238E27FC236}">
                <a16:creationId xmlns:a16="http://schemas.microsoft.com/office/drawing/2014/main" id="{3D37F7F2-765F-21D8-71CF-8BCC11706037}"/>
              </a:ext>
            </a:extLst>
          </p:cNvPr>
          <p:cNvPicPr>
            <a:picLocks noChangeAspect="1"/>
          </p:cNvPicPr>
          <p:nvPr/>
        </p:nvPicPr>
        <p:blipFill>
          <a:blip r:embed="rId2"/>
          <a:stretch>
            <a:fillRect/>
          </a:stretch>
        </p:blipFill>
        <p:spPr>
          <a:xfrm>
            <a:off x="838200" y="3027664"/>
            <a:ext cx="5481918" cy="2682853"/>
          </a:xfrm>
          <a:prstGeom prst="rect">
            <a:avLst/>
          </a:prstGeom>
        </p:spPr>
      </p:pic>
      <p:pic>
        <p:nvPicPr>
          <p:cNvPr id="9" name="Picture 8">
            <a:extLst>
              <a:ext uri="{FF2B5EF4-FFF2-40B4-BE49-F238E27FC236}">
                <a16:creationId xmlns:a16="http://schemas.microsoft.com/office/drawing/2014/main" id="{25941F57-2B22-6B44-1475-25E3AD20F595}"/>
              </a:ext>
            </a:extLst>
          </p:cNvPr>
          <p:cNvPicPr>
            <a:picLocks noChangeAspect="1"/>
          </p:cNvPicPr>
          <p:nvPr/>
        </p:nvPicPr>
        <p:blipFill>
          <a:blip r:embed="rId3"/>
          <a:stretch>
            <a:fillRect/>
          </a:stretch>
        </p:blipFill>
        <p:spPr>
          <a:xfrm>
            <a:off x="6296226" y="3051851"/>
            <a:ext cx="5144218" cy="2120784"/>
          </a:xfrm>
          <a:prstGeom prst="rect">
            <a:avLst/>
          </a:prstGeom>
        </p:spPr>
      </p:pic>
    </p:spTree>
    <p:extLst>
      <p:ext uri="{BB962C8B-B14F-4D97-AF65-F5344CB8AC3E}">
        <p14:creationId xmlns:p14="http://schemas.microsoft.com/office/powerpoint/2010/main" val="2245015896"/>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14EFF02-EA18-493C-972D-813DB244CB6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FBB2F3B-6257-41BB-8B64-5AC7494F274B}">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9ACE2AAA-C718-435C-B4E6-95A08ACAC441}">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Organic</Template>
  <TotalTime>233</TotalTime>
  <Words>320</Words>
  <Application>Microsoft Office PowerPoint</Application>
  <PresentationFormat>Widescreen</PresentationFormat>
  <Paragraphs>80</Paragraphs>
  <Slides>14</Slides>
  <Notes>1</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14</vt:i4>
      </vt:variant>
    </vt:vector>
  </HeadingPairs>
  <TitlesOfParts>
    <vt:vector size="26" baseType="lpstr">
      <vt:lpstr>Algerian</vt:lpstr>
      <vt:lpstr>Arial</vt:lpstr>
      <vt:lpstr>Bahnschrift</vt:lpstr>
      <vt:lpstr>Bahnschrift SemiBold</vt:lpstr>
      <vt:lpstr>Baskerville Old Face</vt:lpstr>
      <vt:lpstr>Calibri</vt:lpstr>
      <vt:lpstr>Forte</vt:lpstr>
      <vt:lpstr>Garamond</vt:lpstr>
      <vt:lpstr>Gill Sans Light</vt:lpstr>
      <vt:lpstr>Gill Sans Nova Light</vt:lpstr>
      <vt:lpstr>Wingdings</vt:lpstr>
      <vt:lpstr>Organic</vt:lpstr>
      <vt:lpstr>Python Quiz</vt:lpstr>
      <vt:lpstr>Introduction</vt:lpstr>
      <vt:lpstr>Contents</vt:lpstr>
      <vt:lpstr>..Acknowledgement..</vt:lpstr>
      <vt:lpstr>Project Overview</vt:lpstr>
      <vt:lpstr>Topic’s Covered</vt:lpstr>
      <vt:lpstr>Test Case-1</vt:lpstr>
      <vt:lpstr>Test Case-2</vt:lpstr>
      <vt:lpstr>Test Case-3</vt:lpstr>
      <vt:lpstr>Test Case-4</vt:lpstr>
      <vt:lpstr>Test Case-5</vt:lpstr>
      <vt:lpstr>Advantages</vt:lpstr>
      <vt:lpstr> BiblioGraphy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Quiz</dc:title>
  <dc:creator>Muddit Pahwa</dc:creator>
  <cp:lastModifiedBy>Muddit Pahwa</cp:lastModifiedBy>
  <cp:revision>12</cp:revision>
  <dcterms:created xsi:type="dcterms:W3CDTF">2022-11-24T03:43:40Z</dcterms:created>
  <dcterms:modified xsi:type="dcterms:W3CDTF">2022-12-15T04:49:35Z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