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t>Sentiment Analysis of Restaurant Reviews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Presented By: [Your Name]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College Name &amp; Department: [Your College Name &amp; Department]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t>Integrating deep learning models such as BERT for better accuracy.</a:t>
            </a:r>
          </a:p>
          <a:p>
            <a:r>
              <a:t>Expanding the dataset to include multi-language reviews.</a:t>
            </a:r>
          </a:p>
          <a:p>
            <a:r>
              <a:t>Real-time sentiment analysis for immediate feedback.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Problem Statement</a:t>
            </a:r>
          </a:p>
          <a:p>
            <a:r>
              <a:t>Technology Used</a:t>
            </a:r>
          </a:p>
          <a:p>
            <a:r>
              <a:t>Wow Factor</a:t>
            </a:r>
          </a:p>
          <a:p>
            <a:r>
              <a:t>End Users</a:t>
            </a:r>
          </a:p>
          <a:p>
            <a:r>
              <a:t>Result</a:t>
            </a:r>
          </a:p>
          <a:p>
            <a:r>
              <a:t>Conclusion</a:t>
            </a:r>
          </a:p>
          <a:p>
            <a:r>
              <a:t>GitHub Link</a:t>
            </a:r>
          </a:p>
          <a:p>
            <a: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t>Analyzing restaurant reviews to determine customer sentiment (positive or negative).</a:t>
            </a:r>
          </a:p>
          <a:p>
            <a:r>
              <a:t>This helps businesses improve customer satisfaction and identify key strengths and weaknesses in their service.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Technology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t>Programming Language: Python</a:t>
            </a:r>
          </a:p>
          <a:p>
            <a:r>
              <a:t>Libraries:</a:t>
            </a:r>
          </a:p>
          <a:p>
            <a:r>
              <a:t>- pandas for data handling</a:t>
            </a:r>
          </a:p>
          <a:p>
            <a:r>
              <a:t>- nltk for text preprocessing</a:t>
            </a:r>
          </a:p>
          <a:p>
            <a:r>
              <a:t>- scikit-learn for machine learning models</a:t>
            </a:r>
          </a:p>
          <a:p>
            <a:r>
              <a:t>- matplotlib/seaborn for visualization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t>Wow Factors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multiple machine learning algorithms: Naive Bayes, Logistic Regression, Random Forest, and SVM.</a:t>
            </a:r>
          </a:p>
          <a:p>
            <a:r>
              <a:t>Text preprocessing techniques, including stemming and stopword removal.</a:t>
            </a:r>
          </a:p>
          <a:p>
            <a:r>
              <a:t>Implementation of TF-IDF for vectorizing text data.</a:t>
            </a:r>
          </a:p>
          <a:p>
            <a:r>
              <a:t>PCA for dimensionality reduction and standardization of features.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Restaurant owners and managers for understanding customer feedback.</a:t>
            </a:r>
          </a:p>
          <a:p>
            <a:r>
              <a:t>Data analysts for deriving insights from textual data.</a:t>
            </a:r>
          </a:p>
          <a:p>
            <a:r>
              <a:t>Researchers working on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 Comparisons:</a:t>
            </a:r>
          </a:p>
          <a:p>
            <a:r>
              <a:t>1. GaussianNB: 69%</a:t>
            </a:r>
          </a:p>
          <a:p>
            <a:r>
              <a:t>2. MultinomialNB: 74.5%</a:t>
            </a:r>
          </a:p>
          <a:p>
            <a:r>
              <a:t>3. BernoulliNB: 74.5%</a:t>
            </a:r>
          </a:p>
          <a:p>
            <a:r>
              <a:t>4. Logistic Regression: 74%</a:t>
            </a:r>
          </a:p>
          <a:p>
            <a:r>
              <a:t>5. Random Forest: 70%</a:t>
            </a:r>
          </a:p>
          <a:p>
            <a:r>
              <a:t>6. SVM: 74%</a:t>
            </a:r>
          </a:p>
          <a:p/>
          <a:p>
            <a:r>
              <a:t>Conclusion: MultinomialNB and BernoulliNB outperform other classifiers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Sentiment analysis effectively identifies positive and negative reviews, aiding restaurants in understanding customer sentiment.</a:t>
            </a:r>
          </a:p>
          <a:p>
            <a:r>
              <a:t>The best-performing models (MultinomialNB and BernoulliNB) provide a balanced approach to accuracy and generalizability.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the code and report are uploaded to GitHub with a proper README file.</a:t>
            </a:r>
          </a:p>
          <a:p>
            <a:r>
              <a:t>Link: [Insert GitHub URL]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25</cp:revision>
  <dcterms:created xsi:type="dcterms:W3CDTF">2021-05-26T16:50:10Z</dcterms:created>
  <dcterms:modified xsi:type="dcterms:W3CDTF">2025-01-17T11:44:14Z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