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Sentiment Analysis of Restaurant Reviews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077" y="3884687"/>
            <a:ext cx="1002184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u="sng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Mudgolwad Ravi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JNTUH COLLEGE OF ENGINEERING SULTANPUR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CSE(AI&amp;ML)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https://github.com/mudgolwadravi/IBM-EduNet-DGT-NLP-AI-.git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5435" indent="-305435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deep learning models such as BERT for better accuracy.</a:t>
            </a:r>
          </a:p>
          <a:p>
            <a:pPr marL="305435" indent="-305435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the dataset to include multi-language reviews.</a:t>
            </a:r>
          </a:p>
          <a:p>
            <a:pPr marL="305435" indent="-305435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sentiment analysis for immediate feedback. </a:t>
            </a:r>
          </a:p>
          <a:p>
            <a:pPr marL="305435" indent="-305435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5435" indent="-305435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dirty="0"/>
              <a:t>Analyzing customer reviews of restaurants to determine sentiments as positive or negative.</a:t>
            </a:r>
          </a:p>
          <a:p>
            <a:r>
              <a:rPr lang="en-US" dirty="0"/>
              <a:t>This helps businesses identify areas of improvement and strengths based on feedback.</a:t>
            </a:r>
          </a:p>
          <a:p>
            <a:r>
              <a:rPr lang="en-US" dirty="0"/>
              <a:t>Efficient sentiment analysis can improve customer satisfaction and loyalty.</a:t>
            </a:r>
          </a:p>
          <a:p>
            <a:r>
              <a:rPr lang="en-US" dirty="0"/>
              <a:t>The aim is to automate the process using machine learning techniques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45" y="702156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Programming Language: Python</a:t>
            </a:r>
          </a:p>
          <a:p>
            <a:r>
              <a:rPr lang="en-IN" dirty="0"/>
              <a:t>IDE: Google Collab</a:t>
            </a:r>
          </a:p>
          <a:p>
            <a:r>
              <a:rPr lang="en-IN" dirty="0"/>
              <a:t>Libraries:</a:t>
            </a:r>
          </a:p>
          <a:p>
            <a:r>
              <a:rPr lang="en-IN" dirty="0"/>
              <a:t>- pandas for data handling</a:t>
            </a:r>
          </a:p>
          <a:p>
            <a:r>
              <a:rPr lang="en-IN" dirty="0"/>
              <a:t>- </a:t>
            </a:r>
            <a:r>
              <a:rPr lang="en-IN" dirty="0" err="1"/>
              <a:t>nltk</a:t>
            </a:r>
            <a:r>
              <a:rPr lang="en-IN" dirty="0"/>
              <a:t> for text preprocessing</a:t>
            </a:r>
          </a:p>
          <a:p>
            <a:r>
              <a:rPr lang="en-IN" dirty="0"/>
              <a:t>- scikit-learn for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Comparison of multiple machine learning algorithms: Naive Bayes, Logistic Regression, Random Forest, and SVM.</a:t>
            </a:r>
          </a:p>
          <a:p>
            <a:r>
              <a:rPr lang="en-IN" sz="1800" dirty="0"/>
              <a:t>Text preprocessing techniques, including stemming and </a:t>
            </a:r>
            <a:r>
              <a:rPr lang="en-IN" sz="1800" dirty="0" err="1"/>
              <a:t>stopword</a:t>
            </a:r>
            <a:r>
              <a:rPr lang="en-IN" sz="1800" dirty="0"/>
              <a:t> removal.</a:t>
            </a:r>
          </a:p>
          <a:p>
            <a:r>
              <a:rPr lang="en-IN" sz="1800" dirty="0"/>
              <a:t>Implementation of TF-IDF for vectorizing text data.</a:t>
            </a:r>
          </a:p>
          <a:p>
            <a:r>
              <a:rPr lang="en-IN" sz="1800" dirty="0"/>
              <a:t>PCA for dimensionality reduction and standardization of features.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owners and managers for understanding customer feedback.</a:t>
            </a:r>
          </a:p>
          <a:p>
            <a:r>
              <a:rPr lang="en-US" dirty="0"/>
              <a:t>Data analysts for deriving insights from textual data.</a:t>
            </a:r>
          </a:p>
          <a:p>
            <a:r>
              <a:rPr lang="en-US" dirty="0"/>
              <a:t>Researchers working on natural language processing.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FBCFC-AB29-E2DB-352C-491E685C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9" y="1232452"/>
            <a:ext cx="5294599" cy="2391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E7883-2A3D-7EBA-1D65-C6F26D41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11" y="1232452"/>
            <a:ext cx="5477639" cy="2391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11F72-FBE4-4BA4-787F-8E07FE738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9" y="3713264"/>
            <a:ext cx="5294599" cy="2579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D631C7-0C42-985A-95E9-FC19C5467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210" y="3713264"/>
            <a:ext cx="5477639" cy="25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8620-9BB1-1731-19CE-605B2186D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0F9C-EBC9-95AB-E03D-14A8299D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 Comparisons:</a:t>
            </a:r>
          </a:p>
          <a:p>
            <a:r>
              <a:rPr lang="en-IN" dirty="0"/>
              <a:t>1. </a:t>
            </a:r>
            <a:r>
              <a:rPr lang="en-IN" dirty="0" err="1"/>
              <a:t>GaussianNB</a:t>
            </a:r>
            <a:r>
              <a:rPr lang="en-IN" dirty="0"/>
              <a:t>: 69%</a:t>
            </a:r>
          </a:p>
          <a:p>
            <a:r>
              <a:rPr lang="en-IN" dirty="0"/>
              <a:t>2. </a:t>
            </a:r>
            <a:r>
              <a:rPr lang="en-IN" dirty="0" err="1"/>
              <a:t>MultinomialNB</a:t>
            </a:r>
            <a:r>
              <a:rPr lang="en-IN" dirty="0"/>
              <a:t>: 74.5%</a:t>
            </a:r>
          </a:p>
          <a:p>
            <a:r>
              <a:rPr lang="en-IN" dirty="0"/>
              <a:t>3. </a:t>
            </a:r>
            <a:r>
              <a:rPr lang="en-IN" dirty="0" err="1"/>
              <a:t>BernoulliNB</a:t>
            </a:r>
            <a:r>
              <a:rPr lang="en-IN" dirty="0"/>
              <a:t>: 74.5%</a:t>
            </a:r>
          </a:p>
          <a:p>
            <a:r>
              <a:rPr lang="en-IN" dirty="0"/>
              <a:t>4. Logistic Regression: 74%</a:t>
            </a:r>
          </a:p>
          <a:p>
            <a:r>
              <a:rPr lang="en-IN" dirty="0"/>
              <a:t>5. Random Forest: 70%</a:t>
            </a:r>
          </a:p>
          <a:p>
            <a:r>
              <a:rPr lang="en-IN" dirty="0"/>
              <a:t>6. SVM: 74%</a:t>
            </a:r>
          </a:p>
          <a:p>
            <a:endParaRPr lang="en-IN" dirty="0"/>
          </a:p>
          <a:p>
            <a:r>
              <a:rPr lang="en-IN" dirty="0"/>
              <a:t>Conclusion: </a:t>
            </a:r>
            <a:r>
              <a:rPr lang="en-IN" dirty="0" err="1"/>
              <a:t>MultinomialNB</a:t>
            </a:r>
            <a:r>
              <a:rPr lang="en-IN" dirty="0"/>
              <a:t> and </a:t>
            </a:r>
            <a:r>
              <a:rPr lang="en-IN" dirty="0" err="1"/>
              <a:t>BernoulliNB</a:t>
            </a:r>
            <a:r>
              <a:rPr lang="en-IN" dirty="0"/>
              <a:t> outperform other classifiers in this scenario.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39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effectively identifies positive and negative reviews, aiding restaurants in understanding customer sentiment.</a:t>
            </a:r>
          </a:p>
          <a:p>
            <a:r>
              <a:rPr lang="en-US" dirty="0"/>
              <a:t>The best-performing models (</a:t>
            </a:r>
            <a:r>
              <a:rPr lang="en-US" dirty="0" err="1"/>
              <a:t>MultinomialNB</a:t>
            </a:r>
            <a:r>
              <a:rPr lang="en-US" dirty="0"/>
              <a:t> and </a:t>
            </a:r>
            <a:r>
              <a:rPr lang="en-US" dirty="0" err="1"/>
              <a:t>BernoulliNB</a:t>
            </a:r>
            <a:r>
              <a:rPr lang="en-US" dirty="0"/>
              <a:t>) provide a balanced approach to accuracy and generalizability.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72</TotalTime>
  <Words>340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Sentiment Analysis of Restaurant Reviews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MUDGOLWAD RAVI</cp:lastModifiedBy>
  <cp:revision>26</cp:revision>
  <dcterms:created xsi:type="dcterms:W3CDTF">2021-05-26T16:50:10Z</dcterms:created>
  <dcterms:modified xsi:type="dcterms:W3CDTF">2025-01-26T13:34:16Z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