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4"/>
  </p:notesMasterIdLst>
  <p:handoutMasterIdLst>
    <p:handoutMasterId r:id="rId15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1" r:id="rId11"/>
    <p:sldId id="340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10/26/2024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julius.ai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b="0" dirty="0" err="1">
                <a:solidFill>
                  <a:schemeClr val="tx1"/>
                </a:solidFill>
                <a:latin typeface="Calisto MT" panose="02040603050505030304" pitchFamily="18" charset="0"/>
              </a:rPr>
              <a:t>Mudgolwad</a:t>
            </a:r>
            <a:r>
              <a:rPr lang="en-US" b="0" dirty="0">
                <a:solidFill>
                  <a:schemeClr val="tx1"/>
                </a:solidFill>
                <a:latin typeface="Calisto MT" panose="02040603050505030304" pitchFamily="18" charset="0"/>
              </a:rPr>
              <a:t> Ravi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JNTUH COLLEGE OF ENGINEERING SULTANPUR</a:t>
            </a: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Aicte</a:t>
            </a:r>
            <a:r>
              <a:rPr lang="en-US" dirty="0">
                <a:solidFill>
                  <a:schemeClr val="tx1"/>
                </a:solidFill>
              </a:rPr>
              <a:t> no</a:t>
            </a:r>
            <a:r>
              <a:rPr lang="en-US" b="0" dirty="0">
                <a:solidFill>
                  <a:schemeClr val="tx1"/>
                </a:solidFill>
              </a:rPr>
              <a:t>.</a:t>
            </a:r>
            <a:r>
              <a:rPr lang="en-IN" b="0" dirty="0"/>
              <a:t> STU65904a134363a1703954963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Regional Profitability</a:t>
            </a:r>
            <a:br>
              <a:rPr lang="en-IN" sz="3200" dirty="0"/>
            </a:br>
            <a:r>
              <a:rPr lang="en-IN" sz="3200" dirty="0"/>
              <a:t>on superstore dataset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8774" y="1827430"/>
            <a:ext cx="5552283" cy="360798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</a:pPr>
            <a:r>
              <a:rPr lang="en-US" sz="7200" dirty="0"/>
              <a:t>To allocate resources effectively and enhance profits in underperforming regions, I analyzed regional performance. A key challenge was calculating the total profit for each entry and determining any generated profits. To address this issue, I created a visual representation displaying profits across all categories.</a:t>
            </a:r>
            <a:br>
              <a:rPr lang="en-GB" sz="2400" dirty="0"/>
            </a:br>
            <a:endParaRPr lang="en-US" sz="2400" dirty="0"/>
          </a:p>
          <a:p>
            <a:pPr>
              <a:lnSpc>
                <a:spcPct val="220000"/>
              </a:lnSpc>
            </a:pPr>
            <a:endParaRPr lang="en-IN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1" y="550417"/>
            <a:ext cx="8870165" cy="790111"/>
          </a:xfrm>
        </p:spPr>
        <p:txBody>
          <a:bodyPr>
            <a:normAutofit fontScale="90000"/>
          </a:bodyPr>
          <a:lstStyle/>
          <a:p>
            <a:r>
              <a:rPr lang="en-IN" dirty="0"/>
              <a:t>Maximizing Regional Profitability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r>
              <a:rPr lang="en-GB" sz="2000" b="0" dirty="0"/>
              <a:t>In this project a super store dataset is given for a superstore of United States in which the total profit of all categories and sub-categories on the basis of region is divided. The data also represent different products sales and discount in different region </a:t>
            </a:r>
            <a:endParaRPr lang="en-IN" sz="20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6263903" cy="399002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dirty="0"/>
              <a:t>With this project the benefit will be ensured to the clients and majorly to the CA employees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The record team which were going through this problem and some others clients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Through this project the company will easily have a record for their profits of all category 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400" y="1463105"/>
            <a:ext cx="8055798" cy="52434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IN" sz="1800" dirty="0"/>
              <a:t>For this project I have used python programming language and the tools used are mentioned below.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IN" sz="1800" dirty="0"/>
              <a:t>Pandas (library of python used for working with data frame)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IN" sz="1800" dirty="0"/>
              <a:t>Matplotlib (library of python used to visualize represent data 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IN" sz="1800" dirty="0"/>
              <a:t>Seaborn(Extending version for Matplotlib)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I used VS CODE IDE for implementing project.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For visual representation of data </a:t>
            </a:r>
            <a:r>
              <a:rPr lang="it-IT" sz="1800" dirty="0">
                <a:hlinkClick r:id="rId5"/>
              </a:rPr>
              <a:t>Julius AI | Your AI Data Analyst</a:t>
            </a:r>
            <a:r>
              <a:rPr lang="it-IT" sz="1800" dirty="0"/>
              <a:t> </a:t>
            </a:r>
            <a:r>
              <a:rPr lang="en-IN" sz="1800" dirty="0"/>
              <a:t>is also been involved in this project.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3" y="1431693"/>
            <a:ext cx="4622675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Here, are certainly 3 outputs from the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9B1A4-37F9-5847-92AC-AD3FBA3364D3}"/>
              </a:ext>
            </a:extLst>
          </p:cNvPr>
          <p:cNvSpPr txBox="1"/>
          <p:nvPr/>
        </p:nvSpPr>
        <p:spPr>
          <a:xfrm>
            <a:off x="804679" y="2228671"/>
            <a:ext cx="4172674" cy="253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I. The first result is a visual      representation of  </a:t>
            </a:r>
            <a:r>
              <a:rPr lang="en-US" dirty="0"/>
              <a:t>Technology category leads in both sales and profits, while Furniture has the lowest profit margin despite decent sales.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C1190-3DE8-21F6-6A74-0EB35A288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092" y="1670453"/>
            <a:ext cx="6274448" cy="39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BAE0A-DC4B-6D0A-5166-8710B43EE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855EB1-C595-D96D-D550-B4266D5A2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F14EDE-8490-5668-827C-911FD48A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14DD967-D7E9-1C35-6505-BFCB417D6921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03E0014-6673-B4CD-54DF-8F9B5123053E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764A3AC-AC71-7D93-1BA6-D981E464657D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0A4FF826-3E89-2323-4E73-0C5D1345CD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3264" y="1936063"/>
            <a:ext cx="3978357" cy="28510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II. The second result is a visual      representation of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u="sng" dirty="0"/>
              <a:t>Category wise  profit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This graph represent total profit distributed by every category in each region.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C0D409-B601-4859-4DD6-3C760F6D3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180" y="1508982"/>
            <a:ext cx="42481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2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1B39F-BCBE-0392-6382-549000340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3D5EB4-B0D8-4FC2-A03F-F0364E60F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55E38AF-7B61-FEA2-78C0-5D75F685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729C28F-EB02-79E8-A037-43A8974D4BF1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2D4C55-AD15-8F7C-1CC9-8ADF116CEA65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6D57427-0CE6-781A-5375-7C1433E1B41B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90E354E-D4EB-A04C-1107-E3A29766B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0982" y="1536863"/>
            <a:ext cx="4483946" cy="29706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III. The third result is a visual      representation of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u="sng" dirty="0"/>
              <a:t>Discount vs Profit Correlation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This graph represent the correlation between the profits and the discounts of superstore.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There's a negative correlation (-0.219) between discounts and profits, suggesting higher discounts generally lead to lower profits.</a:t>
            </a:r>
            <a:endParaRPr lang="en-I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25959-7974-FFF2-6A17-579958DA7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656" y="1610831"/>
            <a:ext cx="6319082" cy="3971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960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193" y="2799684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726</TotalTime>
  <Words>380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Calisto MT</vt:lpstr>
      <vt:lpstr>Trebuchet MS</vt:lpstr>
      <vt:lpstr>Wingdings</vt:lpstr>
      <vt:lpstr>Wingdings 3</vt:lpstr>
      <vt:lpstr>Facet</vt:lpstr>
      <vt:lpstr>Regional Profitability on superstore dataset</vt:lpstr>
      <vt:lpstr>Maximizing Regional Profitability</vt:lpstr>
      <vt:lpstr>Project Description  In this project a super store dataset is given for a superstore of United States in which the total profit of all categories and sub-categories on the basis of region is divided. The data also represent different products sales and discount in different region </vt:lpstr>
      <vt:lpstr>WHO ARE THE END USERS?</vt:lpstr>
      <vt:lpstr>Technology Used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MUDGOLWAD RAVI</cp:lastModifiedBy>
  <cp:revision>75</cp:revision>
  <dcterms:created xsi:type="dcterms:W3CDTF">2021-07-11T13:13:15Z</dcterms:created>
  <dcterms:modified xsi:type="dcterms:W3CDTF">2024-10-26T17:15:05Z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