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C4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.svg"/><Relationship Id="rId18" Type="http://schemas.openxmlformats.org/officeDocument/2006/relationships/image" Target="../media/image9.png"/><Relationship Id="rId3" Type="http://schemas.openxmlformats.org/officeDocument/2006/relationships/image" Target="../media/image14.png"/><Relationship Id="rId21" Type="http://schemas.openxmlformats.org/officeDocument/2006/relationships/image" Target="../media/image12.png"/><Relationship Id="rId7" Type="http://schemas.openxmlformats.org/officeDocument/2006/relationships/image" Target="../media/image17.png"/><Relationship Id="rId12" Type="http://schemas.openxmlformats.org/officeDocument/2006/relationships/image" Target="../media/image3.png"/><Relationship Id="rId17" Type="http://schemas.openxmlformats.org/officeDocument/2006/relationships/image" Target="../media/image8.svg"/><Relationship Id="rId2" Type="http://schemas.openxmlformats.org/officeDocument/2006/relationships/image" Target="../media/image13.png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.svg"/><Relationship Id="rId5" Type="http://schemas.microsoft.com/office/2007/relationships/hdphoto" Target="../media/hdphoto1.wdp"/><Relationship Id="rId15" Type="http://schemas.openxmlformats.org/officeDocument/2006/relationships/image" Target="../media/image6.svg"/><Relationship Id="rId10" Type="http://schemas.openxmlformats.org/officeDocument/2006/relationships/image" Target="../media/image1.png"/><Relationship Id="rId19" Type="http://schemas.openxmlformats.org/officeDocument/2006/relationships/image" Target="../media/image10.sv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21.svg"/><Relationship Id="rId10" Type="http://schemas.openxmlformats.org/officeDocument/2006/relationships/image" Target="../media/image2.svg"/><Relationship Id="rId4" Type="http://schemas.openxmlformats.org/officeDocument/2006/relationships/image" Target="../media/image20.png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.png"/><Relationship Id="rId1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17" Type="http://schemas.openxmlformats.org/officeDocument/2006/relationships/image" Target="../media/image6.svg"/><Relationship Id="rId2" Type="http://schemas.openxmlformats.org/officeDocument/2006/relationships/image" Target="../media/image13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5" Type="http://schemas.openxmlformats.org/officeDocument/2006/relationships/image" Target="../media/image12.png"/><Relationship Id="rId10" Type="http://schemas.openxmlformats.org/officeDocument/2006/relationships/image" Target="../media/image22.png"/><Relationship Id="rId19" Type="http://schemas.openxmlformats.org/officeDocument/2006/relationships/image" Target="../media/image8.svg"/><Relationship Id="rId4" Type="http://schemas.openxmlformats.org/officeDocument/2006/relationships/image" Target="../media/image16.png"/><Relationship Id="rId9" Type="http://schemas.openxmlformats.org/officeDocument/2006/relationships/image" Target="../media/image4.svg"/><Relationship Id="rId1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159788"/>
            <a:ext cx="3072984" cy="1019605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886" y="1211827"/>
            <a:ext cx="900000" cy="90000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086" y="2322053"/>
            <a:ext cx="900000" cy="9000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340" y="3374085"/>
            <a:ext cx="792000" cy="792000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340" y="4318117"/>
            <a:ext cx="900000" cy="9000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370149"/>
            <a:ext cx="900000" cy="90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443875" y="1473006"/>
            <a:ext cx="110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68132" y="2572538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349115" y="3570030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127340" y="4567522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429064" y="5620094"/>
            <a:ext cx="121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24153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Successful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16" y="1393783"/>
            <a:ext cx="900000" cy="90000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62" y="2081557"/>
            <a:ext cx="900000" cy="900000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62" y="2703973"/>
            <a:ext cx="1080000" cy="1080000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911" y="3619849"/>
            <a:ext cx="756000" cy="756000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83" y="4455787"/>
            <a:ext cx="432000" cy="432000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283" y="5012569"/>
            <a:ext cx="648000" cy="648000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16" y="5810445"/>
            <a:ext cx="432000" cy="432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190E79-6900-C7D3-4C82-EF4143984A74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4BBC03-8B0E-D6A1-6EC8-2C3769986C1D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706528-3B93-409A-07EB-01FCB39A9B1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02DF84-4DDC-1EB0-1BA2-C6B2FEEB7D0F}"/>
              </a:ext>
            </a:extLst>
          </p:cNvPr>
          <p:cNvSpPr/>
          <p:nvPr/>
        </p:nvSpPr>
        <p:spPr>
          <a:xfrm>
            <a:off x="0" y="2251734"/>
            <a:ext cx="3072984" cy="1019605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Graphic 13" descr="Scatterplot with solid fill">
            <a:extLst>
              <a:ext uri="{FF2B5EF4-FFF2-40B4-BE49-F238E27FC236}">
                <a16:creationId xmlns:a16="http://schemas.microsoft.com/office/drawing/2014/main" id="{32A17194-E77E-07D8-8B53-BFEA2F5ECB5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1211827"/>
            <a:ext cx="900000" cy="900000"/>
          </a:xfrm>
          <a:prstGeom prst="rect">
            <a:avLst/>
          </a:prstGeom>
        </p:spPr>
      </p:pic>
      <p:pic>
        <p:nvPicPr>
          <p:cNvPr id="16" name="Graphic 15" descr="Car with solid fill">
            <a:extLst>
              <a:ext uri="{FF2B5EF4-FFF2-40B4-BE49-F238E27FC236}">
                <a16:creationId xmlns:a16="http://schemas.microsoft.com/office/drawing/2014/main" id="{FE0E9AB9-B070-23BF-236A-EC4EF3551A6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40000" contrast="40000"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2086" y="2322053"/>
            <a:ext cx="900000" cy="900000"/>
          </a:xfrm>
          <a:prstGeom prst="rect">
            <a:avLst/>
          </a:prstGeom>
        </p:spPr>
      </p:pic>
      <p:pic>
        <p:nvPicPr>
          <p:cNvPr id="25" name="Graphic 24" descr="Rupee with solid fill">
            <a:extLst>
              <a:ext uri="{FF2B5EF4-FFF2-40B4-BE49-F238E27FC236}">
                <a16:creationId xmlns:a16="http://schemas.microsoft.com/office/drawing/2014/main" id="{BBA7E3A8-42C3-594D-AFFF-FA71CD1FF68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7340" y="3374085"/>
            <a:ext cx="792000" cy="792000"/>
          </a:xfrm>
          <a:prstGeom prst="rect">
            <a:avLst/>
          </a:prstGeom>
        </p:spPr>
      </p:pic>
      <p:pic>
        <p:nvPicPr>
          <p:cNvPr id="27" name="Graphic 26" descr="Crash with solid fill">
            <a:extLst>
              <a:ext uri="{FF2B5EF4-FFF2-40B4-BE49-F238E27FC236}">
                <a16:creationId xmlns:a16="http://schemas.microsoft.com/office/drawing/2014/main" id="{C2E1D620-2AB1-E4FD-D1D2-0532AB8EF8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7340" y="4318117"/>
            <a:ext cx="900000" cy="900000"/>
          </a:xfrm>
          <a:prstGeom prst="rect">
            <a:avLst/>
          </a:prstGeom>
        </p:spPr>
      </p:pic>
      <p:pic>
        <p:nvPicPr>
          <p:cNvPr id="30" name="Graphic 29" descr="Rating with solid fill">
            <a:extLst>
              <a:ext uri="{FF2B5EF4-FFF2-40B4-BE49-F238E27FC236}">
                <a16:creationId xmlns:a16="http://schemas.microsoft.com/office/drawing/2014/main" id="{F7400DBA-A286-9047-427D-C44A716215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4886" y="5370149"/>
            <a:ext cx="900000" cy="90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156221-6BB4-632C-ADC9-A06B0F0AFD61}"/>
              </a:ext>
            </a:extLst>
          </p:cNvPr>
          <p:cNvSpPr txBox="1"/>
          <p:nvPr/>
        </p:nvSpPr>
        <p:spPr>
          <a:xfrm>
            <a:off x="1443875" y="1473006"/>
            <a:ext cx="110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FC4C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rgbClr val="BFC4C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7A1C2A-262E-1EAE-4F73-F7C0A3F9456C}"/>
              </a:ext>
            </a:extLst>
          </p:cNvPr>
          <p:cNvSpPr txBox="1"/>
          <p:nvPr/>
        </p:nvSpPr>
        <p:spPr>
          <a:xfrm>
            <a:off x="1168132" y="2572538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Type</a:t>
            </a:r>
            <a:endParaRPr lang="en-IN" sz="2000" dirty="0">
              <a:solidFill>
                <a:srgbClr val="FFFF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630221-7430-AA49-FF37-7E3581281FA5}"/>
              </a:ext>
            </a:extLst>
          </p:cNvPr>
          <p:cNvSpPr txBox="1"/>
          <p:nvPr/>
        </p:nvSpPr>
        <p:spPr>
          <a:xfrm>
            <a:off x="1349115" y="3570030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35B24F-773D-3B13-098D-07A33BE3C7B0}"/>
              </a:ext>
            </a:extLst>
          </p:cNvPr>
          <p:cNvSpPr txBox="1"/>
          <p:nvPr/>
        </p:nvSpPr>
        <p:spPr>
          <a:xfrm>
            <a:off x="1127340" y="4567522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BA59E7-AFF7-D8A3-1CD9-9610A7ED6BE5}"/>
              </a:ext>
            </a:extLst>
          </p:cNvPr>
          <p:cNvSpPr txBox="1"/>
          <p:nvPr/>
        </p:nvSpPr>
        <p:spPr>
          <a:xfrm>
            <a:off x="1429064" y="5620094"/>
            <a:ext cx="121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9" name="Picture 3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14980AD-B883-F953-2CB9-354CE55C7A1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40" name="Picture 39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F4E71B7-0780-B62F-88FF-A18C87A067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B3DA61-26A5-6250-CF01-B438CE3B81C0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719192-AC71-B687-3D27-27D2ADEEBD6A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105C5-AB9C-51AB-6C06-B84A50A21069}"/>
              </a:ext>
            </a:extLst>
          </p:cNvPr>
          <p:cNvSpPr/>
          <p:nvPr/>
        </p:nvSpPr>
        <p:spPr>
          <a:xfrm>
            <a:off x="0" y="3260282"/>
            <a:ext cx="3072984" cy="1019605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Graphic 7" descr="Car with solid fill">
            <a:extLst>
              <a:ext uri="{FF2B5EF4-FFF2-40B4-BE49-F238E27FC236}">
                <a16:creationId xmlns:a16="http://schemas.microsoft.com/office/drawing/2014/main" id="{42407768-6E87-9B2F-AD49-034797B43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86" y="2322053"/>
            <a:ext cx="900000" cy="900000"/>
          </a:xfrm>
          <a:prstGeom prst="rect">
            <a:avLst/>
          </a:prstGeom>
        </p:spPr>
      </p:pic>
      <p:pic>
        <p:nvPicPr>
          <p:cNvPr id="10" name="Graphic 9" descr="Rupee with solid fill">
            <a:extLst>
              <a:ext uri="{FF2B5EF4-FFF2-40B4-BE49-F238E27FC236}">
                <a16:creationId xmlns:a16="http://schemas.microsoft.com/office/drawing/2014/main" id="{63234E7F-AE98-9486-2E51-F4596B9A5F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4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340" y="3374085"/>
            <a:ext cx="792000" cy="792000"/>
          </a:xfrm>
          <a:prstGeom prst="rect">
            <a:avLst/>
          </a:prstGeom>
        </p:spPr>
      </p:pic>
      <p:pic>
        <p:nvPicPr>
          <p:cNvPr id="12" name="Graphic 11" descr="Crash with solid fill">
            <a:extLst>
              <a:ext uri="{FF2B5EF4-FFF2-40B4-BE49-F238E27FC236}">
                <a16:creationId xmlns:a16="http://schemas.microsoft.com/office/drawing/2014/main" id="{E55D8E4B-B538-DE19-A469-587493857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340" y="4318117"/>
            <a:ext cx="900000" cy="900000"/>
          </a:xfrm>
          <a:prstGeom prst="rect">
            <a:avLst/>
          </a:prstGeom>
        </p:spPr>
      </p:pic>
      <p:pic>
        <p:nvPicPr>
          <p:cNvPr id="14" name="Graphic 13" descr="Rating with solid fill">
            <a:extLst>
              <a:ext uri="{FF2B5EF4-FFF2-40B4-BE49-F238E27FC236}">
                <a16:creationId xmlns:a16="http://schemas.microsoft.com/office/drawing/2014/main" id="{ED927E13-D50E-3D58-C10F-CB94FA7F8E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886" y="5370149"/>
            <a:ext cx="900000" cy="90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0EB37D-FB64-83D2-0560-0214F138D4BA}"/>
              </a:ext>
            </a:extLst>
          </p:cNvPr>
          <p:cNvSpPr txBox="1"/>
          <p:nvPr/>
        </p:nvSpPr>
        <p:spPr>
          <a:xfrm>
            <a:off x="1168132" y="2572538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5F6C14-6342-A3F5-D707-FA42401A9032}"/>
              </a:ext>
            </a:extLst>
          </p:cNvPr>
          <p:cNvSpPr txBox="1"/>
          <p:nvPr/>
        </p:nvSpPr>
        <p:spPr>
          <a:xfrm>
            <a:off x="1349115" y="3570030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6B5F11-8F93-29F0-64BA-6A1495F9B194}"/>
              </a:ext>
            </a:extLst>
          </p:cNvPr>
          <p:cNvSpPr txBox="1"/>
          <p:nvPr/>
        </p:nvSpPr>
        <p:spPr>
          <a:xfrm>
            <a:off x="1127340" y="4567522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627DE7-ECB4-424E-0556-963579B5CE9E}"/>
              </a:ext>
            </a:extLst>
          </p:cNvPr>
          <p:cNvSpPr txBox="1"/>
          <p:nvPr/>
        </p:nvSpPr>
        <p:spPr>
          <a:xfrm>
            <a:off x="1429064" y="5620094"/>
            <a:ext cx="121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7" name="Picture 2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6A8A577-3BE8-E052-1750-DF75015440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28" name="Picture 27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8B2B644-CA30-B010-CDC1-71EDE8251A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30" name="Graphic 29" descr="Scatterplot with solid fill">
            <a:extLst>
              <a:ext uri="{FF2B5EF4-FFF2-40B4-BE49-F238E27FC236}">
                <a16:creationId xmlns:a16="http://schemas.microsoft.com/office/drawing/2014/main" id="{BAD57261-427B-9258-508D-8BDF1ECE3CFA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4886" y="1211827"/>
            <a:ext cx="900000" cy="90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9B6D01E-8515-6E06-4CE6-B0BAF53E59A6}"/>
              </a:ext>
            </a:extLst>
          </p:cNvPr>
          <p:cNvSpPr txBox="1"/>
          <p:nvPr/>
        </p:nvSpPr>
        <p:spPr>
          <a:xfrm>
            <a:off x="1443875" y="1473006"/>
            <a:ext cx="110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FC4C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rgbClr val="BFC4C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B2D5332-45C9-AA2D-2357-AF8CAF79BC06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C2737E9-9ED5-7B2F-1D20-DDBDA6A2F34F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5E0A5-A8BD-784D-D558-FFB3B39A242E}"/>
              </a:ext>
            </a:extLst>
          </p:cNvPr>
          <p:cNvSpPr/>
          <p:nvPr/>
        </p:nvSpPr>
        <p:spPr>
          <a:xfrm>
            <a:off x="0" y="4252318"/>
            <a:ext cx="3072984" cy="1019605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4" name="Graphic 33" descr="Car with solid fill">
            <a:extLst>
              <a:ext uri="{FF2B5EF4-FFF2-40B4-BE49-F238E27FC236}">
                <a16:creationId xmlns:a16="http://schemas.microsoft.com/office/drawing/2014/main" id="{A9A1B9D6-D22A-92D2-ECB7-DE2812D45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86" y="2322053"/>
            <a:ext cx="900000" cy="900000"/>
          </a:xfrm>
          <a:prstGeom prst="rect">
            <a:avLst/>
          </a:prstGeom>
        </p:spPr>
      </p:pic>
      <p:pic>
        <p:nvPicPr>
          <p:cNvPr id="36" name="Graphic 35" descr="Crash with solid fill">
            <a:extLst>
              <a:ext uri="{FF2B5EF4-FFF2-40B4-BE49-F238E27FC236}">
                <a16:creationId xmlns:a16="http://schemas.microsoft.com/office/drawing/2014/main" id="{0F782817-809B-5EC2-71C3-D7DD48764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7340" y="4318117"/>
            <a:ext cx="900000" cy="900000"/>
          </a:xfrm>
          <a:prstGeom prst="rect">
            <a:avLst/>
          </a:prstGeom>
        </p:spPr>
      </p:pic>
      <p:pic>
        <p:nvPicPr>
          <p:cNvPr id="37" name="Graphic 36" descr="Rating with solid fill">
            <a:extLst>
              <a:ext uri="{FF2B5EF4-FFF2-40B4-BE49-F238E27FC236}">
                <a16:creationId xmlns:a16="http://schemas.microsoft.com/office/drawing/2014/main" id="{55421FD0-9019-FB7E-3152-AC20EAB6F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886" y="5370149"/>
            <a:ext cx="900000" cy="90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D2E9AB-3DEF-72CC-703E-212F508219E5}"/>
              </a:ext>
            </a:extLst>
          </p:cNvPr>
          <p:cNvSpPr txBox="1"/>
          <p:nvPr/>
        </p:nvSpPr>
        <p:spPr>
          <a:xfrm>
            <a:off x="1168132" y="2572538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7745B9-CA60-A34A-C67D-28C928EC5FEC}"/>
              </a:ext>
            </a:extLst>
          </p:cNvPr>
          <p:cNvSpPr txBox="1"/>
          <p:nvPr/>
        </p:nvSpPr>
        <p:spPr>
          <a:xfrm>
            <a:off x="1127340" y="4567522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EB77B5-4E5E-5E58-C1A9-A53433279E71}"/>
              </a:ext>
            </a:extLst>
          </p:cNvPr>
          <p:cNvSpPr txBox="1"/>
          <p:nvPr/>
        </p:nvSpPr>
        <p:spPr>
          <a:xfrm>
            <a:off x="1429064" y="5620094"/>
            <a:ext cx="121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2" name="Picture 4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0A6D7973-3B43-4C2B-67B5-527417DE70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43" name="Graphic 42" descr="Scatterplot with solid fill">
            <a:extLst>
              <a:ext uri="{FF2B5EF4-FFF2-40B4-BE49-F238E27FC236}">
                <a16:creationId xmlns:a16="http://schemas.microsoft.com/office/drawing/2014/main" id="{110514DE-7B90-C9E5-C857-C206305B539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4886" y="1211827"/>
            <a:ext cx="900000" cy="90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A5508E3-4DF5-EA16-2419-A8E94B30627F}"/>
              </a:ext>
            </a:extLst>
          </p:cNvPr>
          <p:cNvSpPr txBox="1"/>
          <p:nvPr/>
        </p:nvSpPr>
        <p:spPr>
          <a:xfrm>
            <a:off x="1443875" y="1473006"/>
            <a:ext cx="110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FC4C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rgbClr val="BFC4C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5" name="Picture 4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2F1F5116-9F8A-6D54-4AE0-FC19DA6662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46" name="Graphic 45" descr="Rupee with solid fill">
            <a:extLst>
              <a:ext uri="{FF2B5EF4-FFF2-40B4-BE49-F238E27FC236}">
                <a16:creationId xmlns:a16="http://schemas.microsoft.com/office/drawing/2014/main" id="{C4F29851-C834-9E84-93DD-1363410083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340" y="3374085"/>
            <a:ext cx="792000" cy="792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7A3EE93-5E7A-6944-410D-487B989BB982}"/>
              </a:ext>
            </a:extLst>
          </p:cNvPr>
          <p:cNvSpPr txBox="1"/>
          <p:nvPr/>
        </p:nvSpPr>
        <p:spPr>
          <a:xfrm>
            <a:off x="1349115" y="3570030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352A3AC-5C38-E4D5-B3ED-DAA034D6DBCE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FD026B-6203-6A04-C510-0117D9692664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C2D257-799B-3463-B78A-8CE640F3365B}"/>
              </a:ext>
            </a:extLst>
          </p:cNvPr>
          <p:cNvSpPr/>
          <p:nvPr/>
        </p:nvSpPr>
        <p:spPr>
          <a:xfrm>
            <a:off x="0" y="5308832"/>
            <a:ext cx="3072984" cy="1019605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6" name="Graphic 35" descr="Car with solid fill">
            <a:extLst>
              <a:ext uri="{FF2B5EF4-FFF2-40B4-BE49-F238E27FC236}">
                <a16:creationId xmlns:a16="http://schemas.microsoft.com/office/drawing/2014/main" id="{EAD899EC-4B92-01D9-D7C8-30FB900997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086" y="2322053"/>
            <a:ext cx="900000" cy="900000"/>
          </a:xfrm>
          <a:prstGeom prst="rect">
            <a:avLst/>
          </a:prstGeom>
        </p:spPr>
      </p:pic>
      <p:pic>
        <p:nvPicPr>
          <p:cNvPr id="38" name="Graphic 37" descr="Rating with solid fill">
            <a:extLst>
              <a:ext uri="{FF2B5EF4-FFF2-40B4-BE49-F238E27FC236}">
                <a16:creationId xmlns:a16="http://schemas.microsoft.com/office/drawing/2014/main" id="{EFC34CDD-FA33-F313-5E8F-487BA05727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370149"/>
            <a:ext cx="900000" cy="90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B064E10-3E2E-4703-B738-A6F2EB6BCF0E}"/>
              </a:ext>
            </a:extLst>
          </p:cNvPr>
          <p:cNvSpPr txBox="1"/>
          <p:nvPr/>
        </p:nvSpPr>
        <p:spPr>
          <a:xfrm>
            <a:off x="1168132" y="2572538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9DF69D-19C0-B52A-0820-7AB1FD26341E}"/>
              </a:ext>
            </a:extLst>
          </p:cNvPr>
          <p:cNvSpPr txBox="1"/>
          <p:nvPr/>
        </p:nvSpPr>
        <p:spPr>
          <a:xfrm>
            <a:off x="1429064" y="5620094"/>
            <a:ext cx="121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2" name="Picture 4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95770622-4D05-4BEC-D4B7-A11966DA13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43" name="Graphic 42" descr="Scatterplot with solid fill">
            <a:extLst>
              <a:ext uri="{FF2B5EF4-FFF2-40B4-BE49-F238E27FC236}">
                <a16:creationId xmlns:a16="http://schemas.microsoft.com/office/drawing/2014/main" id="{E4F29061-6CCB-245D-C2C2-C0E3E416431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4886" y="1211827"/>
            <a:ext cx="900000" cy="90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3078302-6097-A8F7-4C05-0F13E91A9C0E}"/>
              </a:ext>
            </a:extLst>
          </p:cNvPr>
          <p:cNvSpPr txBox="1"/>
          <p:nvPr/>
        </p:nvSpPr>
        <p:spPr>
          <a:xfrm>
            <a:off x="1443875" y="1473006"/>
            <a:ext cx="1109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BFC4C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rgbClr val="BFC4C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5" name="Picture 4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651B8F25-69BB-14E3-2E12-3D5B39F3C4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46" name="Graphic 45" descr="Rupee with solid fill">
            <a:extLst>
              <a:ext uri="{FF2B5EF4-FFF2-40B4-BE49-F238E27FC236}">
                <a16:creationId xmlns:a16="http://schemas.microsoft.com/office/drawing/2014/main" id="{CA5009FF-07FA-0A8C-F8D2-E0A8C63A52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7340" y="3374085"/>
            <a:ext cx="792000" cy="7920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08C7DB3-645C-3BA6-1700-8DBE85491E1B}"/>
              </a:ext>
            </a:extLst>
          </p:cNvPr>
          <p:cNvSpPr txBox="1"/>
          <p:nvPr/>
        </p:nvSpPr>
        <p:spPr>
          <a:xfrm>
            <a:off x="1349115" y="3570030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8" name="Graphic 47" descr="Crash with solid fill">
            <a:extLst>
              <a:ext uri="{FF2B5EF4-FFF2-40B4-BE49-F238E27FC236}">
                <a16:creationId xmlns:a16="http://schemas.microsoft.com/office/drawing/2014/main" id="{F4098843-30E3-E1AE-F5CB-49E56D22CB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27340" y="4318117"/>
            <a:ext cx="900000" cy="9000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DCF84F6-4BD9-8427-89C4-F22DDD1BA945}"/>
              </a:ext>
            </a:extLst>
          </p:cNvPr>
          <p:cNvSpPr txBox="1"/>
          <p:nvPr/>
        </p:nvSpPr>
        <p:spPr>
          <a:xfrm>
            <a:off x="1127340" y="4567522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Mudit Kamboj</cp:lastModifiedBy>
  <cp:revision>14</cp:revision>
  <dcterms:created xsi:type="dcterms:W3CDTF">2024-10-05T18:58:27Z</dcterms:created>
  <dcterms:modified xsi:type="dcterms:W3CDTF">2025-03-10T09:59:08Z</dcterms:modified>
</cp:coreProperties>
</file>