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2" r:id="rId6"/>
    <p:sldId id="334" r:id="rId7"/>
    <p:sldId id="336" r:id="rId8"/>
    <p:sldId id="339" r:id="rId9"/>
    <p:sldId id="338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8" r:id="rId18"/>
    <p:sldId id="349" r:id="rId19"/>
    <p:sldId id="350" r:id="rId20"/>
    <p:sldId id="351" r:id="rId21"/>
    <p:sldId id="347" r:id="rId22"/>
    <p:sldId id="333" r:id="rId23"/>
  </p:sldIdLst>
  <p:sldSz cx="9144000" cy="6858000" type="screen4x3"/>
  <p:notesSz cx="6805613" cy="9939338"/>
  <p:embeddedFontLst>
    <p:embeddedFont>
      <p:font typeface="Malgun Gothic" panose="020B0503020000020004" pitchFamily="34" charset="-12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48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88" roundtripDataSignature="AMtx7mjQobtKk/s8a8Ae0Pu1z6bS0JE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D77E9-2E43-9E3F-EC71-40A667EAC877}" v="132" dt="2019-11-18T00:11:26.511"/>
    <p1510:client id="{5F1D34E3-136C-48EB-8433-996D9BC6E038}" v="4" dt="2019-10-21T01:21:30.346"/>
    <p1510:client id="{7C19484C-36AA-FEB8-2DD3-A6C4EA5C4B45}" v="34" dt="2019-10-21T01:19:27.996"/>
    <p1510:client id="{8801D015-921D-50A7-8B55-912827E7A50B}" v="436" dt="2019-11-17T23:07:05.676"/>
    <p1510:client id="{89BFE220-6E94-49DD-4B12-DD0908D20798}" v="1" dt="2019-11-18T22:11:16.741"/>
    <p1510:client id="{A0FEF89E-498D-B968-8517-5443BD1328E9}" v="266" dt="2019-11-18T00:16:53.099"/>
    <p1510:client id="{E7319D0E-4130-4D09-584F-BC3D17A526DC}" v="25" dt="2019-11-18T03:05:34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48"/>
        <p:guide pos="900"/>
        <p:guide pos="4910"/>
        <p:guide pos="1233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8" Type="http://schemas.openxmlformats.org/officeDocument/2006/relationships/slide" Target="slides/slide7.xml"/><Relationship Id="rId9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dit Prashar" userId="S::mudit.prashar69@qmail.cuny.edu::ef43287f-e7c9-4278-b948-e6845f874408" providerId="AD" clId="Web-{386D77E9-2E43-9E3F-EC71-40A667EAC877}"/>
    <pc:docChg chg="addSld delSld modSld sldOrd">
      <pc:chgData name="Mudit Prashar" userId="S::mudit.prashar69@qmail.cuny.edu::ef43287f-e7c9-4278-b948-e6845f874408" providerId="AD" clId="Web-{386D77E9-2E43-9E3F-EC71-40A667EAC877}" dt="2019-11-18T00:11:26.511" v="126"/>
      <pc:docMkLst>
        <pc:docMk/>
      </pc:docMkLst>
      <pc:sldChg chg="addSp delSp modSp">
        <pc:chgData name="Mudit Prashar" userId="S::mudit.prashar69@qmail.cuny.edu::ef43287f-e7c9-4278-b948-e6845f874408" providerId="AD" clId="Web-{386D77E9-2E43-9E3F-EC71-40A667EAC877}" dt="2019-11-17T23:39:03.319" v="84" actId="20577"/>
        <pc:sldMkLst>
          <pc:docMk/>
          <pc:sldMk cId="0" sldId="259"/>
        </pc:sldMkLst>
        <pc:spChg chg="mod">
          <ac:chgData name="Mudit Prashar" userId="S::mudit.prashar69@qmail.cuny.edu::ef43287f-e7c9-4278-b948-e6845f874408" providerId="AD" clId="Web-{386D77E9-2E43-9E3F-EC71-40A667EAC877}" dt="2019-11-17T23:39:03.319" v="84" actId="20577"/>
          <ac:spMkLst>
            <pc:docMk/>
            <pc:sldMk cId="0" sldId="259"/>
            <ac:spMk id="104" creationId="{00000000-0000-0000-0000-000000000000}"/>
          </ac:spMkLst>
        </pc:spChg>
        <pc:picChg chg="add mod">
          <ac:chgData name="Mudit Prashar" userId="S::mudit.prashar69@qmail.cuny.edu::ef43287f-e7c9-4278-b948-e6845f874408" providerId="AD" clId="Web-{386D77E9-2E43-9E3F-EC71-40A667EAC877}" dt="2019-11-17T23:35:48.677" v="6" actId="1076"/>
          <ac:picMkLst>
            <pc:docMk/>
            <pc:sldMk cId="0" sldId="259"/>
            <ac:picMk id="2" creationId="{766703BA-AFCD-40DD-8CF9-D54508DDDFA5}"/>
          </ac:picMkLst>
        </pc:picChg>
        <pc:picChg chg="del">
          <ac:chgData name="Mudit Prashar" userId="S::mudit.prashar69@qmail.cuny.edu::ef43287f-e7c9-4278-b948-e6845f874408" providerId="AD" clId="Web-{386D77E9-2E43-9E3F-EC71-40A667EAC877}" dt="2019-11-17T23:35:29.911" v="0"/>
          <ac:picMkLst>
            <pc:docMk/>
            <pc:sldMk cId="0" sldId="259"/>
            <ac:picMk id="103" creationId="{00000000-0000-0000-0000-000000000000}"/>
          </ac:picMkLst>
        </pc:picChg>
      </pc:sldChg>
      <pc:sldChg chg="addSp delSp modSp">
        <pc:chgData name="Mudit Prashar" userId="S::mudit.prashar69@qmail.cuny.edu::ef43287f-e7c9-4278-b948-e6845f874408" providerId="AD" clId="Web-{386D77E9-2E43-9E3F-EC71-40A667EAC877}" dt="2019-11-17T23:36:35.615" v="11" actId="14100"/>
        <pc:sldMkLst>
          <pc:docMk/>
          <pc:sldMk cId="0" sldId="260"/>
        </pc:sldMkLst>
        <pc:picChg chg="add mod">
          <ac:chgData name="Mudit Prashar" userId="S::mudit.prashar69@qmail.cuny.edu::ef43287f-e7c9-4278-b948-e6845f874408" providerId="AD" clId="Web-{386D77E9-2E43-9E3F-EC71-40A667EAC877}" dt="2019-11-17T23:36:35.615" v="11" actId="14100"/>
          <ac:picMkLst>
            <pc:docMk/>
            <pc:sldMk cId="0" sldId="260"/>
            <ac:picMk id="2" creationId="{3F9830C9-6758-4B93-8B0E-1FD163507715}"/>
          </ac:picMkLst>
        </pc:picChg>
        <pc:picChg chg="del">
          <ac:chgData name="Mudit Prashar" userId="S::mudit.prashar69@qmail.cuny.edu::ef43287f-e7c9-4278-b948-e6845f874408" providerId="AD" clId="Web-{386D77E9-2E43-9E3F-EC71-40A667EAC877}" dt="2019-11-17T23:36:17.318" v="7"/>
          <ac:picMkLst>
            <pc:docMk/>
            <pc:sldMk cId="0" sldId="260"/>
            <ac:picMk id="112" creationId="{00000000-0000-0000-0000-000000000000}"/>
          </ac:picMkLst>
        </pc:picChg>
      </pc:sldChg>
      <pc:sldChg chg="new del">
        <pc:chgData name="Mudit Prashar" userId="S::mudit.prashar69@qmail.cuny.edu::ef43287f-e7c9-4278-b948-e6845f874408" providerId="AD" clId="Web-{386D77E9-2E43-9E3F-EC71-40A667EAC877}" dt="2019-11-18T00:07:30.665" v="88"/>
        <pc:sldMkLst>
          <pc:docMk/>
          <pc:sldMk cId="1375923160" sldId="335"/>
        </pc:sldMkLst>
      </pc:sldChg>
      <pc:sldChg chg="add replId">
        <pc:chgData name="Mudit Prashar" userId="S::mudit.prashar69@qmail.cuny.edu::ef43287f-e7c9-4278-b948-e6845f874408" providerId="AD" clId="Web-{386D77E9-2E43-9E3F-EC71-40A667EAC877}" dt="2019-11-18T00:07:13.914" v="86"/>
        <pc:sldMkLst>
          <pc:docMk/>
          <pc:sldMk cId="785349057" sldId="336"/>
        </pc:sldMkLst>
      </pc:sldChg>
      <pc:sldChg chg="del">
        <pc:chgData name="Mudit Prashar" userId="S::mudit.prashar69@qmail.cuny.edu::ef43287f-e7c9-4278-b948-e6845f874408" providerId="AD" clId="Web-{386D77E9-2E43-9E3F-EC71-40A667EAC877}" dt="2019-11-18T00:07:28.680" v="87"/>
        <pc:sldMkLst>
          <pc:docMk/>
          <pc:sldMk cId="785349057" sldId="337"/>
        </pc:sldMkLst>
      </pc:sldChg>
      <pc:sldChg chg="modSp add replId">
        <pc:chgData name="Mudit Prashar" userId="S::mudit.prashar69@qmail.cuny.edu::ef43287f-e7c9-4278-b948-e6845f874408" providerId="AD" clId="Web-{386D77E9-2E43-9E3F-EC71-40A667EAC877}" dt="2019-11-18T00:07:45.227" v="100" actId="20577"/>
        <pc:sldMkLst>
          <pc:docMk/>
          <pc:sldMk cId="1963065100" sldId="340"/>
        </pc:sldMkLst>
        <pc:spChg chg="mod">
          <ac:chgData name="Mudit Prashar" userId="S::mudit.prashar69@qmail.cuny.edu::ef43287f-e7c9-4278-b948-e6845f874408" providerId="AD" clId="Web-{386D77E9-2E43-9E3F-EC71-40A667EAC877}" dt="2019-11-18T00:07:45.227" v="100" actId="20577"/>
          <ac:spMkLst>
            <pc:docMk/>
            <pc:sldMk cId="1963065100" sldId="340"/>
            <ac:spMk id="125" creationId="{00000000-0000-0000-0000-000000000000}"/>
          </ac:spMkLst>
        </pc:spChg>
      </pc:sldChg>
      <pc:sldChg chg="add replId">
        <pc:chgData name="Mudit Prashar" userId="S::mudit.prashar69@qmail.cuny.edu::ef43287f-e7c9-4278-b948-e6845f874408" providerId="AD" clId="Web-{386D77E9-2E43-9E3F-EC71-40A667EAC877}" dt="2019-11-18T00:07:49.196" v="103"/>
        <pc:sldMkLst>
          <pc:docMk/>
          <pc:sldMk cId="1524363996" sldId="341"/>
        </pc:sldMkLst>
      </pc:sldChg>
      <pc:sldChg chg="add replId">
        <pc:chgData name="Mudit Prashar" userId="S::mudit.prashar69@qmail.cuny.edu::ef43287f-e7c9-4278-b948-e6845f874408" providerId="AD" clId="Web-{386D77E9-2E43-9E3F-EC71-40A667EAC877}" dt="2019-11-18T00:07:50.322" v="104"/>
        <pc:sldMkLst>
          <pc:docMk/>
          <pc:sldMk cId="3189215250" sldId="342"/>
        </pc:sldMkLst>
      </pc:sldChg>
      <pc:sldChg chg="add replId">
        <pc:chgData name="Mudit Prashar" userId="S::mudit.prashar69@qmail.cuny.edu::ef43287f-e7c9-4278-b948-e6845f874408" providerId="AD" clId="Web-{386D77E9-2E43-9E3F-EC71-40A667EAC877}" dt="2019-11-18T00:07:50.962" v="105"/>
        <pc:sldMkLst>
          <pc:docMk/>
          <pc:sldMk cId="2792951057" sldId="343"/>
        </pc:sldMkLst>
      </pc:sldChg>
      <pc:sldChg chg="add replId">
        <pc:chgData name="Mudit Prashar" userId="S::mudit.prashar69@qmail.cuny.edu::ef43287f-e7c9-4278-b948-e6845f874408" providerId="AD" clId="Web-{386D77E9-2E43-9E3F-EC71-40A667EAC877}" dt="2019-11-18T00:07:51.462" v="106"/>
        <pc:sldMkLst>
          <pc:docMk/>
          <pc:sldMk cId="3149624867" sldId="344"/>
        </pc:sldMkLst>
      </pc:sldChg>
      <pc:sldChg chg="add replId">
        <pc:chgData name="Mudit Prashar" userId="S::mudit.prashar69@qmail.cuny.edu::ef43287f-e7c9-4278-b948-e6845f874408" providerId="AD" clId="Web-{386D77E9-2E43-9E3F-EC71-40A667EAC877}" dt="2019-11-18T00:07:52.009" v="107"/>
        <pc:sldMkLst>
          <pc:docMk/>
          <pc:sldMk cId="500197040" sldId="345"/>
        </pc:sldMkLst>
      </pc:sldChg>
      <pc:sldChg chg="modSp add ord replId">
        <pc:chgData name="Mudit Prashar" userId="S::mudit.prashar69@qmail.cuny.edu::ef43287f-e7c9-4278-b948-e6845f874408" providerId="AD" clId="Web-{386D77E9-2E43-9E3F-EC71-40A667EAC877}" dt="2019-11-18T00:11:26.511" v="126"/>
        <pc:sldMkLst>
          <pc:docMk/>
          <pc:sldMk cId="1023759685" sldId="346"/>
        </pc:sldMkLst>
        <pc:spChg chg="mod">
          <ac:chgData name="Mudit Prashar" userId="S::mudit.prashar69@qmail.cuny.edu::ef43287f-e7c9-4278-b948-e6845f874408" providerId="AD" clId="Web-{386D77E9-2E43-9E3F-EC71-40A667EAC877}" dt="2019-11-18T00:08:07.040" v="113" actId="20577"/>
          <ac:spMkLst>
            <pc:docMk/>
            <pc:sldMk cId="1023759685" sldId="346"/>
            <ac:spMk id="125" creationId="{00000000-0000-0000-0000-000000000000}"/>
          </ac:spMkLst>
        </pc:spChg>
      </pc:sldChg>
      <pc:sldChg chg="add ord replId">
        <pc:chgData name="Mudit Prashar" userId="S::mudit.prashar69@qmail.cuny.edu::ef43287f-e7c9-4278-b948-e6845f874408" providerId="AD" clId="Web-{386D77E9-2E43-9E3F-EC71-40A667EAC877}" dt="2019-11-18T00:11:26.511" v="125"/>
        <pc:sldMkLst>
          <pc:docMk/>
          <pc:sldMk cId="1178918723" sldId="347"/>
        </pc:sldMkLst>
      </pc:sldChg>
      <pc:sldChg chg="add ord replId">
        <pc:chgData name="Mudit Prashar" userId="S::mudit.prashar69@qmail.cuny.edu::ef43287f-e7c9-4278-b948-e6845f874408" providerId="AD" clId="Web-{386D77E9-2E43-9E3F-EC71-40A667EAC877}" dt="2019-11-18T00:11:26.511" v="124"/>
        <pc:sldMkLst>
          <pc:docMk/>
          <pc:sldMk cId="1736778123" sldId="348"/>
        </pc:sldMkLst>
      </pc:sldChg>
      <pc:sldChg chg="add ord replId">
        <pc:chgData name="Mudit Prashar" userId="S::mudit.prashar69@qmail.cuny.edu::ef43287f-e7c9-4278-b948-e6845f874408" providerId="AD" clId="Web-{386D77E9-2E43-9E3F-EC71-40A667EAC877}" dt="2019-11-18T00:11:26.511" v="123"/>
        <pc:sldMkLst>
          <pc:docMk/>
          <pc:sldMk cId="2211916618" sldId="349"/>
        </pc:sldMkLst>
      </pc:sldChg>
      <pc:sldChg chg="add ord replId">
        <pc:chgData name="Mudit Prashar" userId="S::mudit.prashar69@qmail.cuny.edu::ef43287f-e7c9-4278-b948-e6845f874408" providerId="AD" clId="Web-{386D77E9-2E43-9E3F-EC71-40A667EAC877}" dt="2019-11-18T00:11:26.511" v="122"/>
        <pc:sldMkLst>
          <pc:docMk/>
          <pc:sldMk cId="3804164110" sldId="350"/>
        </pc:sldMkLst>
      </pc:sldChg>
      <pc:sldChg chg="add ord replId">
        <pc:chgData name="Mudit Prashar" userId="S::mudit.prashar69@qmail.cuny.edu::ef43287f-e7c9-4278-b948-e6845f874408" providerId="AD" clId="Web-{386D77E9-2E43-9E3F-EC71-40A667EAC877}" dt="2019-11-18T00:11:26.511" v="121"/>
        <pc:sldMkLst>
          <pc:docMk/>
          <pc:sldMk cId="1390206347" sldId="351"/>
        </pc:sldMkLst>
      </pc:sldChg>
    </pc:docChg>
  </pc:docChgLst>
  <pc:docChgLst>
    <pc:chgData name="Dylan Rambarran" userId="S::dylan.rambarran41@qmail.cuny.edu::5308050c-069c-4f9e-ae4d-c05df6415242" providerId="AD" clId="Web-{89BFE220-6E94-49DD-4B12-DD0908D20798}"/>
    <pc:docChg chg="sldOrd">
      <pc:chgData name="Dylan Rambarran" userId="S::dylan.rambarran41@qmail.cuny.edu::5308050c-069c-4f9e-ae4d-c05df6415242" providerId="AD" clId="Web-{89BFE220-6E94-49DD-4B12-DD0908D20798}" dt="2019-11-18T22:11:16.741" v="0"/>
      <pc:docMkLst>
        <pc:docMk/>
      </pc:docMkLst>
      <pc:sldChg chg="ord">
        <pc:chgData name="Dylan Rambarran" userId="S::dylan.rambarran41@qmail.cuny.edu::5308050c-069c-4f9e-ae4d-c05df6415242" providerId="AD" clId="Web-{89BFE220-6E94-49DD-4B12-DD0908D20798}" dt="2019-11-18T22:11:16.741" v="0"/>
        <pc:sldMkLst>
          <pc:docMk/>
          <pc:sldMk cId="1178918723" sldId="347"/>
        </pc:sldMkLst>
      </pc:sldChg>
    </pc:docChg>
  </pc:docChgLst>
  <pc:docChgLst>
    <pc:chgData name="Dylan Rambarran" userId="S::dylan.rambarran41@qmail.cuny.edu::5308050c-069c-4f9e-ae4d-c05df6415242" providerId="AD" clId="Web-{A0FEF89E-498D-B968-8517-5443BD1328E9}"/>
    <pc:docChg chg="addSld modSld">
      <pc:chgData name="Dylan Rambarran" userId="S::dylan.rambarran41@qmail.cuny.edu::5308050c-069c-4f9e-ae4d-c05df6415242" providerId="AD" clId="Web-{A0FEF89E-498D-B968-8517-5443BD1328E9}" dt="2019-11-18T00:16:53.099" v="230" actId="14100"/>
      <pc:docMkLst>
        <pc:docMk/>
      </pc:docMkLst>
      <pc:sldChg chg="addSp modSp add replId">
        <pc:chgData name="Dylan Rambarran" userId="S::dylan.rambarran41@qmail.cuny.edu::5308050c-069c-4f9e-ae4d-c05df6415242" providerId="AD" clId="Web-{A0FEF89E-498D-B968-8517-5443BD1328E9}" dt="2019-11-18T00:09:37.395" v="64" actId="14100"/>
        <pc:sldMkLst>
          <pc:docMk/>
          <pc:sldMk cId="3537836334" sldId="334"/>
        </pc:sldMkLst>
        <pc:spChg chg="mod">
          <ac:chgData name="Dylan Rambarran" userId="S::dylan.rambarran41@qmail.cuny.edu::5308050c-069c-4f9e-ae4d-c05df6415242" providerId="AD" clId="Web-{A0FEF89E-498D-B968-8517-5443BD1328E9}" dt="2019-11-18T00:06:39.716" v="34" actId="20577"/>
          <ac:spMkLst>
            <pc:docMk/>
            <pc:sldMk cId="3537836334" sldId="334"/>
            <ac:spMk id="125" creationId="{00000000-0000-0000-0000-000000000000}"/>
          </ac:spMkLst>
        </pc:spChg>
        <pc:spChg chg="mod">
          <ac:chgData name="Dylan Rambarran" userId="S::dylan.rambarran41@qmail.cuny.edu::5308050c-069c-4f9e-ae4d-c05df6415242" providerId="AD" clId="Web-{A0FEF89E-498D-B968-8517-5443BD1328E9}" dt="2019-11-18T00:09:22.785" v="60" actId="20577"/>
          <ac:spMkLst>
            <pc:docMk/>
            <pc:sldMk cId="3537836334" sldId="334"/>
            <ac:spMk id="126" creationId="{00000000-0000-0000-0000-000000000000}"/>
          </ac:spMkLst>
        </pc:spChg>
        <pc:picChg chg="add mod">
          <ac:chgData name="Dylan Rambarran" userId="S::dylan.rambarran41@qmail.cuny.edu::5308050c-069c-4f9e-ae4d-c05df6415242" providerId="AD" clId="Web-{A0FEF89E-498D-B968-8517-5443BD1328E9}" dt="2019-11-18T00:09:37.395" v="64" actId="14100"/>
          <ac:picMkLst>
            <pc:docMk/>
            <pc:sldMk cId="3537836334" sldId="334"/>
            <ac:picMk id="2" creationId="{5F0DFC95-DFFB-461A-8A52-E7049EDAAD75}"/>
          </ac:picMkLst>
        </pc:picChg>
      </pc:sldChg>
      <pc:sldChg chg="addSp modSp add replId">
        <pc:chgData name="Dylan Rambarran" userId="S::dylan.rambarran41@qmail.cuny.edu::5308050c-069c-4f9e-ae4d-c05df6415242" providerId="AD" clId="Web-{A0FEF89E-498D-B968-8517-5443BD1328E9}" dt="2019-11-18T00:09:55.708" v="71" actId="14100"/>
        <pc:sldMkLst>
          <pc:docMk/>
          <pc:sldMk cId="3410965523" sldId="336"/>
        </pc:sldMkLst>
        <pc:spChg chg="mod">
          <ac:chgData name="Dylan Rambarran" userId="S::dylan.rambarran41@qmail.cuny.edu::5308050c-069c-4f9e-ae4d-c05df6415242" providerId="AD" clId="Web-{A0FEF89E-498D-B968-8517-5443BD1328E9}" dt="2019-11-18T00:09:42.442" v="68" actId="20577"/>
          <ac:spMkLst>
            <pc:docMk/>
            <pc:sldMk cId="3410965523" sldId="336"/>
            <ac:spMk id="126" creationId="{00000000-0000-0000-0000-000000000000}"/>
          </ac:spMkLst>
        </pc:spChg>
        <pc:picChg chg="add mod">
          <ac:chgData name="Dylan Rambarran" userId="S::dylan.rambarran41@qmail.cuny.edu::5308050c-069c-4f9e-ae4d-c05df6415242" providerId="AD" clId="Web-{A0FEF89E-498D-B968-8517-5443BD1328E9}" dt="2019-11-18T00:09:55.708" v="71" actId="14100"/>
          <ac:picMkLst>
            <pc:docMk/>
            <pc:sldMk cId="3410965523" sldId="336"/>
            <ac:picMk id="2" creationId="{B58C7F12-38DC-4406-B3B6-B85140EC24FA}"/>
          </ac:picMkLst>
        </pc:picChg>
      </pc:sldChg>
      <pc:sldChg chg="add replId">
        <pc:chgData name="Dylan Rambarran" userId="S::dylan.rambarran41@qmail.cuny.edu::5308050c-069c-4f9e-ae4d-c05df6415242" providerId="AD" clId="Web-{A0FEF89E-498D-B968-8517-5443BD1328E9}" dt="2019-11-18T00:07:14.530" v="41"/>
        <pc:sldMkLst>
          <pc:docMk/>
          <pc:sldMk cId="3386716135" sldId="337"/>
        </pc:sldMkLst>
      </pc:sldChg>
      <pc:sldChg chg="addSp delSp modSp add replId">
        <pc:chgData name="Dylan Rambarran" userId="S::dylan.rambarran41@qmail.cuny.edu::5308050c-069c-4f9e-ae4d-c05df6415242" providerId="AD" clId="Web-{A0FEF89E-498D-B968-8517-5443BD1328E9}" dt="2019-11-18T00:10:52.523" v="94" actId="14100"/>
        <pc:sldMkLst>
          <pc:docMk/>
          <pc:sldMk cId="1288276310" sldId="338"/>
        </pc:sldMkLst>
        <pc:spChg chg="mod">
          <ac:chgData name="Dylan Rambarran" userId="S::dylan.rambarran41@qmail.cuny.edu::5308050c-069c-4f9e-ae4d-c05df6415242" providerId="AD" clId="Web-{A0FEF89E-498D-B968-8517-5443BD1328E9}" dt="2019-11-18T00:10:43.319" v="91" actId="20577"/>
          <ac:spMkLst>
            <pc:docMk/>
            <pc:sldMk cId="1288276310" sldId="338"/>
            <ac:spMk id="126" creationId="{00000000-0000-0000-0000-000000000000}"/>
          </ac:spMkLst>
        </pc:spChg>
        <pc:picChg chg="add del mod">
          <ac:chgData name="Dylan Rambarran" userId="S::dylan.rambarran41@qmail.cuny.edu::5308050c-069c-4f9e-ae4d-c05df6415242" providerId="AD" clId="Web-{A0FEF89E-498D-B968-8517-5443BD1328E9}" dt="2019-11-18T00:09:05.242" v="48"/>
          <ac:picMkLst>
            <pc:docMk/>
            <pc:sldMk cId="1288276310" sldId="338"/>
            <ac:picMk id="2" creationId="{D76AE561-3314-4C1A-A208-4A6345CA6038}"/>
          </ac:picMkLst>
        </pc:picChg>
        <pc:picChg chg="add mod">
          <ac:chgData name="Dylan Rambarran" userId="S::dylan.rambarran41@qmail.cuny.edu::5308050c-069c-4f9e-ae4d-c05df6415242" providerId="AD" clId="Web-{A0FEF89E-498D-B968-8517-5443BD1328E9}" dt="2019-11-18T00:10:52.523" v="94" actId="14100"/>
          <ac:picMkLst>
            <pc:docMk/>
            <pc:sldMk cId="1288276310" sldId="338"/>
            <ac:picMk id="4" creationId="{8ABBD02B-5FF6-4B51-955F-4A330904EDFA}"/>
          </ac:picMkLst>
        </pc:picChg>
      </pc:sldChg>
      <pc:sldChg chg="addSp modSp">
        <pc:chgData name="Dylan Rambarran" userId="S::dylan.rambarran41@qmail.cuny.edu::5308050c-069c-4f9e-ae4d-c05df6415242" providerId="AD" clId="Web-{A0FEF89E-498D-B968-8517-5443BD1328E9}" dt="2019-11-18T00:10:32.007" v="81" actId="14100"/>
        <pc:sldMkLst>
          <pc:docMk/>
          <pc:sldMk cId="3386716135" sldId="339"/>
        </pc:sldMkLst>
        <pc:spChg chg="mod">
          <ac:chgData name="Dylan Rambarran" userId="S::dylan.rambarran41@qmail.cuny.edu::5308050c-069c-4f9e-ae4d-c05df6415242" providerId="AD" clId="Web-{A0FEF89E-498D-B968-8517-5443BD1328E9}" dt="2019-11-18T00:10:16.053" v="78" actId="20577"/>
          <ac:spMkLst>
            <pc:docMk/>
            <pc:sldMk cId="3386716135" sldId="339"/>
            <ac:spMk id="126" creationId="{00000000-0000-0000-0000-000000000000}"/>
          </ac:spMkLst>
        </pc:spChg>
        <pc:picChg chg="add mod">
          <ac:chgData name="Dylan Rambarran" userId="S::dylan.rambarran41@qmail.cuny.edu::5308050c-069c-4f9e-ae4d-c05df6415242" providerId="AD" clId="Web-{A0FEF89E-498D-B968-8517-5443BD1328E9}" dt="2019-11-18T00:10:32.007" v="81" actId="14100"/>
          <ac:picMkLst>
            <pc:docMk/>
            <pc:sldMk cId="3386716135" sldId="339"/>
            <ac:picMk id="2" creationId="{9873B247-2C0B-4885-9B3E-2377085ADB5B}"/>
          </ac:picMkLst>
        </pc:picChg>
      </pc:sldChg>
      <pc:sldChg chg="addSp modSp">
        <pc:chgData name="Dylan Rambarran" userId="S::dylan.rambarran41@qmail.cuny.edu::5308050c-069c-4f9e-ae4d-c05df6415242" providerId="AD" clId="Web-{A0FEF89E-498D-B968-8517-5443BD1328E9}" dt="2019-11-18T00:12:11.104" v="98" actId="14100"/>
        <pc:sldMkLst>
          <pc:docMk/>
          <pc:sldMk cId="1963065100" sldId="340"/>
        </pc:sldMkLst>
        <pc:spChg chg="mod">
          <ac:chgData name="Dylan Rambarran" userId="S::dylan.rambarran41@qmail.cuny.edu::5308050c-069c-4f9e-ae4d-c05df6415242" providerId="AD" clId="Web-{A0FEF89E-498D-B968-8517-5443BD1328E9}" dt="2019-11-18T00:12:02.010" v="95" actId="20577"/>
          <ac:spMkLst>
            <pc:docMk/>
            <pc:sldMk cId="1963065100" sldId="340"/>
            <ac:spMk id="126" creationId="{00000000-0000-0000-0000-000000000000}"/>
          </ac:spMkLst>
        </pc:spChg>
        <pc:picChg chg="add mod">
          <ac:chgData name="Dylan Rambarran" userId="S::dylan.rambarran41@qmail.cuny.edu::5308050c-069c-4f9e-ae4d-c05df6415242" providerId="AD" clId="Web-{A0FEF89E-498D-B968-8517-5443BD1328E9}" dt="2019-11-18T00:12:11.104" v="98" actId="14100"/>
          <ac:picMkLst>
            <pc:docMk/>
            <pc:sldMk cId="1963065100" sldId="340"/>
            <ac:picMk id="2" creationId="{0C1D93CD-6D92-4A0B-B811-2ED25C68680E}"/>
          </ac:picMkLst>
        </pc:picChg>
      </pc:sldChg>
      <pc:sldChg chg="addSp modSp">
        <pc:chgData name="Dylan Rambarran" userId="S::dylan.rambarran41@qmail.cuny.edu::5308050c-069c-4f9e-ae4d-c05df6415242" providerId="AD" clId="Web-{A0FEF89E-498D-B968-8517-5443BD1328E9}" dt="2019-11-18T00:12:26.511" v="106" actId="14100"/>
        <pc:sldMkLst>
          <pc:docMk/>
          <pc:sldMk cId="1524363996" sldId="341"/>
        </pc:sldMkLst>
        <pc:spChg chg="mod">
          <ac:chgData name="Dylan Rambarran" userId="S::dylan.rambarran41@qmail.cuny.edu::5308050c-069c-4f9e-ae4d-c05df6415242" providerId="AD" clId="Web-{A0FEF89E-498D-B968-8517-5443BD1328E9}" dt="2019-11-18T00:12:17.214" v="103" actId="20577"/>
          <ac:spMkLst>
            <pc:docMk/>
            <pc:sldMk cId="1524363996" sldId="341"/>
            <ac:spMk id="126" creationId="{00000000-0000-0000-0000-000000000000}"/>
          </ac:spMkLst>
        </pc:spChg>
        <pc:picChg chg="add mod">
          <ac:chgData name="Dylan Rambarran" userId="S::dylan.rambarran41@qmail.cuny.edu::5308050c-069c-4f9e-ae4d-c05df6415242" providerId="AD" clId="Web-{A0FEF89E-498D-B968-8517-5443BD1328E9}" dt="2019-11-18T00:12:26.511" v="106" actId="14100"/>
          <ac:picMkLst>
            <pc:docMk/>
            <pc:sldMk cId="1524363996" sldId="341"/>
            <ac:picMk id="2" creationId="{6FA80A10-B711-4064-9809-DE59E8031FD3}"/>
          </ac:picMkLst>
        </pc:picChg>
      </pc:sldChg>
      <pc:sldChg chg="addSp modSp">
        <pc:chgData name="Dylan Rambarran" userId="S::dylan.rambarran41@qmail.cuny.edu::5308050c-069c-4f9e-ae4d-c05df6415242" providerId="AD" clId="Web-{A0FEF89E-498D-B968-8517-5443BD1328E9}" dt="2019-11-18T00:13:16.841" v="115" actId="1076"/>
        <pc:sldMkLst>
          <pc:docMk/>
          <pc:sldMk cId="3189215250" sldId="342"/>
        </pc:sldMkLst>
        <pc:spChg chg="mod">
          <ac:chgData name="Dylan Rambarran" userId="S::dylan.rambarran41@qmail.cuny.edu::5308050c-069c-4f9e-ae4d-c05df6415242" providerId="AD" clId="Web-{A0FEF89E-498D-B968-8517-5443BD1328E9}" dt="2019-11-18T00:12:56.106" v="111" actId="20577"/>
          <ac:spMkLst>
            <pc:docMk/>
            <pc:sldMk cId="3189215250" sldId="342"/>
            <ac:spMk id="126" creationId="{00000000-0000-0000-0000-000000000000}"/>
          </ac:spMkLst>
        </pc:spChg>
        <pc:picChg chg="add mod">
          <ac:chgData name="Dylan Rambarran" userId="S::dylan.rambarran41@qmail.cuny.edu::5308050c-069c-4f9e-ae4d-c05df6415242" providerId="AD" clId="Web-{A0FEF89E-498D-B968-8517-5443BD1328E9}" dt="2019-11-18T00:13:16.841" v="115" actId="1076"/>
          <ac:picMkLst>
            <pc:docMk/>
            <pc:sldMk cId="3189215250" sldId="342"/>
            <ac:picMk id="2" creationId="{3EB73381-91C4-4FF8-BC00-EC7B22B17891}"/>
          </ac:picMkLst>
        </pc:picChg>
      </pc:sldChg>
      <pc:sldChg chg="addSp modSp">
        <pc:chgData name="Dylan Rambarran" userId="S::dylan.rambarran41@qmail.cuny.edu::5308050c-069c-4f9e-ae4d-c05df6415242" providerId="AD" clId="Web-{A0FEF89E-498D-B968-8517-5443BD1328E9}" dt="2019-11-18T00:13:36.123" v="123" actId="14100"/>
        <pc:sldMkLst>
          <pc:docMk/>
          <pc:sldMk cId="2792951057" sldId="343"/>
        </pc:sldMkLst>
        <pc:spChg chg="mod">
          <ac:chgData name="Dylan Rambarran" userId="S::dylan.rambarran41@qmail.cuny.edu::5308050c-069c-4f9e-ae4d-c05df6415242" providerId="AD" clId="Web-{A0FEF89E-498D-B968-8517-5443BD1328E9}" dt="2019-11-18T00:13:24.404" v="120" actId="20577"/>
          <ac:spMkLst>
            <pc:docMk/>
            <pc:sldMk cId="2792951057" sldId="343"/>
            <ac:spMk id="126" creationId="{00000000-0000-0000-0000-000000000000}"/>
          </ac:spMkLst>
        </pc:spChg>
        <pc:picChg chg="add mod">
          <ac:chgData name="Dylan Rambarran" userId="S::dylan.rambarran41@qmail.cuny.edu::5308050c-069c-4f9e-ae4d-c05df6415242" providerId="AD" clId="Web-{A0FEF89E-498D-B968-8517-5443BD1328E9}" dt="2019-11-18T00:13:36.123" v="123" actId="14100"/>
          <ac:picMkLst>
            <pc:docMk/>
            <pc:sldMk cId="2792951057" sldId="343"/>
            <ac:picMk id="2" creationId="{8A4745F5-9642-4E5F-8DC1-BDFB5AD6EC38}"/>
          </ac:picMkLst>
        </pc:picChg>
      </pc:sldChg>
      <pc:sldChg chg="addSp modSp">
        <pc:chgData name="Dylan Rambarran" userId="S::dylan.rambarran41@qmail.cuny.edu::5308050c-069c-4f9e-ae4d-c05df6415242" providerId="AD" clId="Web-{A0FEF89E-498D-B968-8517-5443BD1328E9}" dt="2019-11-18T00:13:57.218" v="138" actId="14100"/>
        <pc:sldMkLst>
          <pc:docMk/>
          <pc:sldMk cId="3149624867" sldId="344"/>
        </pc:sldMkLst>
        <pc:spChg chg="mod">
          <ac:chgData name="Dylan Rambarran" userId="S::dylan.rambarran41@qmail.cuny.edu::5308050c-069c-4f9e-ae4d-c05df6415242" providerId="AD" clId="Web-{A0FEF89E-498D-B968-8517-5443BD1328E9}" dt="2019-11-18T00:13:48.717" v="135" actId="20577"/>
          <ac:spMkLst>
            <pc:docMk/>
            <pc:sldMk cId="3149624867" sldId="344"/>
            <ac:spMk id="126" creationId="{00000000-0000-0000-0000-000000000000}"/>
          </ac:spMkLst>
        </pc:spChg>
        <pc:picChg chg="add mod">
          <ac:chgData name="Dylan Rambarran" userId="S::dylan.rambarran41@qmail.cuny.edu::5308050c-069c-4f9e-ae4d-c05df6415242" providerId="AD" clId="Web-{A0FEF89E-498D-B968-8517-5443BD1328E9}" dt="2019-11-18T00:13:57.218" v="138" actId="14100"/>
          <ac:picMkLst>
            <pc:docMk/>
            <pc:sldMk cId="3149624867" sldId="344"/>
            <ac:picMk id="2" creationId="{89BD84FA-9F18-4CC8-A4A2-19C74E8C215B}"/>
          </ac:picMkLst>
        </pc:picChg>
      </pc:sldChg>
      <pc:sldChg chg="addSp modSp">
        <pc:chgData name="Dylan Rambarran" userId="S::dylan.rambarran41@qmail.cuny.edu::5308050c-069c-4f9e-ae4d-c05df6415242" providerId="AD" clId="Web-{A0FEF89E-498D-B968-8517-5443BD1328E9}" dt="2019-11-18T00:14:29.563" v="160" actId="14100"/>
        <pc:sldMkLst>
          <pc:docMk/>
          <pc:sldMk cId="500197040" sldId="345"/>
        </pc:sldMkLst>
        <pc:spChg chg="mod">
          <ac:chgData name="Dylan Rambarran" userId="S::dylan.rambarran41@qmail.cuny.edu::5308050c-069c-4f9e-ae4d-c05df6415242" providerId="AD" clId="Web-{A0FEF89E-498D-B968-8517-5443BD1328E9}" dt="2019-11-18T00:14:16.906" v="157" actId="20577"/>
          <ac:spMkLst>
            <pc:docMk/>
            <pc:sldMk cId="500197040" sldId="345"/>
            <ac:spMk id="126" creationId="{00000000-0000-0000-0000-000000000000}"/>
          </ac:spMkLst>
        </pc:spChg>
        <pc:picChg chg="add mod">
          <ac:chgData name="Dylan Rambarran" userId="S::dylan.rambarran41@qmail.cuny.edu::5308050c-069c-4f9e-ae4d-c05df6415242" providerId="AD" clId="Web-{A0FEF89E-498D-B968-8517-5443BD1328E9}" dt="2019-11-18T00:14:29.563" v="160" actId="14100"/>
          <ac:picMkLst>
            <pc:docMk/>
            <pc:sldMk cId="500197040" sldId="345"/>
            <ac:picMk id="2" creationId="{FB58A069-73D3-4A3F-A75C-AC98CCF7CBF6}"/>
          </ac:picMkLst>
        </pc:picChg>
      </pc:sldChg>
      <pc:sldChg chg="addSp modSp">
        <pc:chgData name="Dylan Rambarran" userId="S::dylan.rambarran41@qmail.cuny.edu::5308050c-069c-4f9e-ae4d-c05df6415242" providerId="AD" clId="Web-{A0FEF89E-498D-B968-8517-5443BD1328E9}" dt="2019-11-18T00:14:51.923" v="167" actId="14100"/>
        <pc:sldMkLst>
          <pc:docMk/>
          <pc:sldMk cId="1023759685" sldId="346"/>
        </pc:sldMkLst>
        <pc:spChg chg="mod">
          <ac:chgData name="Dylan Rambarran" userId="S::dylan.rambarran41@qmail.cuny.edu::5308050c-069c-4f9e-ae4d-c05df6415242" providerId="AD" clId="Web-{A0FEF89E-498D-B968-8517-5443BD1328E9}" dt="2019-11-18T00:14:44.438" v="164" actId="20577"/>
          <ac:spMkLst>
            <pc:docMk/>
            <pc:sldMk cId="1023759685" sldId="346"/>
            <ac:spMk id="126" creationId="{00000000-0000-0000-0000-000000000000}"/>
          </ac:spMkLst>
        </pc:spChg>
        <pc:picChg chg="add mod">
          <ac:chgData name="Dylan Rambarran" userId="S::dylan.rambarran41@qmail.cuny.edu::5308050c-069c-4f9e-ae4d-c05df6415242" providerId="AD" clId="Web-{A0FEF89E-498D-B968-8517-5443BD1328E9}" dt="2019-11-18T00:14:51.923" v="167" actId="14100"/>
          <ac:picMkLst>
            <pc:docMk/>
            <pc:sldMk cId="1023759685" sldId="346"/>
            <ac:picMk id="2" creationId="{DE91F3D1-D2C8-44A3-8601-EC206A4F84E1}"/>
          </ac:picMkLst>
        </pc:picChg>
      </pc:sldChg>
      <pc:sldChg chg="addSp modSp">
        <pc:chgData name="Dylan Rambarran" userId="S::dylan.rambarran41@qmail.cuny.edu::5308050c-069c-4f9e-ae4d-c05df6415242" providerId="AD" clId="Web-{A0FEF89E-498D-B968-8517-5443BD1328E9}" dt="2019-11-18T00:15:15.799" v="177" actId="14100"/>
        <pc:sldMkLst>
          <pc:docMk/>
          <pc:sldMk cId="1178918723" sldId="347"/>
        </pc:sldMkLst>
        <pc:spChg chg="mod">
          <ac:chgData name="Dylan Rambarran" userId="S::dylan.rambarran41@qmail.cuny.edu::5308050c-069c-4f9e-ae4d-c05df6415242" providerId="AD" clId="Web-{A0FEF89E-498D-B968-8517-5443BD1328E9}" dt="2019-11-18T00:15:05.486" v="174" actId="20577"/>
          <ac:spMkLst>
            <pc:docMk/>
            <pc:sldMk cId="1178918723" sldId="347"/>
            <ac:spMk id="126" creationId="{00000000-0000-0000-0000-000000000000}"/>
          </ac:spMkLst>
        </pc:spChg>
        <pc:picChg chg="add mod">
          <ac:chgData name="Dylan Rambarran" userId="S::dylan.rambarran41@qmail.cuny.edu::5308050c-069c-4f9e-ae4d-c05df6415242" providerId="AD" clId="Web-{A0FEF89E-498D-B968-8517-5443BD1328E9}" dt="2019-11-18T00:15:15.799" v="177" actId="14100"/>
          <ac:picMkLst>
            <pc:docMk/>
            <pc:sldMk cId="1178918723" sldId="347"/>
            <ac:picMk id="2" creationId="{4ECDDCFC-2A40-4909-97F3-7396F873D0FC}"/>
          </ac:picMkLst>
        </pc:picChg>
      </pc:sldChg>
      <pc:sldChg chg="addSp modSp">
        <pc:chgData name="Dylan Rambarran" userId="S::dylan.rambarran41@qmail.cuny.edu::5308050c-069c-4f9e-ae4d-c05df6415242" providerId="AD" clId="Web-{A0FEF89E-498D-B968-8517-5443BD1328E9}" dt="2019-11-18T00:15:31.987" v="190" actId="14100"/>
        <pc:sldMkLst>
          <pc:docMk/>
          <pc:sldMk cId="1736778123" sldId="348"/>
        </pc:sldMkLst>
        <pc:spChg chg="mod">
          <ac:chgData name="Dylan Rambarran" userId="S::dylan.rambarran41@qmail.cuny.edu::5308050c-069c-4f9e-ae4d-c05df6415242" providerId="AD" clId="Web-{A0FEF89E-498D-B968-8517-5443BD1328E9}" dt="2019-11-18T00:15:23.487" v="187" actId="20577"/>
          <ac:spMkLst>
            <pc:docMk/>
            <pc:sldMk cId="1736778123" sldId="348"/>
            <ac:spMk id="126" creationId="{00000000-0000-0000-0000-000000000000}"/>
          </ac:spMkLst>
        </pc:spChg>
        <pc:picChg chg="add mod">
          <ac:chgData name="Dylan Rambarran" userId="S::dylan.rambarran41@qmail.cuny.edu::5308050c-069c-4f9e-ae4d-c05df6415242" providerId="AD" clId="Web-{A0FEF89E-498D-B968-8517-5443BD1328E9}" dt="2019-11-18T00:15:31.987" v="190" actId="14100"/>
          <ac:picMkLst>
            <pc:docMk/>
            <pc:sldMk cId="1736778123" sldId="348"/>
            <ac:picMk id="2" creationId="{8C0FB508-31D6-4E8C-8BE8-B84C03973F1E}"/>
          </ac:picMkLst>
        </pc:picChg>
      </pc:sldChg>
      <pc:sldChg chg="addSp modSp">
        <pc:chgData name="Dylan Rambarran" userId="S::dylan.rambarran41@qmail.cuny.edu::5308050c-069c-4f9e-ae4d-c05df6415242" providerId="AD" clId="Web-{A0FEF89E-498D-B968-8517-5443BD1328E9}" dt="2019-11-18T00:15:48.113" v="204" actId="14100"/>
        <pc:sldMkLst>
          <pc:docMk/>
          <pc:sldMk cId="2211916618" sldId="349"/>
        </pc:sldMkLst>
        <pc:spChg chg="mod">
          <ac:chgData name="Dylan Rambarran" userId="S::dylan.rambarran41@qmail.cuny.edu::5308050c-069c-4f9e-ae4d-c05df6415242" providerId="AD" clId="Web-{A0FEF89E-498D-B968-8517-5443BD1328E9}" dt="2019-11-18T00:15:40.659" v="201" actId="20577"/>
          <ac:spMkLst>
            <pc:docMk/>
            <pc:sldMk cId="2211916618" sldId="349"/>
            <ac:spMk id="126" creationId="{00000000-0000-0000-0000-000000000000}"/>
          </ac:spMkLst>
        </pc:spChg>
        <pc:picChg chg="add mod">
          <ac:chgData name="Dylan Rambarran" userId="S::dylan.rambarran41@qmail.cuny.edu::5308050c-069c-4f9e-ae4d-c05df6415242" providerId="AD" clId="Web-{A0FEF89E-498D-B968-8517-5443BD1328E9}" dt="2019-11-18T00:15:48.113" v="204" actId="14100"/>
          <ac:picMkLst>
            <pc:docMk/>
            <pc:sldMk cId="2211916618" sldId="349"/>
            <ac:picMk id="2" creationId="{DC8BBC6C-AA66-4977-AF1C-D4C79763BC1E}"/>
          </ac:picMkLst>
        </pc:picChg>
      </pc:sldChg>
      <pc:sldChg chg="addSp modSp">
        <pc:chgData name="Dylan Rambarran" userId="S::dylan.rambarran41@qmail.cuny.edu::5308050c-069c-4f9e-ae4d-c05df6415242" providerId="AD" clId="Web-{A0FEF89E-498D-B968-8517-5443BD1328E9}" dt="2019-11-18T00:16:16.364" v="214" actId="14100"/>
        <pc:sldMkLst>
          <pc:docMk/>
          <pc:sldMk cId="3804164110" sldId="350"/>
        </pc:sldMkLst>
        <pc:spChg chg="mod">
          <ac:chgData name="Dylan Rambarran" userId="S::dylan.rambarran41@qmail.cuny.edu::5308050c-069c-4f9e-ae4d-c05df6415242" providerId="AD" clId="Web-{A0FEF89E-498D-B968-8517-5443BD1328E9}" dt="2019-11-18T00:16:01.426" v="211" actId="20577"/>
          <ac:spMkLst>
            <pc:docMk/>
            <pc:sldMk cId="3804164110" sldId="350"/>
            <ac:spMk id="126" creationId="{00000000-0000-0000-0000-000000000000}"/>
          </ac:spMkLst>
        </pc:spChg>
        <pc:picChg chg="add mod">
          <ac:chgData name="Dylan Rambarran" userId="S::dylan.rambarran41@qmail.cuny.edu::5308050c-069c-4f9e-ae4d-c05df6415242" providerId="AD" clId="Web-{A0FEF89E-498D-B968-8517-5443BD1328E9}" dt="2019-11-18T00:16:16.364" v="214" actId="14100"/>
          <ac:picMkLst>
            <pc:docMk/>
            <pc:sldMk cId="3804164110" sldId="350"/>
            <ac:picMk id="2" creationId="{7FFB66BC-419D-41A1-BD49-61E3BA897008}"/>
          </ac:picMkLst>
        </pc:picChg>
      </pc:sldChg>
      <pc:sldChg chg="addSp modSp">
        <pc:chgData name="Dylan Rambarran" userId="S::dylan.rambarran41@qmail.cuny.edu::5308050c-069c-4f9e-ae4d-c05df6415242" providerId="AD" clId="Web-{A0FEF89E-498D-B968-8517-5443BD1328E9}" dt="2019-11-18T00:16:53.099" v="230" actId="14100"/>
        <pc:sldMkLst>
          <pc:docMk/>
          <pc:sldMk cId="1390206347" sldId="351"/>
        </pc:sldMkLst>
        <pc:spChg chg="mod">
          <ac:chgData name="Dylan Rambarran" userId="S::dylan.rambarran41@qmail.cuny.edu::5308050c-069c-4f9e-ae4d-c05df6415242" providerId="AD" clId="Web-{A0FEF89E-498D-B968-8517-5443BD1328E9}" dt="2019-11-18T00:16:44.271" v="227" actId="20577"/>
          <ac:spMkLst>
            <pc:docMk/>
            <pc:sldMk cId="1390206347" sldId="351"/>
            <ac:spMk id="126" creationId="{00000000-0000-0000-0000-000000000000}"/>
          </ac:spMkLst>
        </pc:spChg>
        <pc:picChg chg="add mod">
          <ac:chgData name="Dylan Rambarran" userId="S::dylan.rambarran41@qmail.cuny.edu::5308050c-069c-4f9e-ae4d-c05df6415242" providerId="AD" clId="Web-{A0FEF89E-498D-B968-8517-5443BD1328E9}" dt="2019-11-18T00:16:53.099" v="230" actId="14100"/>
          <ac:picMkLst>
            <pc:docMk/>
            <pc:sldMk cId="1390206347" sldId="351"/>
            <ac:picMk id="2" creationId="{C620A738-1A10-4189-BA83-D3D6F7FBCA99}"/>
          </ac:picMkLst>
        </pc:picChg>
      </pc:sldChg>
    </pc:docChg>
  </pc:docChgLst>
  <pc:docChgLst>
    <pc:chgData name="Mudit Prashar" userId="S::mudit.prashar69@qmail.cuny.edu::ef43287f-e7c9-4278-b948-e6845f874408" providerId="AD" clId="Web-{E7319D0E-4130-4D09-584F-BC3D17A526DC}"/>
    <pc:docChg chg="modSld">
      <pc:chgData name="Mudit Prashar" userId="S::mudit.prashar69@qmail.cuny.edu::ef43287f-e7c9-4278-b948-e6845f874408" providerId="AD" clId="Web-{E7319D0E-4130-4D09-584F-BC3D17A526DC}" dt="2019-11-18T03:05:34.977" v="21" actId="14100"/>
      <pc:docMkLst>
        <pc:docMk/>
      </pc:docMkLst>
      <pc:sldChg chg="addSp delSp modSp">
        <pc:chgData name="Mudit Prashar" userId="S::mudit.prashar69@qmail.cuny.edu::ef43287f-e7c9-4278-b948-e6845f874408" providerId="AD" clId="Web-{E7319D0E-4130-4D09-584F-BC3D17A526DC}" dt="2019-11-18T03:05:34.977" v="21" actId="14100"/>
        <pc:sldMkLst>
          <pc:docMk/>
          <pc:sldMk cId="1963065100" sldId="340"/>
        </pc:sldMkLst>
        <pc:spChg chg="mod">
          <ac:chgData name="Mudit Prashar" userId="S::mudit.prashar69@qmail.cuny.edu::ef43287f-e7c9-4278-b948-e6845f874408" providerId="AD" clId="Web-{E7319D0E-4130-4D09-584F-BC3D17A526DC}" dt="2019-11-18T03:04:00.888" v="12" actId="14100"/>
          <ac:spMkLst>
            <pc:docMk/>
            <pc:sldMk cId="1963065100" sldId="340"/>
            <ac:spMk id="126" creationId="{00000000-0000-0000-0000-000000000000}"/>
          </ac:spMkLst>
        </pc:spChg>
        <pc:picChg chg="del mod">
          <ac:chgData name="Mudit Prashar" userId="S::mudit.prashar69@qmail.cuny.edu::ef43287f-e7c9-4278-b948-e6845f874408" providerId="AD" clId="Web-{E7319D0E-4130-4D09-584F-BC3D17A526DC}" dt="2019-11-18T03:03:08.557" v="5"/>
          <ac:picMkLst>
            <pc:docMk/>
            <pc:sldMk cId="1963065100" sldId="340"/>
            <ac:picMk id="2" creationId="{0C1D93CD-6D92-4A0B-B811-2ED25C68680E}"/>
          </ac:picMkLst>
        </pc:picChg>
        <pc:picChg chg="add del mod">
          <ac:chgData name="Mudit Prashar" userId="S::mudit.prashar69@qmail.cuny.edu::ef43287f-e7c9-4278-b948-e6845f874408" providerId="AD" clId="Web-{E7319D0E-4130-4D09-584F-BC3D17A526DC}" dt="2019-11-18T03:04:38.890" v="13"/>
          <ac:picMkLst>
            <pc:docMk/>
            <pc:sldMk cId="1963065100" sldId="340"/>
            <ac:picMk id="3" creationId="{8018ACE2-9142-4848-8B0E-934C898EE282}"/>
          </ac:picMkLst>
        </pc:picChg>
        <pc:picChg chg="add del mod">
          <ac:chgData name="Mudit Prashar" userId="S::mudit.prashar69@qmail.cuny.edu::ef43287f-e7c9-4278-b948-e6845f874408" providerId="AD" clId="Web-{E7319D0E-4130-4D09-584F-BC3D17A526DC}" dt="2019-11-18T03:05:10.298" v="18"/>
          <ac:picMkLst>
            <pc:docMk/>
            <pc:sldMk cId="1963065100" sldId="340"/>
            <ac:picMk id="5" creationId="{9D9AE311-87E9-4C7F-A063-0D182852A120}"/>
          </ac:picMkLst>
        </pc:picChg>
        <pc:picChg chg="add mod">
          <ac:chgData name="Mudit Prashar" userId="S::mudit.prashar69@qmail.cuny.edu::ef43287f-e7c9-4278-b948-e6845f874408" providerId="AD" clId="Web-{E7319D0E-4130-4D09-584F-BC3D17A526DC}" dt="2019-11-18T03:05:34.977" v="21" actId="14100"/>
          <ac:picMkLst>
            <pc:docMk/>
            <pc:sldMk cId="1963065100" sldId="340"/>
            <ac:picMk id="7" creationId="{CB51EC51-FB2B-4A76-B9D2-A4AADE082E0C}"/>
          </ac:picMkLst>
        </pc:picChg>
      </pc:sldChg>
      <pc:sldChg chg="modSp">
        <pc:chgData name="Mudit Prashar" userId="S::mudit.prashar69@qmail.cuny.edu::ef43287f-e7c9-4278-b948-e6845f874408" providerId="AD" clId="Web-{E7319D0E-4130-4D09-584F-BC3D17A526DC}" dt="2019-11-18T03:01:06.145" v="1" actId="14100"/>
        <pc:sldMkLst>
          <pc:docMk/>
          <pc:sldMk cId="2792951057" sldId="343"/>
        </pc:sldMkLst>
        <pc:picChg chg="mod">
          <ac:chgData name="Mudit Prashar" userId="S::mudit.prashar69@qmail.cuny.edu::ef43287f-e7c9-4278-b948-e6845f874408" providerId="AD" clId="Web-{E7319D0E-4130-4D09-584F-BC3D17A526DC}" dt="2019-11-18T03:01:06.145" v="1" actId="14100"/>
          <ac:picMkLst>
            <pc:docMk/>
            <pc:sldMk cId="2792951057" sldId="343"/>
            <ac:picMk id="2" creationId="{8A4745F5-9642-4E5F-8DC1-BDFB5AD6EC38}"/>
          </ac:picMkLst>
        </pc:picChg>
      </pc:sldChg>
      <pc:sldChg chg="modSp">
        <pc:chgData name="Mudit Prashar" userId="S::mudit.prashar69@qmail.cuny.edu::ef43287f-e7c9-4278-b948-e6845f874408" providerId="AD" clId="Web-{E7319D0E-4130-4D09-584F-BC3D17A526DC}" dt="2019-11-18T03:01:59.054" v="4" actId="14100"/>
        <pc:sldMkLst>
          <pc:docMk/>
          <pc:sldMk cId="500197040" sldId="345"/>
        </pc:sldMkLst>
        <pc:picChg chg="mod">
          <ac:chgData name="Mudit Prashar" userId="S::mudit.prashar69@qmail.cuny.edu::ef43287f-e7c9-4278-b948-e6845f874408" providerId="AD" clId="Web-{E7319D0E-4130-4D09-584F-BC3D17A526DC}" dt="2019-11-18T03:01:59.054" v="4" actId="14100"/>
          <ac:picMkLst>
            <pc:docMk/>
            <pc:sldMk cId="500197040" sldId="345"/>
            <ac:picMk id="2" creationId="{FB58A069-73D3-4A3F-A75C-AC98CCF7CBF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94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3854940" y="9440646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745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680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6192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9454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703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782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832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824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876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77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4847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64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:notes"/>
          <p:cNvSpPr txBox="1">
            <a:spLocks noGrp="1"/>
          </p:cNvSpPr>
          <p:nvPr>
            <p:ph type="sldNum" idx="12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176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422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872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43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>
  <p:cSld name="표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17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w="12700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17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en-US" sz="800" u="sng">
                <a:solidFill>
                  <a:srgbClr val="4495D2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17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17"/>
          <p:cNvCxnSpPr/>
          <p:nvPr/>
        </p:nvCxnSpPr>
        <p:spPr>
          <a:xfrm>
            <a:off x="364803" y="4299115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17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17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" name="Google Shape;34;p17" descr="cosmetic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2671" y="6410326"/>
            <a:ext cx="1171292" cy="17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">
  <p:cSld name="내지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1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" name="Google Shape;40;p18" descr="cosmetic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512" y="6434137"/>
            <a:ext cx="900000" cy="13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_텍스트">
  <p:cSld name="표지_텍스트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19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w="12700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9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19"/>
          <p:cNvCxnSpPr/>
          <p:nvPr/>
        </p:nvCxnSpPr>
        <p:spPr>
          <a:xfrm>
            <a:off x="364803" y="4299115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19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19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" name="Google Shape;47;p19" descr="cosmetic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2671" y="6410326"/>
            <a:ext cx="1171292" cy="17621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312059" y="246743"/>
            <a:ext cx="8338457" cy="185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None/>
              <a:defRPr sz="5400" b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  <a:def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en-US" sz="800" u="sng">
                <a:solidFill>
                  <a:srgbClr val="4495D2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_텍스트">
  <p:cSld name="내지_텍스트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2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20" descr="cosmetic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512" y="6434137"/>
            <a:ext cx="900000" cy="13539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  <a:defRPr sz="4000" b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368300" y="1574801"/>
            <a:ext cx="1905000" cy="31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Font typeface="Arial"/>
              <a:buNone/>
              <a:defRPr sz="1200" b="1">
                <a:solidFill>
                  <a:srgbClr val="3D3C3E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>
          <a:xfrm>
            <a:off x="2336800" y="1574801"/>
            <a:ext cx="6426200" cy="33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None/>
              <a:defRPr sz="1200" b="1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화면">
  <p:cSld name="빈화면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365125" y="565725"/>
            <a:ext cx="6212700" cy="12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Font typeface="Arial"/>
              <a:buNone/>
            </a:pPr>
            <a:r>
              <a:rPr lang="en-US" sz="5400" b="1">
                <a:solidFill>
                  <a:srgbClr val="1C314E"/>
                </a:solidFill>
              </a:rPr>
              <a:t>Group </a:t>
            </a:r>
            <a:r>
              <a:rPr lang="en-US" sz="5400" b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Project 2</a:t>
            </a:r>
            <a:endParaRPr sz="5400" b="1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Font typeface="Arial"/>
              <a:buNone/>
            </a:pPr>
            <a:r>
              <a:rPr lang="en-US" sz="5400" b="1">
                <a:solidFill>
                  <a:srgbClr val="1C314E"/>
                </a:solidFill>
              </a:rPr>
              <a:t>CS 331</a:t>
            </a:r>
            <a:endParaRPr sz="5400" b="1">
              <a:solidFill>
                <a:srgbClr val="1C314E"/>
              </a:solidFill>
            </a:endParaRPr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260715" y="3434686"/>
            <a:ext cx="21603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 b="1">
                <a:solidFill>
                  <a:srgbClr val="3F3F3F"/>
                </a:solidFill>
              </a:rPr>
              <a:t>Group Members</a:t>
            </a:r>
            <a:endParaRPr sz="12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/>
              <a:t>Thomas Jimenez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/>
              <a:t>Mudit </a:t>
            </a:r>
            <a:r>
              <a:rPr lang="en-US" sz="1400" err="1"/>
              <a:t>Prashar</a:t>
            </a:r>
            <a:endParaRPr sz="1400"/>
          </a:p>
          <a:p>
            <a:pPr marL="0" lvl="0" indent="0" algn="l" rtl="0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/>
              <a:t>Dylan Rambarran</a:t>
            </a:r>
            <a:endParaRPr/>
          </a:p>
        </p:txBody>
      </p:sp>
      <p:cxnSp>
        <p:nvCxnSpPr>
          <p:cNvPr id="71" name="Google Shape;71;p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w="12700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1"/>
          <p:cNvCxnSpPr/>
          <p:nvPr/>
        </p:nvCxnSpPr>
        <p:spPr>
          <a:xfrm>
            <a:off x="364803" y="4075830"/>
            <a:ext cx="15927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1"/>
          <p:cNvCxnSpPr/>
          <p:nvPr/>
        </p:nvCxnSpPr>
        <p:spPr>
          <a:xfrm>
            <a:off x="364803" y="4388015"/>
            <a:ext cx="15927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1"/>
          <p:cNvCxnSpPr/>
          <p:nvPr/>
        </p:nvCxnSpPr>
        <p:spPr>
          <a:xfrm>
            <a:off x="364803" y="4687930"/>
            <a:ext cx="15927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1"/>
          <p:cNvCxnSpPr/>
          <p:nvPr/>
        </p:nvCxnSpPr>
        <p:spPr>
          <a:xfrm>
            <a:off x="364803" y="5012417"/>
            <a:ext cx="15927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"/>
          <p:cNvSpPr txBox="1"/>
          <p:nvPr/>
        </p:nvSpPr>
        <p:spPr>
          <a:xfrm>
            <a:off x="260725" y="2757825"/>
            <a:ext cx="27150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Nov. 5. 2019 - Nov. 17. 2019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Mudit's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8776"/>
            <a:ext cx="8216026" cy="552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AddForeignKeysToStarSchemaData</a:t>
            </a:r>
            <a:endParaRPr lang="en-US" err="1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51EC51-FB2B-4A76-B9D2-A4AADE08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9" y="1655228"/>
            <a:ext cx="8195094" cy="482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Mudit's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LoadCategory</a:t>
            </a:r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FA80A10-B711-4064-9809-DE59E8031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1716309"/>
            <a:ext cx="8648699" cy="48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6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Mudit's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DropForeignKey</a:t>
            </a:r>
            <a:endParaRPr lang="en-US" err="1"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EB73381-91C4-4FF8-BC00-EC7B22B1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22" y="1686034"/>
            <a:ext cx="5283200" cy="51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1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Mudit's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LoadProduct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4745F5-9642-4E5F-8DC1-BDFB5AD6E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1783425"/>
            <a:ext cx="8622768" cy="48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5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Mudit's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LoadProductSubcategory</a:t>
            </a:r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9BD84FA-9F18-4CC8-A4A2-19C74E8C2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22" y="1716542"/>
            <a:ext cx="8119533" cy="44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2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Mudit's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TruncateStarSchemaData</a:t>
            </a:r>
            <a:endParaRPr lang="en-US" err="1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58A069-73D3-4A3F-A75C-AC98CCF7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1611413"/>
            <a:ext cx="7303723" cy="51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9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Dylan's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LoadTerritory</a:t>
            </a:r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E91F3D1-D2C8-44A3-8601-EC206A4F8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1853805"/>
            <a:ext cx="8676922" cy="425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5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Dylan's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LoadOccupation</a:t>
            </a:r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C0FB508-31D6-4E8C-8BE8-B84C0397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1714772"/>
            <a:ext cx="8542866" cy="32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8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Dylan's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LoadOrderDate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8BBC6C-AA66-4977-AF1C-D4C79763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22" y="1712953"/>
            <a:ext cx="8585199" cy="425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1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Dylan's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LoadSalesManagers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FB66BC-419D-41A1-BD49-61E3BA897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1537574"/>
            <a:ext cx="8564033" cy="55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6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247301" y="1765775"/>
            <a:ext cx="8842800" cy="47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Thomas Jimenez      – Project Manager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</a:pP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Mudit </a:t>
            </a:r>
            <a:r>
              <a:rPr lang="en-US" sz="21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Prashar</a:t>
            </a: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 – Tracking documents, Project Planner</a:t>
            </a:r>
            <a:endParaRPr lang="en-US" sz="210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>
              <a:lnSpc>
                <a:spcPct val="150000"/>
              </a:lnSpc>
            </a:pP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Dylan </a:t>
            </a:r>
            <a:r>
              <a:rPr lang="en-US" sz="21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Rambarran</a:t>
            </a: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– </a:t>
            </a:r>
            <a:r>
              <a:rPr lang="en-US" sz="21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</a:t>
            </a: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Video</a:t>
            </a:r>
            <a:endParaRPr lang="en-US" sz="210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 typeface="Malgun Gothic"/>
              <a:buNone/>
            </a:pPr>
            <a:endParaRPr lang="en-US" sz="1600" b="1">
              <a:solidFill>
                <a:srgbClr val="3F3F3F"/>
              </a:solidFill>
              <a:ea typeface="Malgun Gothic"/>
            </a:endParaRPr>
          </a:p>
        </p:txBody>
      </p:sp>
      <p:cxnSp>
        <p:nvCxnSpPr>
          <p:cNvPr id="85" name="Google Shape;85;p2"/>
          <p:cNvCxnSpPr/>
          <p:nvPr/>
        </p:nvCxnSpPr>
        <p:spPr>
          <a:xfrm rot="10800000" flipH="1">
            <a:off x="364474" y="3143933"/>
            <a:ext cx="8402700" cy="90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2"/>
          <p:cNvCxnSpPr/>
          <p:nvPr/>
        </p:nvCxnSpPr>
        <p:spPr>
          <a:xfrm>
            <a:off x="364474" y="2705380"/>
            <a:ext cx="8412300" cy="18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520"/>
              <a:buFont typeface="Arial"/>
              <a:buNone/>
            </a:pPr>
            <a:r>
              <a:rPr lang="en-US" sz="2520" b="1">
                <a:solidFill>
                  <a:srgbClr val="1D314E"/>
                </a:solidFill>
              </a:rPr>
              <a:t>Team Contributions </a:t>
            </a:r>
            <a:endParaRPr sz="2520" b="1">
              <a:solidFill>
                <a:srgbClr val="1D314E"/>
              </a:solidFill>
            </a:endParaRPr>
          </a:p>
        </p:txBody>
      </p:sp>
      <p:cxnSp>
        <p:nvCxnSpPr>
          <p:cNvPr id="91" name="Google Shape;91;p2"/>
          <p:cNvCxnSpPr/>
          <p:nvPr/>
        </p:nvCxnSpPr>
        <p:spPr>
          <a:xfrm>
            <a:off x="364474" y="2266830"/>
            <a:ext cx="8412300" cy="18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Dylan's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ShowWorkflowSteps</a:t>
            </a:r>
            <a:endParaRPr lang="en-US" err="1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20A738-1A10-4189-BA83-D3D6F7FB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1834352"/>
            <a:ext cx="8288866" cy="32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06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Dylan's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LoadFactData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CDDCFC-2A40-4909-97F3-7396F873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1604542"/>
            <a:ext cx="5967588" cy="50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18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3"/>
          <p:cNvSpPr txBox="1"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br>
              <a:rPr lang="en-US" sz="3600" b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 b="1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8" name="Google Shape;698;p13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w="12700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1D314E"/>
                </a:solidFill>
              </a:rPr>
              <a:t>Todo List Documentation</a:t>
            </a:r>
            <a:endParaRPr sz="2800" b="1">
              <a:solidFill>
                <a:srgbClr val="1D314E"/>
              </a:solidFill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400275" y="1134100"/>
            <a:ext cx="4194000" cy="52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phases were divided by the following:</a:t>
            </a:r>
            <a:endParaRPr/>
          </a:p>
          <a:p>
            <a:pPr marL="914400" lvl="1" indent="-317500">
              <a:buSzPts val="1400"/>
              <a:buChar char="○"/>
            </a:pPr>
            <a:r>
              <a:rPr lang="en-US"/>
              <a:t>Altering tables</a:t>
            </a:r>
          </a:p>
          <a:p>
            <a:pPr marL="914400" lvl="1" indent="-317500">
              <a:buSzPts val="1400"/>
              <a:buChar char="○"/>
            </a:pPr>
            <a:r>
              <a:rPr lang="en-US"/>
              <a:t>Creating Sequence Objects </a:t>
            </a:r>
          </a:p>
          <a:p>
            <a:pPr marL="914400" lvl="1" indent="-317500">
              <a:buSzPts val="1400"/>
              <a:buChar char="○"/>
            </a:pPr>
            <a:r>
              <a:rPr lang="en-US"/>
              <a:t>Creating Stored Procedures</a:t>
            </a:r>
          </a:p>
          <a:p>
            <a:pPr marL="914400" lvl="1" indent="-317500">
              <a:buSzPts val="1400"/>
              <a:buChar char="○"/>
            </a:pPr>
            <a:r>
              <a:rPr lang="en-US"/>
              <a:t>Combining our procedures and deciding on the design for the project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Creating our group presentation based on our </a:t>
            </a:r>
            <a:r>
              <a:rPr lang="en-US" err="1"/>
              <a:t>powerpoint</a:t>
            </a:r>
            <a:r>
              <a:rPr lang="en-US"/>
              <a:t> and </a:t>
            </a:r>
            <a:r>
              <a:rPr lang="en-US" err="1"/>
              <a:t>jdbc</a:t>
            </a:r>
            <a:r>
              <a:rPr lang="en-US"/>
              <a:t> execution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Final file organization for submission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</a:t>
            </a:r>
            <a:r>
              <a:rPr lang="en-US" err="1"/>
              <a:t>todo</a:t>
            </a:r>
            <a:r>
              <a:rPr lang="en-US"/>
              <a:t> list for group members only changed if: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 particular member had an additional responsibility (i.e. creating a java application for </a:t>
            </a:r>
            <a:r>
              <a:rPr lang="en-US" err="1"/>
              <a:t>jdbc</a:t>
            </a:r>
            <a:r>
              <a:rPr lang="en-US"/>
              <a:t> execution, slides on the </a:t>
            </a:r>
            <a:r>
              <a:rPr lang="en-US" err="1"/>
              <a:t>powerpoint</a:t>
            </a:r>
            <a:r>
              <a:rPr lang="en-US"/>
              <a:t> that were not based on individual efforts)</a:t>
            </a:r>
            <a:endParaRPr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66703BA-AFCD-40DD-8CF9-D54508DD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1344065"/>
            <a:ext cx="4305300" cy="20838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1D314E"/>
                </a:solidFill>
              </a:rPr>
              <a:t>Project Plan Documentation</a:t>
            </a:r>
            <a:endParaRPr sz="2800" b="1">
              <a:solidFill>
                <a:srgbClr val="1D314E"/>
              </a:solidFill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478375" y="1187475"/>
            <a:ext cx="84369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241300" y="3438525"/>
            <a:ext cx="8534400" cy="3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Project Planner was set after the first meeting.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Each activity serves as task all the member in the team has to do or contribute to.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Project planner helped laying out the structure for the project and break it down in parts.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Plan Date and Plan duration was set in advance.</a:t>
            </a:r>
            <a:endParaRPr sz="2400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F9830C9-6758-4B93-8B0E-1FD163507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109151"/>
            <a:ext cx="8724900" cy="2086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1D314E"/>
                </a:solidFill>
              </a:rPr>
              <a:t>Notable Team Effort</a:t>
            </a:r>
            <a:endParaRPr sz="2800" b="1">
              <a:solidFill>
                <a:srgbClr val="1D314E"/>
              </a:solidFill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/>
              <a:t>Thomas: Responsible for the JDBC, Overseeing project, Sequence objects, Creating procedures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r>
              <a:rPr lang="en-US" sz="1800"/>
              <a:t>Mudit: Responsible for the Project Planner, Tracking documentation, Altering tables, Creating Procedures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r>
              <a:rPr lang="en-US" sz="1800"/>
              <a:t>Dylan: </a:t>
            </a:r>
            <a:r>
              <a:rPr lang="en-US" sz="1800" err="1"/>
              <a:t>Powerpoint</a:t>
            </a:r>
            <a:r>
              <a:rPr lang="en-US" sz="1800"/>
              <a:t>, Assembling videos, Creating procedures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Thomas'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LoadCustomer</a:t>
            </a:r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F0DFC95-DFFB-461A-8A52-E7049EDAA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3" y="1525192"/>
            <a:ext cx="8691032" cy="32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3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Thomas'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LoadGender</a:t>
            </a:r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58C7F12-38DC-4406-B3B6-B85140EC2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1874772"/>
            <a:ext cx="8761588" cy="27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6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Thomas'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LoadMaritalStatus</a:t>
            </a:r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873B247-2C0B-4885-9B3E-2377085AD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1938036"/>
            <a:ext cx="8782755" cy="22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Thomas'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TrackWorkFlow</a:t>
            </a:r>
            <a:endParaRPr lang="en-US" err="1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ABBD02B-5FF6-4B51-955F-4A330904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2005512"/>
            <a:ext cx="8662811" cy="22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7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22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테마</vt:lpstr>
      <vt:lpstr>Group Project 2 CS 331</vt:lpstr>
      <vt:lpstr>Team Contributions </vt:lpstr>
      <vt:lpstr>Todo List Documentation</vt:lpstr>
      <vt:lpstr>Project Plan Documentation</vt:lpstr>
      <vt:lpstr>Notable Team Effort</vt:lpstr>
      <vt:lpstr>Thomas' Procedures</vt:lpstr>
      <vt:lpstr>Thomas' Procedures</vt:lpstr>
      <vt:lpstr>Thomas' Procedures</vt:lpstr>
      <vt:lpstr>Thomas' Procedures</vt:lpstr>
      <vt:lpstr>Mudit's Procedures</vt:lpstr>
      <vt:lpstr>Mudit's Procedures</vt:lpstr>
      <vt:lpstr>Mudit's Procedures</vt:lpstr>
      <vt:lpstr>Mudit's Procedures</vt:lpstr>
      <vt:lpstr>Mudit's Procedures</vt:lpstr>
      <vt:lpstr>Mudit's Procedures</vt:lpstr>
      <vt:lpstr>Dylan's Procedures</vt:lpstr>
      <vt:lpstr>Dylan's Procedures</vt:lpstr>
      <vt:lpstr>Dylan's Procedures</vt:lpstr>
      <vt:lpstr>Dylan's Procedures</vt:lpstr>
      <vt:lpstr>Dylan's Procedures</vt:lpstr>
      <vt:lpstr>Dylan's Procedures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1 CS 331</dc:title>
  <dc:creator>네이버 한글캠페인</dc:creator>
  <cp:revision>2</cp:revision>
  <dcterms:created xsi:type="dcterms:W3CDTF">2011-08-24T01:05:33Z</dcterms:created>
  <dcterms:modified xsi:type="dcterms:W3CDTF">2019-11-18T22:11:17Z</dcterms:modified>
</cp:coreProperties>
</file>