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334" r:id="rId7"/>
    <p:sldId id="336" r:id="rId8"/>
    <p:sldId id="339" r:id="rId9"/>
    <p:sldId id="342" r:id="rId10"/>
    <p:sldId id="343" r:id="rId11"/>
    <p:sldId id="341" r:id="rId12"/>
    <p:sldId id="346" r:id="rId13"/>
    <p:sldId id="348" r:id="rId14"/>
    <p:sldId id="349" r:id="rId15"/>
    <p:sldId id="350" r:id="rId16"/>
    <p:sldId id="351" r:id="rId17"/>
    <p:sldId id="352" r:id="rId18"/>
    <p:sldId id="353" r:id="rId19"/>
    <p:sldId id="356" r:id="rId20"/>
    <p:sldId id="357" r:id="rId21"/>
    <p:sldId id="354" r:id="rId22"/>
    <p:sldId id="355" r:id="rId23"/>
    <p:sldId id="333" r:id="rId24"/>
  </p:sldIdLst>
  <p:sldSz cx="9144000" cy="6858000" type="screen4x3"/>
  <p:notesSz cx="6805613" cy="9939338"/>
  <p:embeddedFontLst>
    <p:embeddedFont>
      <p:font typeface="Malgun Gothic" panose="020B0503020000020004" pitchFamily="34" charset="-12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48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88" roundtripDataSignature="AMtx7mjQobtKk/s8a8Ae0Pu1z6bS0JEhy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dit Prashar" initials="MP" lastIdx="1" clrIdx="0">
    <p:extLst>
      <p:ext uri="{19B8F6BF-5375-455C-9EA6-DF929625EA0E}">
        <p15:presenceInfo xmlns:p15="http://schemas.microsoft.com/office/powerpoint/2012/main" userId="S::mudit.prashar69@qmail.cuny.edu::ef43287f-e7c9-4278-b948-e6845f8744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CAEDA-9411-8D50-F4E4-A744F805D001}" v="12" dt="2019-12-11T19:48:35.399"/>
    <p1510:client id="{03AF2E0C-04B8-135D-4FA3-62F3B287E9BA}" v="10" dt="2019-12-11T20:17:00.771"/>
    <p1510:client id="{2334DF00-86FB-42E7-A37C-CFD26A89C10E}" v="63" dt="2019-12-11T20:20:57.647"/>
    <p1510:client id="{2FE75115-456F-D22B-8C6C-7611D83FE842}" v="132" dt="2019-12-11T01:39:40.029"/>
    <p1510:client id="{49CBD1F2-F81A-C29C-DC86-B1CCBA1D5A5A}" v="21" dt="2019-12-11T20:31:59.272"/>
    <p1510:client id="{9425F96E-CDDC-40EB-B540-82394B6D8E98}" v="20" dt="2019-12-11T00:36:04.884"/>
    <p1510:client id="{A17565BD-8B25-ABB3-FCBC-F11F57D75149}" v="39" dt="2019-12-11T01:56:38.9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48"/>
        <p:guide pos="900"/>
        <p:guide pos="4910"/>
        <p:guide pos="1233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8" Type="http://customschemas.google.com/relationships/presentationmetadata" Target="meta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8" Type="http://schemas.openxmlformats.org/officeDocument/2006/relationships/slide" Target="slides/slide7.xml"/><Relationship Id="rId9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0ce133c2a309f36c0ce6b4df8e7a19c7347e12e926d75adef36c064151581d3e::" providerId="AD" clId="Web-{49CBD1F2-F81A-C29C-DC86-B1CCBA1D5A5A}"/>
    <pc:docChg chg="modSld">
      <pc:chgData name="Guest User" userId="S::urn:spo:anon#0ce133c2a309f36c0ce6b4df8e7a19c7347e12e926d75adef36c064151581d3e::" providerId="AD" clId="Web-{49CBD1F2-F81A-C29C-DC86-B1CCBA1D5A5A}" dt="2019-12-11T20:31:59.272" v="18" actId="1076"/>
      <pc:docMkLst>
        <pc:docMk/>
      </pc:docMkLst>
      <pc:sldChg chg="addSp delSp modSp">
        <pc:chgData name="Guest User" userId="S::urn:spo:anon#0ce133c2a309f36c0ce6b4df8e7a19c7347e12e926d75adef36c064151581d3e::" providerId="AD" clId="Web-{49CBD1F2-F81A-C29C-DC86-B1CCBA1D5A5A}" dt="2019-12-11T20:31:43.679" v="14" actId="1076"/>
        <pc:sldMkLst>
          <pc:docMk/>
          <pc:sldMk cId="1527977654" sldId="352"/>
        </pc:sldMkLst>
        <pc:picChg chg="add del">
          <ac:chgData name="Guest User" userId="S::urn:spo:anon#0ce133c2a309f36c0ce6b4df8e7a19c7347e12e926d75adef36c064151581d3e::" providerId="AD" clId="Web-{49CBD1F2-F81A-C29C-DC86-B1CCBA1D5A5A}" dt="2019-12-11T20:31:25.835" v="8"/>
          <ac:picMkLst>
            <pc:docMk/>
            <pc:sldMk cId="1527977654" sldId="352"/>
            <ac:picMk id="2" creationId="{FC71CFFE-CC7D-4B5D-9654-42E2800E17C3}"/>
          </ac:picMkLst>
        </pc:picChg>
        <pc:picChg chg="add del mod">
          <ac:chgData name="Guest User" userId="S::urn:spo:anon#0ce133c2a309f36c0ce6b4df8e7a19c7347e12e926d75adef36c064151581d3e::" providerId="AD" clId="Web-{49CBD1F2-F81A-C29C-DC86-B1CCBA1D5A5A}" dt="2019-12-11T20:31:27.304" v="9"/>
          <ac:picMkLst>
            <pc:docMk/>
            <pc:sldMk cId="1527977654" sldId="352"/>
            <ac:picMk id="3" creationId="{1AC55513-4426-4408-A0A4-F67A1B3093E7}"/>
          </ac:picMkLst>
        </pc:picChg>
        <pc:picChg chg="add mod">
          <ac:chgData name="Guest User" userId="S::urn:spo:anon#0ce133c2a309f36c0ce6b4df8e7a19c7347e12e926d75adef36c064151581d3e::" providerId="AD" clId="Web-{49CBD1F2-F81A-C29C-DC86-B1CCBA1D5A5A}" dt="2019-12-11T20:31:43.679" v="14" actId="1076"/>
          <ac:picMkLst>
            <pc:docMk/>
            <pc:sldMk cId="1527977654" sldId="352"/>
            <ac:picMk id="4" creationId="{C86E707F-E299-4230-A995-FECDE1001798}"/>
          </ac:picMkLst>
        </pc:picChg>
      </pc:sldChg>
      <pc:sldChg chg="addSp delSp modSp">
        <pc:chgData name="Guest User" userId="S::urn:spo:anon#0ce133c2a309f36c0ce6b4df8e7a19c7347e12e926d75adef36c064151581d3e::" providerId="AD" clId="Web-{49CBD1F2-F81A-C29C-DC86-B1CCBA1D5A5A}" dt="2019-12-11T20:31:59.272" v="18" actId="1076"/>
        <pc:sldMkLst>
          <pc:docMk/>
          <pc:sldMk cId="3114137549" sldId="353"/>
        </pc:sldMkLst>
        <pc:picChg chg="add del">
          <ac:chgData name="Guest User" userId="S::urn:spo:anon#0ce133c2a309f36c0ce6b4df8e7a19c7347e12e926d75adef36c064151581d3e::" providerId="AD" clId="Web-{49CBD1F2-F81A-C29C-DC86-B1CCBA1D5A5A}" dt="2019-12-11T20:31:41.007" v="13"/>
          <ac:picMkLst>
            <pc:docMk/>
            <pc:sldMk cId="3114137549" sldId="353"/>
            <ac:picMk id="2" creationId="{E9FE2054-B442-42A1-93D2-4C8DAB0086F6}"/>
          </ac:picMkLst>
        </pc:picChg>
        <pc:picChg chg="add mod">
          <ac:chgData name="Guest User" userId="S::urn:spo:anon#0ce133c2a309f36c0ce6b4df8e7a19c7347e12e926d75adef36c064151581d3e::" providerId="AD" clId="Web-{49CBD1F2-F81A-C29C-DC86-B1CCBA1D5A5A}" dt="2019-12-11T20:31:59.272" v="18" actId="1076"/>
          <ac:picMkLst>
            <pc:docMk/>
            <pc:sldMk cId="3114137549" sldId="353"/>
            <ac:picMk id="3" creationId="{94313570-2779-416B-9DC3-060922607C91}"/>
          </ac:picMkLst>
        </pc:picChg>
      </pc:sldChg>
    </pc:docChg>
  </pc:docChgLst>
  <pc:docChgLst>
    <pc:chgData name="Dylan Rambarran" userId="S::dylan.rambarran41@qmail.cuny.edu::5308050c-069c-4f9e-ae4d-c05df6415242" providerId="AD" clId="Web-{03AF2E0C-04B8-135D-4FA3-62F3B287E9BA}"/>
    <pc:docChg chg="modSld">
      <pc:chgData name="Dylan Rambarran" userId="S::dylan.rambarran41@qmail.cuny.edu::5308050c-069c-4f9e-ae4d-c05df6415242" providerId="AD" clId="Web-{03AF2E0C-04B8-135D-4FA3-62F3B287E9BA}" dt="2019-12-11T20:17:00.771" v="7" actId="14100"/>
      <pc:docMkLst>
        <pc:docMk/>
      </pc:docMkLst>
      <pc:sldChg chg="addSp modSp">
        <pc:chgData name="Dylan Rambarran" userId="S::dylan.rambarran41@qmail.cuny.edu::5308050c-069c-4f9e-ae4d-c05df6415242" providerId="AD" clId="Web-{03AF2E0C-04B8-135D-4FA3-62F3B287E9BA}" dt="2019-12-11T20:17:00.771" v="7" actId="14100"/>
        <pc:sldMkLst>
          <pc:docMk/>
          <pc:sldMk cId="1602682295" sldId="354"/>
        </pc:sldMkLst>
        <pc:picChg chg="add mod">
          <ac:chgData name="Dylan Rambarran" userId="S::dylan.rambarran41@qmail.cuny.edu::5308050c-069c-4f9e-ae4d-c05df6415242" providerId="AD" clId="Web-{03AF2E0C-04B8-135D-4FA3-62F3B287E9BA}" dt="2019-12-11T20:17:00.771" v="7" actId="14100"/>
          <ac:picMkLst>
            <pc:docMk/>
            <pc:sldMk cId="1602682295" sldId="354"/>
            <ac:picMk id="2" creationId="{A87539C2-A642-49A9-A068-27CA89AD94C2}"/>
          </ac:picMkLst>
        </pc:picChg>
      </pc:sldChg>
      <pc:sldChg chg="addSp modSp">
        <pc:chgData name="Dylan Rambarran" userId="S::dylan.rambarran41@qmail.cuny.edu::5308050c-069c-4f9e-ae4d-c05df6415242" providerId="AD" clId="Web-{03AF2E0C-04B8-135D-4FA3-62F3B287E9BA}" dt="2019-12-11T20:15:03.348" v="2" actId="14100"/>
        <pc:sldMkLst>
          <pc:docMk/>
          <pc:sldMk cId="540525929" sldId="355"/>
        </pc:sldMkLst>
        <pc:picChg chg="add mod">
          <ac:chgData name="Dylan Rambarran" userId="S::dylan.rambarran41@qmail.cuny.edu::5308050c-069c-4f9e-ae4d-c05df6415242" providerId="AD" clId="Web-{03AF2E0C-04B8-135D-4FA3-62F3B287E9BA}" dt="2019-12-11T20:15:03.348" v="2" actId="14100"/>
          <ac:picMkLst>
            <pc:docMk/>
            <pc:sldMk cId="540525929" sldId="355"/>
            <ac:picMk id="2" creationId="{706DF856-2DC7-4764-B472-D708387D4E1B}"/>
          </ac:picMkLst>
        </pc:picChg>
      </pc:sldChg>
    </pc:docChg>
  </pc:docChgLst>
  <pc:docChgLst>
    <pc:chgData name="Mudit Prashar" userId="S::mudit.prashar69@qmail.cuny.edu::ef43287f-e7c9-4278-b948-e6845f874408" providerId="AD" clId="Web-{2FE75115-456F-D22B-8C6C-7611D83FE842}"/>
    <pc:docChg chg="delSld modSld">
      <pc:chgData name="Mudit Prashar" userId="S::mudit.prashar69@qmail.cuny.edu::ef43287f-e7c9-4278-b948-e6845f874408" providerId="AD" clId="Web-{2FE75115-456F-D22B-8C6C-7611D83FE842}" dt="2019-12-11T01:39:40.029" v="119" actId="14100"/>
      <pc:docMkLst>
        <pc:docMk/>
      </pc:docMkLst>
      <pc:sldChg chg="addSp delSp modSp">
        <pc:chgData name="Mudit Prashar" userId="S::mudit.prashar69@qmail.cuny.edu::ef43287f-e7c9-4278-b948-e6845f874408" providerId="AD" clId="Web-{2FE75115-456F-D22B-8C6C-7611D83FE842}" dt="2019-12-11T01:27:04.459" v="81" actId="20577"/>
        <pc:sldMkLst>
          <pc:docMk/>
          <pc:sldMk cId="0" sldId="259"/>
        </pc:sldMkLst>
        <pc:spChg chg="mod">
          <ac:chgData name="Mudit Prashar" userId="S::mudit.prashar69@qmail.cuny.edu::ef43287f-e7c9-4278-b948-e6845f874408" providerId="AD" clId="Web-{2FE75115-456F-D22B-8C6C-7611D83FE842}" dt="2019-12-11T01:27:04.459" v="81" actId="20577"/>
          <ac:spMkLst>
            <pc:docMk/>
            <pc:sldMk cId="0" sldId="259"/>
            <ac:spMk id="104" creationId="{00000000-0000-0000-0000-000000000000}"/>
          </ac:spMkLst>
        </pc:spChg>
        <pc:graphicFrameChg chg="add mod modGraphic">
          <ac:chgData name="Mudit Prashar" userId="S::mudit.prashar69@qmail.cuny.edu::ef43287f-e7c9-4278-b948-e6845f874408" providerId="AD" clId="Web-{2FE75115-456F-D22B-8C6C-7611D83FE842}" dt="2019-12-11T01:26:58.505" v="73" actId="1076"/>
          <ac:graphicFrameMkLst>
            <pc:docMk/>
            <pc:sldMk cId="0" sldId="259"/>
            <ac:graphicFrameMk id="6" creationId="{732712C7-54C6-48AE-B7CE-34263DDC526C}"/>
          </ac:graphicFrameMkLst>
        </pc:graphicFrameChg>
        <pc:picChg chg="del">
          <ac:chgData name="Mudit Prashar" userId="S::mudit.prashar69@qmail.cuny.edu::ef43287f-e7c9-4278-b948-e6845f874408" providerId="AD" clId="Web-{2FE75115-456F-D22B-8C6C-7611D83FE842}" dt="2019-12-11T01:11:17.745" v="0"/>
          <ac:picMkLst>
            <pc:docMk/>
            <pc:sldMk cId="0" sldId="259"/>
            <ac:picMk id="2" creationId="{766703BA-AFCD-40DD-8CF9-D54508DDDFA5}"/>
          </ac:picMkLst>
        </pc:picChg>
        <pc:picChg chg="add mod">
          <ac:chgData name="Mudit Prashar" userId="S::mudit.prashar69@qmail.cuny.edu::ef43287f-e7c9-4278-b948-e6845f874408" providerId="AD" clId="Web-{2FE75115-456F-D22B-8C6C-7611D83FE842}" dt="2019-12-11T01:11:35.261" v="4" actId="14100"/>
          <ac:picMkLst>
            <pc:docMk/>
            <pc:sldMk cId="0" sldId="259"/>
            <ac:picMk id="3" creationId="{246F52B1-C3FA-49F5-AA96-6E2DCF9B2C81}"/>
          </ac:picMkLst>
        </pc:picChg>
      </pc:sldChg>
      <pc:sldChg chg="addSp delSp modSp">
        <pc:chgData name="Mudit Prashar" userId="S::mudit.prashar69@qmail.cuny.edu::ef43287f-e7c9-4278-b948-e6845f874408" providerId="AD" clId="Web-{2FE75115-456F-D22B-8C6C-7611D83FE842}" dt="2019-12-11T01:19:38.938" v="10" actId="14100"/>
        <pc:sldMkLst>
          <pc:docMk/>
          <pc:sldMk cId="0" sldId="260"/>
        </pc:sldMkLst>
        <pc:picChg chg="del">
          <ac:chgData name="Mudit Prashar" userId="S::mudit.prashar69@qmail.cuny.edu::ef43287f-e7c9-4278-b948-e6845f874408" providerId="AD" clId="Web-{2FE75115-456F-D22B-8C6C-7611D83FE842}" dt="2019-12-11T01:11:41.245" v="5"/>
          <ac:picMkLst>
            <pc:docMk/>
            <pc:sldMk cId="0" sldId="260"/>
            <ac:picMk id="2" creationId="{3F9830C9-6758-4B93-8B0E-1FD163507715}"/>
          </ac:picMkLst>
        </pc:picChg>
        <pc:picChg chg="add mod">
          <ac:chgData name="Mudit Prashar" userId="S::mudit.prashar69@qmail.cuny.edu::ef43287f-e7c9-4278-b948-e6845f874408" providerId="AD" clId="Web-{2FE75115-456F-D22B-8C6C-7611D83FE842}" dt="2019-12-11T01:19:38.938" v="10" actId="14100"/>
          <ac:picMkLst>
            <pc:docMk/>
            <pc:sldMk cId="0" sldId="260"/>
            <ac:picMk id="3" creationId="{21DE9F08-8511-47DC-8E52-517E59E4F716}"/>
          </ac:picMkLst>
        </pc:picChg>
      </pc:sldChg>
      <pc:sldChg chg="del">
        <pc:chgData name="Mudit Prashar" userId="S::mudit.prashar69@qmail.cuny.edu::ef43287f-e7c9-4278-b948-e6845f874408" providerId="AD" clId="Web-{2FE75115-456F-D22B-8C6C-7611D83FE842}" dt="2019-12-11T01:27:28.990" v="82"/>
        <pc:sldMkLst>
          <pc:docMk/>
          <pc:sldMk cId="1963065100" sldId="340"/>
        </pc:sldMkLst>
      </pc:sldChg>
      <pc:sldChg chg="addSp modSp">
        <pc:chgData name="Mudit Prashar" userId="S::mudit.prashar69@qmail.cuny.edu::ef43287f-e7c9-4278-b948-e6845f874408" providerId="AD" clId="Web-{2FE75115-456F-D22B-8C6C-7611D83FE842}" dt="2019-12-11T01:31:31.243" v="97" actId="20577"/>
        <pc:sldMkLst>
          <pc:docMk/>
          <pc:sldMk cId="1524363996" sldId="341"/>
        </pc:sldMkLst>
        <pc:spChg chg="mod">
          <ac:chgData name="Mudit Prashar" userId="S::mudit.prashar69@qmail.cuny.edu::ef43287f-e7c9-4278-b948-e6845f874408" providerId="AD" clId="Web-{2FE75115-456F-D22B-8C6C-7611D83FE842}" dt="2019-12-11T01:31:31.243" v="97" actId="20577"/>
          <ac:spMkLst>
            <pc:docMk/>
            <pc:sldMk cId="1524363996" sldId="341"/>
            <ac:spMk id="126" creationId="{00000000-0000-0000-0000-000000000000}"/>
          </ac:spMkLst>
        </pc:spChg>
        <pc:picChg chg="add mod">
          <ac:chgData name="Mudit Prashar" userId="S::mudit.prashar69@qmail.cuny.edu::ef43287f-e7c9-4278-b948-e6845f874408" providerId="AD" clId="Web-{2FE75115-456F-D22B-8C6C-7611D83FE842}" dt="2019-12-11T01:29:55.648" v="87" actId="14100"/>
          <ac:picMkLst>
            <pc:docMk/>
            <pc:sldMk cId="1524363996" sldId="341"/>
            <ac:picMk id="2" creationId="{25F8EEDA-1E06-4ABF-AFD1-00C72068F691}"/>
          </ac:picMkLst>
        </pc:picChg>
      </pc:sldChg>
      <pc:sldChg chg="addSp delSp modSp">
        <pc:chgData name="Mudit Prashar" userId="S::mudit.prashar69@qmail.cuny.edu::ef43287f-e7c9-4278-b948-e6845f874408" providerId="AD" clId="Web-{2FE75115-456F-D22B-8C6C-7611D83FE842}" dt="2019-12-11T01:30:59.883" v="94" actId="14100"/>
        <pc:sldMkLst>
          <pc:docMk/>
          <pc:sldMk cId="3189215250" sldId="342"/>
        </pc:sldMkLst>
        <pc:picChg chg="add del mod">
          <ac:chgData name="Mudit Prashar" userId="S::mudit.prashar69@qmail.cuny.edu::ef43287f-e7c9-4278-b948-e6845f874408" providerId="AD" clId="Web-{2FE75115-456F-D22B-8C6C-7611D83FE842}" dt="2019-12-11T01:30:51.305" v="91"/>
          <ac:picMkLst>
            <pc:docMk/>
            <pc:sldMk cId="3189215250" sldId="342"/>
            <ac:picMk id="2" creationId="{5D3ED2A3-FB5D-4EA1-B8A8-F005F9EB3648}"/>
          </ac:picMkLst>
        </pc:picChg>
        <pc:picChg chg="add mod">
          <ac:chgData name="Mudit Prashar" userId="S::mudit.prashar69@qmail.cuny.edu::ef43287f-e7c9-4278-b948-e6845f874408" providerId="AD" clId="Web-{2FE75115-456F-D22B-8C6C-7611D83FE842}" dt="2019-12-11T01:30:59.883" v="94" actId="14100"/>
          <ac:picMkLst>
            <pc:docMk/>
            <pc:sldMk cId="3189215250" sldId="342"/>
            <ac:picMk id="4" creationId="{296E576A-FCA3-4ECE-9204-F60D4A291BCC}"/>
          </ac:picMkLst>
        </pc:picChg>
      </pc:sldChg>
      <pc:sldChg chg="addSp modSp">
        <pc:chgData name="Mudit Prashar" userId="S::mudit.prashar69@qmail.cuny.edu::ef43287f-e7c9-4278-b948-e6845f874408" providerId="AD" clId="Web-{2FE75115-456F-D22B-8C6C-7611D83FE842}" dt="2019-12-11T01:32:24.712" v="104" actId="14100"/>
        <pc:sldMkLst>
          <pc:docMk/>
          <pc:sldMk cId="2792951057" sldId="343"/>
        </pc:sldMkLst>
        <pc:spChg chg="mod">
          <ac:chgData name="Mudit Prashar" userId="S::mudit.prashar69@qmail.cuny.edu::ef43287f-e7c9-4278-b948-e6845f874408" providerId="AD" clId="Web-{2FE75115-456F-D22B-8C6C-7611D83FE842}" dt="2019-12-11T01:32:15.931" v="101" actId="20577"/>
          <ac:spMkLst>
            <pc:docMk/>
            <pc:sldMk cId="2792951057" sldId="343"/>
            <ac:spMk id="126" creationId="{00000000-0000-0000-0000-000000000000}"/>
          </ac:spMkLst>
        </pc:spChg>
        <pc:picChg chg="add mod">
          <ac:chgData name="Mudit Prashar" userId="S::mudit.prashar69@qmail.cuny.edu::ef43287f-e7c9-4278-b948-e6845f874408" providerId="AD" clId="Web-{2FE75115-456F-D22B-8C6C-7611D83FE842}" dt="2019-12-11T01:32:24.712" v="104" actId="14100"/>
          <ac:picMkLst>
            <pc:docMk/>
            <pc:sldMk cId="2792951057" sldId="343"/>
            <ac:picMk id="2" creationId="{576EE265-F809-4CB1-9762-8A9169743C47}"/>
          </ac:picMkLst>
        </pc:picChg>
      </pc:sldChg>
      <pc:sldChg chg="del">
        <pc:chgData name="Mudit Prashar" userId="S::mudit.prashar69@qmail.cuny.edu::ef43287f-e7c9-4278-b948-e6845f874408" providerId="AD" clId="Web-{2FE75115-456F-D22B-8C6C-7611D83FE842}" dt="2019-12-11T01:27:53.178" v="84"/>
        <pc:sldMkLst>
          <pc:docMk/>
          <pc:sldMk cId="3149624867" sldId="344"/>
        </pc:sldMkLst>
      </pc:sldChg>
      <pc:sldChg chg="del">
        <pc:chgData name="Mudit Prashar" userId="S::mudit.prashar69@qmail.cuny.edu::ef43287f-e7c9-4278-b948-e6845f874408" providerId="AD" clId="Web-{2FE75115-456F-D22B-8C6C-7611D83FE842}" dt="2019-12-11T01:27:53.178" v="83"/>
        <pc:sldMkLst>
          <pc:docMk/>
          <pc:sldMk cId="500197040" sldId="345"/>
        </pc:sldMkLst>
      </pc:sldChg>
      <pc:sldChg chg="addSp modSp">
        <pc:chgData name="Mudit Prashar" userId="S::mudit.prashar69@qmail.cuny.edu::ef43287f-e7c9-4278-b948-e6845f874408" providerId="AD" clId="Web-{2FE75115-456F-D22B-8C6C-7611D83FE842}" dt="2019-12-11T01:37:23.153" v="108" actId="1076"/>
        <pc:sldMkLst>
          <pc:docMk/>
          <pc:sldMk cId="1023759685" sldId="346"/>
        </pc:sldMkLst>
        <pc:picChg chg="add mod">
          <ac:chgData name="Mudit Prashar" userId="S::mudit.prashar69@qmail.cuny.edu::ef43287f-e7c9-4278-b948-e6845f874408" providerId="AD" clId="Web-{2FE75115-456F-D22B-8C6C-7611D83FE842}" dt="2019-12-11T01:37:23.153" v="108" actId="1076"/>
          <ac:picMkLst>
            <pc:docMk/>
            <pc:sldMk cId="1023759685" sldId="346"/>
            <ac:picMk id="2" creationId="{D149BB5C-0FB5-4F7A-90AE-9DF90F6C2DF6}"/>
          </ac:picMkLst>
        </pc:picChg>
      </pc:sldChg>
      <pc:sldChg chg="addSp modSp">
        <pc:chgData name="Mudit Prashar" userId="S::mudit.prashar69@qmail.cuny.edu::ef43287f-e7c9-4278-b948-e6845f874408" providerId="AD" clId="Web-{2FE75115-456F-D22B-8C6C-7611D83FE842}" dt="2019-12-11T01:37:51.231" v="112" actId="14100"/>
        <pc:sldMkLst>
          <pc:docMk/>
          <pc:sldMk cId="1736778123" sldId="348"/>
        </pc:sldMkLst>
        <pc:picChg chg="add mod">
          <ac:chgData name="Mudit Prashar" userId="S::mudit.prashar69@qmail.cuny.edu::ef43287f-e7c9-4278-b948-e6845f874408" providerId="AD" clId="Web-{2FE75115-456F-D22B-8C6C-7611D83FE842}" dt="2019-12-11T01:37:51.231" v="112" actId="14100"/>
          <ac:picMkLst>
            <pc:docMk/>
            <pc:sldMk cId="1736778123" sldId="348"/>
            <ac:picMk id="2" creationId="{812065D5-2580-4BA9-B011-9C5C48932D9F}"/>
          </ac:picMkLst>
        </pc:picChg>
      </pc:sldChg>
      <pc:sldChg chg="addSp modSp">
        <pc:chgData name="Mudit Prashar" userId="S::mudit.prashar69@qmail.cuny.edu::ef43287f-e7c9-4278-b948-e6845f874408" providerId="AD" clId="Web-{2FE75115-456F-D22B-8C6C-7611D83FE842}" dt="2019-12-11T01:39:14.310" v="116" actId="14100"/>
        <pc:sldMkLst>
          <pc:docMk/>
          <pc:sldMk cId="2211916618" sldId="349"/>
        </pc:sldMkLst>
        <pc:picChg chg="add mod">
          <ac:chgData name="Mudit Prashar" userId="S::mudit.prashar69@qmail.cuny.edu::ef43287f-e7c9-4278-b948-e6845f874408" providerId="AD" clId="Web-{2FE75115-456F-D22B-8C6C-7611D83FE842}" dt="2019-12-11T01:39:14.310" v="116" actId="14100"/>
          <ac:picMkLst>
            <pc:docMk/>
            <pc:sldMk cId="2211916618" sldId="349"/>
            <ac:picMk id="2" creationId="{03B94495-A076-46BE-9669-FF3E5CDDDFFF}"/>
          </ac:picMkLst>
        </pc:picChg>
      </pc:sldChg>
      <pc:sldChg chg="addSp modSp">
        <pc:chgData name="Mudit Prashar" userId="S::mudit.prashar69@qmail.cuny.edu::ef43287f-e7c9-4278-b948-e6845f874408" providerId="AD" clId="Web-{2FE75115-456F-D22B-8C6C-7611D83FE842}" dt="2019-12-11T01:39:40.029" v="119" actId="14100"/>
        <pc:sldMkLst>
          <pc:docMk/>
          <pc:sldMk cId="3804164110" sldId="350"/>
        </pc:sldMkLst>
        <pc:picChg chg="add mod">
          <ac:chgData name="Mudit Prashar" userId="S::mudit.prashar69@qmail.cuny.edu::ef43287f-e7c9-4278-b948-e6845f874408" providerId="AD" clId="Web-{2FE75115-456F-D22B-8C6C-7611D83FE842}" dt="2019-12-11T01:39:40.029" v="119" actId="14100"/>
          <ac:picMkLst>
            <pc:docMk/>
            <pc:sldMk cId="3804164110" sldId="350"/>
            <ac:picMk id="2" creationId="{41C4B513-10DD-4C59-A0A2-4444F1D93870}"/>
          </ac:picMkLst>
        </pc:picChg>
      </pc:sldChg>
    </pc:docChg>
  </pc:docChgLst>
  <pc:docChgLst>
    <pc:chgData name="Mudit Prashar" userId="ef43287f-e7c9-4278-b948-e6845f874408" providerId="ADAL" clId="{2334DF00-86FB-42E7-A37C-CFD26A89C10E}"/>
    <pc:docChg chg="custSel addSld modSld sldOrd">
      <pc:chgData name="Mudit Prashar" userId="ef43287f-e7c9-4278-b948-e6845f874408" providerId="ADAL" clId="{2334DF00-86FB-42E7-A37C-CFD26A89C10E}" dt="2019-12-11T20:20:57.646" v="123"/>
      <pc:docMkLst>
        <pc:docMk/>
      </pc:docMkLst>
      <pc:sldChg chg="addSp delSp modSp delAnim">
        <pc:chgData name="Mudit Prashar" userId="ef43287f-e7c9-4278-b948-e6845f874408" providerId="ADAL" clId="{2334DF00-86FB-42E7-A37C-CFD26A89C10E}" dt="2019-12-11T20:16:12.575" v="121" actId="478"/>
        <pc:sldMkLst>
          <pc:docMk/>
          <pc:sldMk cId="0" sldId="256"/>
        </pc:sldMkLst>
        <pc:picChg chg="add del mod">
          <ac:chgData name="Mudit Prashar" userId="ef43287f-e7c9-4278-b948-e6845f874408" providerId="ADAL" clId="{2334DF00-86FB-42E7-A37C-CFD26A89C10E}" dt="2019-12-11T20:16:12.575" v="121" actId="478"/>
          <ac:picMkLst>
            <pc:docMk/>
            <pc:sldMk cId="0" sldId="256"/>
            <ac:picMk id="2" creationId="{48487276-3AAE-4636-82EC-86D9AA0B9981}"/>
          </ac:picMkLst>
        </pc:picChg>
      </pc:sldChg>
      <pc:sldChg chg="modSp">
        <pc:chgData name="Mudit Prashar" userId="ef43287f-e7c9-4278-b948-e6845f874408" providerId="ADAL" clId="{2334DF00-86FB-42E7-A37C-CFD26A89C10E}" dt="2019-12-11T20:02:36.944" v="119" actId="20577"/>
        <pc:sldMkLst>
          <pc:docMk/>
          <pc:sldMk cId="0" sldId="257"/>
        </pc:sldMkLst>
        <pc:spChg chg="mod">
          <ac:chgData name="Mudit Prashar" userId="ef43287f-e7c9-4278-b948-e6845f874408" providerId="ADAL" clId="{2334DF00-86FB-42E7-A37C-CFD26A89C10E}" dt="2019-12-11T20:02:36.944" v="119" actId="20577"/>
          <ac:spMkLst>
            <pc:docMk/>
            <pc:sldMk cId="0" sldId="257"/>
            <ac:spMk id="84" creationId="{00000000-0000-0000-0000-000000000000}"/>
          </ac:spMkLst>
        </pc:spChg>
      </pc:sldChg>
      <pc:sldChg chg="ord">
        <pc:chgData name="Mudit Prashar" userId="ef43287f-e7c9-4278-b948-e6845f874408" providerId="ADAL" clId="{2334DF00-86FB-42E7-A37C-CFD26A89C10E}" dt="2019-12-11T20:20:56.415" v="122"/>
        <pc:sldMkLst>
          <pc:docMk/>
          <pc:sldMk cId="3189215250" sldId="342"/>
        </pc:sldMkLst>
      </pc:sldChg>
      <pc:sldChg chg="ord">
        <pc:chgData name="Mudit Prashar" userId="ef43287f-e7c9-4278-b948-e6845f874408" providerId="ADAL" clId="{2334DF00-86FB-42E7-A37C-CFD26A89C10E}" dt="2019-12-11T20:20:57.646" v="123"/>
        <pc:sldMkLst>
          <pc:docMk/>
          <pc:sldMk cId="2792951057" sldId="343"/>
        </pc:sldMkLst>
      </pc:sldChg>
      <pc:sldChg chg="addSp modSp">
        <pc:chgData name="Mudit Prashar" userId="ef43287f-e7c9-4278-b948-e6845f874408" providerId="ADAL" clId="{2334DF00-86FB-42E7-A37C-CFD26A89C10E}" dt="2019-12-11T15:03:21.955" v="71" actId="14100"/>
        <pc:sldMkLst>
          <pc:docMk/>
          <pc:sldMk cId="1062915670" sldId="351"/>
        </pc:sldMkLst>
        <pc:picChg chg="add mod">
          <ac:chgData name="Mudit Prashar" userId="ef43287f-e7c9-4278-b948-e6845f874408" providerId="ADAL" clId="{2334DF00-86FB-42E7-A37C-CFD26A89C10E}" dt="2019-12-11T15:03:21.955" v="71" actId="14100"/>
          <ac:picMkLst>
            <pc:docMk/>
            <pc:sldMk cId="1062915670" sldId="351"/>
            <ac:picMk id="2" creationId="{8222AA69-6341-463B-94F1-486363662230}"/>
          </ac:picMkLst>
        </pc:picChg>
      </pc:sldChg>
      <pc:sldChg chg="modSp add delCm modCm">
        <pc:chgData name="Mudit Prashar" userId="ef43287f-e7c9-4278-b948-e6845f874408" providerId="ADAL" clId="{2334DF00-86FB-42E7-A37C-CFD26A89C10E}" dt="2019-12-11T14:57:57.693" v="27" actId="20577"/>
        <pc:sldMkLst>
          <pc:docMk/>
          <pc:sldMk cId="1527977654" sldId="352"/>
        </pc:sldMkLst>
        <pc:spChg chg="mod">
          <ac:chgData name="Mudit Prashar" userId="ef43287f-e7c9-4278-b948-e6845f874408" providerId="ADAL" clId="{2334DF00-86FB-42E7-A37C-CFD26A89C10E}" dt="2019-12-11T14:57:44.909" v="19" actId="20577"/>
          <ac:spMkLst>
            <pc:docMk/>
            <pc:sldMk cId="1527977654" sldId="352"/>
            <ac:spMk id="125" creationId="{00000000-0000-0000-0000-000000000000}"/>
          </ac:spMkLst>
        </pc:spChg>
        <pc:spChg chg="mod">
          <ac:chgData name="Mudit Prashar" userId="ef43287f-e7c9-4278-b948-e6845f874408" providerId="ADAL" clId="{2334DF00-86FB-42E7-A37C-CFD26A89C10E}" dt="2019-12-11T14:57:57.693" v="27" actId="20577"/>
          <ac:spMkLst>
            <pc:docMk/>
            <pc:sldMk cId="1527977654" sldId="352"/>
            <ac:spMk id="126" creationId="{00000000-0000-0000-0000-000000000000}"/>
          </ac:spMkLst>
        </pc:spChg>
      </pc:sldChg>
      <pc:sldChg chg="modSp add">
        <pc:chgData name="Mudit Prashar" userId="ef43287f-e7c9-4278-b948-e6845f874408" providerId="ADAL" clId="{2334DF00-86FB-42E7-A37C-CFD26A89C10E}" dt="2019-12-11T14:58:15.708" v="34" actId="20577"/>
        <pc:sldMkLst>
          <pc:docMk/>
          <pc:sldMk cId="3114137549" sldId="353"/>
        </pc:sldMkLst>
        <pc:spChg chg="mod">
          <ac:chgData name="Mudit Prashar" userId="ef43287f-e7c9-4278-b948-e6845f874408" providerId="ADAL" clId="{2334DF00-86FB-42E7-A37C-CFD26A89C10E}" dt="2019-12-11T14:58:15.708" v="34" actId="20577"/>
          <ac:spMkLst>
            <pc:docMk/>
            <pc:sldMk cId="3114137549" sldId="353"/>
            <ac:spMk id="125" creationId="{00000000-0000-0000-0000-000000000000}"/>
          </ac:spMkLst>
        </pc:spChg>
      </pc:sldChg>
      <pc:sldChg chg="modSp add">
        <pc:chgData name="Mudit Prashar" userId="ef43287f-e7c9-4278-b948-e6845f874408" providerId="ADAL" clId="{2334DF00-86FB-42E7-A37C-CFD26A89C10E}" dt="2019-12-11T14:58:22.973" v="41" actId="20577"/>
        <pc:sldMkLst>
          <pc:docMk/>
          <pc:sldMk cId="1602682295" sldId="354"/>
        </pc:sldMkLst>
        <pc:spChg chg="mod">
          <ac:chgData name="Mudit Prashar" userId="ef43287f-e7c9-4278-b948-e6845f874408" providerId="ADAL" clId="{2334DF00-86FB-42E7-A37C-CFD26A89C10E}" dt="2019-12-11T14:58:22.973" v="41" actId="20577"/>
          <ac:spMkLst>
            <pc:docMk/>
            <pc:sldMk cId="1602682295" sldId="354"/>
            <ac:spMk id="125" creationId="{00000000-0000-0000-0000-000000000000}"/>
          </ac:spMkLst>
        </pc:spChg>
      </pc:sldChg>
      <pc:sldChg chg="modSp add">
        <pc:chgData name="Mudit Prashar" userId="ef43287f-e7c9-4278-b948-e6845f874408" providerId="ADAL" clId="{2334DF00-86FB-42E7-A37C-CFD26A89C10E}" dt="2019-12-11T14:58:34.901" v="48" actId="20577"/>
        <pc:sldMkLst>
          <pc:docMk/>
          <pc:sldMk cId="540525929" sldId="355"/>
        </pc:sldMkLst>
        <pc:spChg chg="mod">
          <ac:chgData name="Mudit Prashar" userId="ef43287f-e7c9-4278-b948-e6845f874408" providerId="ADAL" clId="{2334DF00-86FB-42E7-A37C-CFD26A89C10E}" dt="2019-12-11T14:58:34.901" v="48" actId="20577"/>
          <ac:spMkLst>
            <pc:docMk/>
            <pc:sldMk cId="540525929" sldId="355"/>
            <ac:spMk id="125" creationId="{00000000-0000-0000-0000-000000000000}"/>
          </ac:spMkLst>
        </pc:spChg>
      </pc:sldChg>
      <pc:sldChg chg="addSp modSp add ord">
        <pc:chgData name="Mudit Prashar" userId="ef43287f-e7c9-4278-b948-e6845f874408" providerId="ADAL" clId="{2334DF00-86FB-42E7-A37C-CFD26A89C10E}" dt="2019-12-11T19:59:46.131" v="76" actId="1076"/>
        <pc:sldMkLst>
          <pc:docMk/>
          <pc:sldMk cId="3193204621" sldId="356"/>
        </pc:sldMkLst>
        <pc:spChg chg="mod">
          <ac:chgData name="Mudit Prashar" userId="ef43287f-e7c9-4278-b948-e6845f874408" providerId="ADAL" clId="{2334DF00-86FB-42E7-A37C-CFD26A89C10E}" dt="2019-12-11T14:58:41.681" v="55" actId="20577"/>
          <ac:spMkLst>
            <pc:docMk/>
            <pc:sldMk cId="3193204621" sldId="356"/>
            <ac:spMk id="125" creationId="{00000000-0000-0000-0000-000000000000}"/>
          </ac:spMkLst>
        </pc:spChg>
        <pc:picChg chg="add mod">
          <ac:chgData name="Mudit Prashar" userId="ef43287f-e7c9-4278-b948-e6845f874408" providerId="ADAL" clId="{2334DF00-86FB-42E7-A37C-CFD26A89C10E}" dt="2019-12-11T19:59:46.131" v="76" actId="1076"/>
          <ac:picMkLst>
            <pc:docMk/>
            <pc:sldMk cId="3193204621" sldId="356"/>
            <ac:picMk id="2" creationId="{5585B5A4-E5C4-4689-B3EA-896D3C216E8B}"/>
          </ac:picMkLst>
        </pc:picChg>
      </pc:sldChg>
      <pc:sldChg chg="addSp modSp add ord">
        <pc:chgData name="Mudit Prashar" userId="ef43287f-e7c9-4278-b948-e6845f874408" providerId="ADAL" clId="{2334DF00-86FB-42E7-A37C-CFD26A89C10E}" dt="2019-12-11T20:00:39.925" v="79" actId="1076"/>
        <pc:sldMkLst>
          <pc:docMk/>
          <pc:sldMk cId="1435256930" sldId="357"/>
        </pc:sldMkLst>
        <pc:spChg chg="mod">
          <ac:chgData name="Mudit Prashar" userId="ef43287f-e7c9-4278-b948-e6845f874408" providerId="ADAL" clId="{2334DF00-86FB-42E7-A37C-CFD26A89C10E}" dt="2019-12-11T15:01:22.183" v="66" actId="20577"/>
          <ac:spMkLst>
            <pc:docMk/>
            <pc:sldMk cId="1435256930" sldId="357"/>
            <ac:spMk id="125" creationId="{00000000-0000-0000-0000-000000000000}"/>
          </ac:spMkLst>
        </pc:spChg>
        <pc:picChg chg="add mod">
          <ac:chgData name="Mudit Prashar" userId="ef43287f-e7c9-4278-b948-e6845f874408" providerId="ADAL" clId="{2334DF00-86FB-42E7-A37C-CFD26A89C10E}" dt="2019-12-11T20:00:39.925" v="79" actId="1076"/>
          <ac:picMkLst>
            <pc:docMk/>
            <pc:sldMk cId="1435256930" sldId="357"/>
            <ac:picMk id="2" creationId="{D6277463-BE78-4DCB-A5FB-68376E69E7CE}"/>
          </ac:picMkLst>
        </pc:picChg>
      </pc:sldChg>
    </pc:docChg>
  </pc:docChgLst>
  <pc:docChgLst>
    <pc:chgData name="Guest User" userId="S::urn:spo:anon#0ce133c2a309f36c0ce6b4df8e7a19c7347e12e926d75adef36c064151581d3e::" providerId="AD" clId="Web-{9425F96E-CDDC-40EB-B540-82394B6D8E98}"/>
    <pc:docChg chg="modSld">
      <pc:chgData name="Guest User" userId="S::urn:spo:anon#0ce133c2a309f36c0ce6b4df8e7a19c7347e12e926d75adef36c064151581d3e::" providerId="AD" clId="Web-{9425F96E-CDDC-40EB-B540-82394B6D8E98}" dt="2019-12-11T00:36:04.884" v="16" actId="1076"/>
      <pc:docMkLst>
        <pc:docMk/>
      </pc:docMkLst>
      <pc:sldChg chg="addSp modSp">
        <pc:chgData name="Guest User" userId="S::urn:spo:anon#0ce133c2a309f36c0ce6b4df8e7a19c7347e12e926d75adef36c064151581d3e::" providerId="AD" clId="Web-{9425F96E-CDDC-40EB-B540-82394B6D8E98}" dt="2019-12-11T00:36:04.884" v="16" actId="1076"/>
        <pc:sldMkLst>
          <pc:docMk/>
          <pc:sldMk cId="3537836334" sldId="334"/>
        </pc:sldMkLst>
        <pc:picChg chg="add mod">
          <ac:chgData name="Guest User" userId="S::urn:spo:anon#0ce133c2a309f36c0ce6b4df8e7a19c7347e12e926d75adef36c064151581d3e::" providerId="AD" clId="Web-{9425F96E-CDDC-40EB-B540-82394B6D8E98}" dt="2019-12-11T00:36:04.884" v="16" actId="1076"/>
          <ac:picMkLst>
            <pc:docMk/>
            <pc:sldMk cId="3537836334" sldId="334"/>
            <ac:picMk id="2" creationId="{E0D9CDD9-E541-4ACE-8F3C-FC47A0BA952E}"/>
          </ac:picMkLst>
        </pc:picChg>
      </pc:sldChg>
      <pc:sldChg chg="addSp modSp">
        <pc:chgData name="Guest User" userId="S::urn:spo:anon#0ce133c2a309f36c0ce6b4df8e7a19c7347e12e926d75adef36c064151581d3e::" providerId="AD" clId="Web-{9425F96E-CDDC-40EB-B540-82394B6D8E98}" dt="2019-12-11T00:35:52.400" v="13" actId="1076"/>
        <pc:sldMkLst>
          <pc:docMk/>
          <pc:sldMk cId="3410965523" sldId="336"/>
        </pc:sldMkLst>
        <pc:picChg chg="add mod">
          <ac:chgData name="Guest User" userId="S::urn:spo:anon#0ce133c2a309f36c0ce6b4df8e7a19c7347e12e926d75adef36c064151581d3e::" providerId="AD" clId="Web-{9425F96E-CDDC-40EB-B540-82394B6D8E98}" dt="2019-12-11T00:35:52.400" v="13" actId="1076"/>
          <ac:picMkLst>
            <pc:docMk/>
            <pc:sldMk cId="3410965523" sldId="336"/>
            <ac:picMk id="2" creationId="{DC161B38-A323-46C0-A816-A0EA1ABBED96}"/>
          </ac:picMkLst>
        </pc:picChg>
      </pc:sldChg>
      <pc:sldChg chg="addSp modSp">
        <pc:chgData name="Guest User" userId="S::urn:spo:anon#0ce133c2a309f36c0ce6b4df8e7a19c7347e12e926d75adef36c064151581d3e::" providerId="AD" clId="Web-{9425F96E-CDDC-40EB-B540-82394B6D8E98}" dt="2019-12-11T00:35:47.353" v="12" actId="1076"/>
        <pc:sldMkLst>
          <pc:docMk/>
          <pc:sldMk cId="3386716135" sldId="339"/>
        </pc:sldMkLst>
        <pc:picChg chg="add mod">
          <ac:chgData name="Guest User" userId="S::urn:spo:anon#0ce133c2a309f36c0ce6b4df8e7a19c7347e12e926d75adef36c064151581d3e::" providerId="AD" clId="Web-{9425F96E-CDDC-40EB-B540-82394B6D8E98}" dt="2019-12-11T00:35:47.353" v="12" actId="1076"/>
          <ac:picMkLst>
            <pc:docMk/>
            <pc:sldMk cId="3386716135" sldId="339"/>
            <ac:picMk id="2" creationId="{E8FCF675-2F8F-4F55-9BAB-F31D4618E5C4}"/>
          </ac:picMkLst>
        </pc:picChg>
      </pc:sldChg>
    </pc:docChg>
  </pc:docChgLst>
  <pc:docChgLst>
    <pc:chgData name="Mudit Prashar" userId="S::mudit.prashar69@qmail.cuny.edu::ef43287f-e7c9-4278-b948-e6845f874408" providerId="AD" clId="Web-{A17565BD-8B25-ABB3-FCBC-F11F57D75149}"/>
    <pc:docChg chg="addSld modSld">
      <pc:chgData name="Mudit Prashar" userId="S::mudit.prashar69@qmail.cuny.edu::ef43287f-e7c9-4278-b948-e6845f874408" providerId="AD" clId="Web-{A17565BD-8B25-ABB3-FCBC-F11F57D75149}" dt="2019-12-11T01:56:38.498" v="35" actId="20577"/>
      <pc:docMkLst>
        <pc:docMk/>
      </pc:docMkLst>
      <pc:sldChg chg="modSp">
        <pc:chgData name="Mudit Prashar" userId="S::mudit.prashar69@qmail.cuny.edu::ef43287f-e7c9-4278-b948-e6845f874408" providerId="AD" clId="Web-{A17565BD-8B25-ABB3-FCBC-F11F57D75149}" dt="2019-12-11T01:56:38.498" v="35" actId="20577"/>
        <pc:sldMkLst>
          <pc:docMk/>
          <pc:sldMk cId="0" sldId="262"/>
        </pc:sldMkLst>
        <pc:spChg chg="mod">
          <ac:chgData name="Mudit Prashar" userId="S::mudit.prashar69@qmail.cuny.edu::ef43287f-e7c9-4278-b948-e6845f874408" providerId="AD" clId="Web-{A17565BD-8B25-ABB3-FCBC-F11F57D75149}" dt="2019-12-11T01:56:38.498" v="35" actId="20577"/>
          <ac:spMkLst>
            <pc:docMk/>
            <pc:sldMk cId="0" sldId="262"/>
            <ac:spMk id="126" creationId="{00000000-0000-0000-0000-000000000000}"/>
          </ac:spMkLst>
        </pc:spChg>
      </pc:sldChg>
      <pc:sldChg chg="delSp modSp add replId addCm">
        <pc:chgData name="Mudit Prashar" userId="S::mudit.prashar69@qmail.cuny.edu::ef43287f-e7c9-4278-b948-e6845f874408" providerId="AD" clId="Web-{A17565BD-8B25-ABB3-FCBC-F11F57D75149}" dt="2019-12-11T01:55:29.121" v="9"/>
        <pc:sldMkLst>
          <pc:docMk/>
          <pc:sldMk cId="1062915670" sldId="351"/>
        </pc:sldMkLst>
        <pc:spChg chg="mod">
          <ac:chgData name="Mudit Prashar" userId="S::mudit.prashar69@qmail.cuny.edu::ef43287f-e7c9-4278-b948-e6845f874408" providerId="AD" clId="Web-{A17565BD-8B25-ABB3-FCBC-F11F57D75149}" dt="2019-12-11T01:55:00.182" v="5" actId="20577"/>
          <ac:spMkLst>
            <pc:docMk/>
            <pc:sldMk cId="1062915670" sldId="351"/>
            <ac:spMk id="125" creationId="{00000000-0000-0000-0000-000000000000}"/>
          </ac:spMkLst>
        </pc:spChg>
        <pc:spChg chg="mod">
          <ac:chgData name="Mudit Prashar" userId="S::mudit.prashar69@qmail.cuny.edu::ef43287f-e7c9-4278-b948-e6845f874408" providerId="AD" clId="Web-{A17565BD-8B25-ABB3-FCBC-F11F57D75149}" dt="2019-12-11T01:55:08.370" v="7" actId="20577"/>
          <ac:spMkLst>
            <pc:docMk/>
            <pc:sldMk cId="1062915670" sldId="351"/>
            <ac:spMk id="126" creationId="{00000000-0000-0000-0000-000000000000}"/>
          </ac:spMkLst>
        </pc:spChg>
        <pc:picChg chg="del">
          <ac:chgData name="Mudit Prashar" userId="S::mudit.prashar69@qmail.cuny.edu::ef43287f-e7c9-4278-b948-e6845f874408" providerId="AD" clId="Web-{A17565BD-8B25-ABB3-FCBC-F11F57D75149}" dt="2019-12-11T01:55:09.323" v="8"/>
          <ac:picMkLst>
            <pc:docMk/>
            <pc:sldMk cId="1062915670" sldId="351"/>
            <ac:picMk id="2" creationId="{41C4B513-10DD-4C59-A0A2-4444F1D93870}"/>
          </ac:picMkLst>
        </pc:picChg>
      </pc:sldChg>
    </pc:docChg>
  </pc:docChgLst>
  <pc:docChgLst>
    <pc:chgData name="Guest User" userId="S::urn:spo:anon#0ce133c2a309f36c0ce6b4df8e7a19c7347e12e926d75adef36c064151581d3e::" providerId="AD" clId="Web-{004CAEDA-9411-8D50-F4E4-A744F805D001}"/>
    <pc:docChg chg="modSld">
      <pc:chgData name="Guest User" userId="S::urn:spo:anon#0ce133c2a309f36c0ce6b4df8e7a19c7347e12e926d75adef36c064151581d3e::" providerId="AD" clId="Web-{004CAEDA-9411-8D50-F4E4-A744F805D001}" dt="2019-12-11T19:48:35.399" v="9" actId="1076"/>
      <pc:docMkLst>
        <pc:docMk/>
      </pc:docMkLst>
      <pc:sldChg chg="addSp modSp">
        <pc:chgData name="Guest User" userId="S::urn:spo:anon#0ce133c2a309f36c0ce6b4df8e7a19c7347e12e926d75adef36c064151581d3e::" providerId="AD" clId="Web-{004CAEDA-9411-8D50-F4E4-A744F805D001}" dt="2019-12-11T19:48:17.102" v="4" actId="1076"/>
        <pc:sldMkLst>
          <pc:docMk/>
          <pc:sldMk cId="1527977654" sldId="352"/>
        </pc:sldMkLst>
        <pc:picChg chg="add mod">
          <ac:chgData name="Guest User" userId="S::urn:spo:anon#0ce133c2a309f36c0ce6b4df8e7a19c7347e12e926d75adef36c064151581d3e::" providerId="AD" clId="Web-{004CAEDA-9411-8D50-F4E4-A744F805D001}" dt="2019-12-11T19:48:17.102" v="4" actId="1076"/>
          <ac:picMkLst>
            <pc:docMk/>
            <pc:sldMk cId="1527977654" sldId="352"/>
            <ac:picMk id="2" creationId="{FC71CFFE-CC7D-4B5D-9654-42E2800E17C3}"/>
          </ac:picMkLst>
        </pc:picChg>
      </pc:sldChg>
      <pc:sldChg chg="addSp modSp">
        <pc:chgData name="Guest User" userId="S::urn:spo:anon#0ce133c2a309f36c0ce6b4df8e7a19c7347e12e926d75adef36c064151581d3e::" providerId="AD" clId="Web-{004CAEDA-9411-8D50-F4E4-A744F805D001}" dt="2019-12-11T19:48:35.399" v="9" actId="1076"/>
        <pc:sldMkLst>
          <pc:docMk/>
          <pc:sldMk cId="3114137549" sldId="353"/>
        </pc:sldMkLst>
        <pc:picChg chg="add mod">
          <ac:chgData name="Guest User" userId="S::urn:spo:anon#0ce133c2a309f36c0ce6b4df8e7a19c7347e12e926d75adef36c064151581d3e::" providerId="AD" clId="Web-{004CAEDA-9411-8D50-F4E4-A744F805D001}" dt="2019-12-11T19:48:35.399" v="9" actId="1076"/>
          <ac:picMkLst>
            <pc:docMk/>
            <pc:sldMk cId="3114137549" sldId="353"/>
            <ac:picMk id="2" creationId="{E9FE2054-B442-42A1-93D2-4C8DAB0086F6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10T17:55:29.121" idx="1">
    <p:pos x="10" y="10"/>
    <p:text>[@Thomas Jimenez] [@Dylan Rambarran]  IMPORTANT
</p:text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4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68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3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24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3876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77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768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095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5262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320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2041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088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336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:notes"/>
          <p:cNvSpPr txBox="1">
            <a:spLocks noGrp="1"/>
          </p:cNvSpPr>
          <p:nvPr>
            <p:ph type="sldNum" idx="12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1766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42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87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spcFirstLastPara="1" wrap="square" lIns="91550" tIns="45775" rIns="91550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1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7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7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17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17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17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17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17" descr="cosmetic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2671" y="6410326"/>
            <a:ext cx="1171292" cy="17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">
  <p:cSld name="내지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" name="Google Shape;40;p18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6434137"/>
            <a:ext cx="900000" cy="13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_텍스트">
  <p:cSld name="표지_텍스트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19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19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19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19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19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2671" y="6410326"/>
            <a:ext cx="1171292" cy="1762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sz="54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en-US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_텍스트">
  <p:cSld name="내지_텍스트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" name="Google Shape;55;p2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20" descr="cosmetic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512" y="6434137"/>
            <a:ext cx="900000" cy="1353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sz="40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sz="1200" b="1">
                <a:solidFill>
                  <a:srgbClr val="3D3C3E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sz="1200" b="1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화면">
  <p:cSld name="빈화면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365125" y="565725"/>
            <a:ext cx="6212700" cy="1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lang="en-US" sz="5400" b="1">
                <a:solidFill>
                  <a:srgbClr val="1C314E"/>
                </a:solidFill>
              </a:rPr>
              <a:t>Group </a:t>
            </a:r>
            <a:r>
              <a:rPr lang="en-US" sz="54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Project 3</a:t>
            </a:r>
            <a:endParaRPr sz="5400" b="1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Font typeface="Arial"/>
              <a:buNone/>
            </a:pPr>
            <a:r>
              <a:rPr lang="en-US" sz="5400" b="1">
                <a:solidFill>
                  <a:srgbClr val="1C314E"/>
                </a:solidFill>
              </a:rPr>
              <a:t>CS 331</a:t>
            </a:r>
            <a:endParaRPr sz="5400" b="1">
              <a:solidFill>
                <a:srgbClr val="1C314E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260715" y="3434686"/>
            <a:ext cx="21603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lang="en-US" sz="1200" b="1">
                <a:solidFill>
                  <a:srgbClr val="3F3F3F"/>
                </a:solidFill>
              </a:rPr>
              <a:t>Group Members</a:t>
            </a:r>
            <a:endParaRPr sz="1200" b="1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Thomas Jimenez</a:t>
            </a:r>
            <a:endParaRPr/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Mudit </a:t>
            </a:r>
            <a:r>
              <a:rPr lang="en-US" sz="1400" err="1"/>
              <a:t>Prashar</a:t>
            </a:r>
            <a:endParaRPr sz="1400"/>
          </a:p>
          <a:p>
            <a:pPr marL="0" lvl="0" indent="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/>
              <a:t>Dylan Rambarran</a:t>
            </a:r>
            <a:endParaRPr/>
          </a:p>
        </p:txBody>
      </p:sp>
      <p:cxnSp>
        <p:nvCxnSpPr>
          <p:cNvPr id="71" name="Google Shape;71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" name="Google Shape;72;p1"/>
          <p:cNvCxnSpPr/>
          <p:nvPr/>
        </p:nvCxnSpPr>
        <p:spPr>
          <a:xfrm>
            <a:off x="364803" y="4075830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"/>
          <p:cNvCxnSpPr/>
          <p:nvPr/>
        </p:nvCxnSpPr>
        <p:spPr>
          <a:xfrm>
            <a:off x="364803" y="4388015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74;p1"/>
          <p:cNvCxnSpPr/>
          <p:nvPr/>
        </p:nvCxnSpPr>
        <p:spPr>
          <a:xfrm>
            <a:off x="364803" y="4687930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1"/>
          <p:cNvCxnSpPr/>
          <p:nvPr/>
        </p:nvCxnSpPr>
        <p:spPr>
          <a:xfrm>
            <a:off x="364803" y="5012417"/>
            <a:ext cx="15927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"/>
          <p:cNvSpPr txBox="1"/>
          <p:nvPr/>
        </p:nvSpPr>
        <p:spPr>
          <a:xfrm>
            <a:off x="260725" y="2757825"/>
            <a:ext cx="27150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Nov. 20. 2019 - Dec. 11. 2019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00"/>
    </mc:Choice>
    <mc:Fallback>
      <p:transition spd="slow" advTm="51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Process.CourseDescription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76EE265-F809-4CB1-9762-8A916974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7" y="1600674"/>
            <a:ext cx="7471775" cy="46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Process.Course</a:t>
            </a:r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5F8EEDA-1E06-4ABF-AFD1-00C72068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7" y="1646861"/>
            <a:ext cx="6594953" cy="44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Process.usp_LoadRoom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149BB5C-0FB5-4F7A-90AE-9DF90F6C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6" y="2073963"/>
            <a:ext cx="8421665" cy="31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Process.usp_LoadBuilding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12065D5-2580-4BA9-B011-9C5C4893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7" y="1810645"/>
            <a:ext cx="8338158" cy="38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Process.usp_LoadSemester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3B94495-A076-46BE-9669-FF3E5CDD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9" y="1819285"/>
            <a:ext cx="8515610" cy="30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1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Process.usp_LoadUserAuthorization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1C4B513-10DD-4C59-A0A2-4444F1D9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7" y="1548606"/>
            <a:ext cx="5801638" cy="43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6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Collaborative Procedure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22AA69-6341-463B-94F1-48636366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5" y="1811045"/>
            <a:ext cx="8413750" cy="48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1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Thomas’s Query 1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4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86E707F-E299-4230-A995-FECDE100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76" y="1666659"/>
            <a:ext cx="8503517" cy="29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7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Thomas’s Query 2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4313570-2779-416B-9DC3-06092260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59" y="1754683"/>
            <a:ext cx="8634433" cy="34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3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Mudit’s Query 1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B5A4-E5C4-4689-B3EA-896D3C216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2" y="1478081"/>
            <a:ext cx="8963695" cy="36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0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47301" y="1765775"/>
            <a:ext cx="8842800" cy="47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Thomas Jimenez      – Database Design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Mudit Prashar         – Project Manager, Tracking documents</a:t>
            </a:r>
            <a:endParaRPr lang="en-US" sz="21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>
              <a:lnSpc>
                <a:spcPct val="150000"/>
              </a:lnSpc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Dylan </a:t>
            </a:r>
            <a:r>
              <a:rPr lang="en-US" sz="21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Rambarran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    – </a:t>
            </a:r>
            <a:r>
              <a:rPr lang="en-US" sz="210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Powerpoint</a:t>
            </a: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Video</a:t>
            </a:r>
            <a:endParaRPr lang="en-US" sz="2100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  <a:p>
            <a:pPr marL="333375" marR="0" lvl="0" indent="-333375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Font typeface="Malgun Gothic"/>
              <a:buNone/>
            </a:pPr>
            <a:endParaRPr lang="en-US" sz="1600" b="1">
              <a:solidFill>
                <a:srgbClr val="3F3F3F"/>
              </a:solidFill>
              <a:ea typeface="Malgun Gothic"/>
            </a:endParaRPr>
          </a:p>
        </p:txBody>
      </p:sp>
      <p:cxnSp>
        <p:nvCxnSpPr>
          <p:cNvPr id="85" name="Google Shape;85;p2"/>
          <p:cNvCxnSpPr/>
          <p:nvPr/>
        </p:nvCxnSpPr>
        <p:spPr>
          <a:xfrm rot="10800000" flipH="1">
            <a:off x="364474" y="3143933"/>
            <a:ext cx="8402700" cy="90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2"/>
          <p:cNvCxnSpPr/>
          <p:nvPr/>
        </p:nvCxnSpPr>
        <p:spPr>
          <a:xfrm>
            <a:off x="364474" y="2705380"/>
            <a:ext cx="8412300" cy="1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520"/>
              <a:buFont typeface="Arial"/>
              <a:buNone/>
            </a:pPr>
            <a:r>
              <a:rPr lang="en-US" sz="2520" b="1">
                <a:solidFill>
                  <a:srgbClr val="1D314E"/>
                </a:solidFill>
              </a:rPr>
              <a:t>Team Contributions </a:t>
            </a:r>
            <a:endParaRPr sz="2520" b="1">
              <a:solidFill>
                <a:srgbClr val="1D314E"/>
              </a:solidFill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64474" y="2266830"/>
            <a:ext cx="8412300" cy="18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Mudit’s Query 2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277463-BE78-4DCB-A5FB-68376E69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7" y="1836745"/>
            <a:ext cx="8915105" cy="318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Dylan’s Query 1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87539C2-A642-49A9-A068-27CA89AD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0" y="909215"/>
            <a:ext cx="8609390" cy="282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Dylan’s Query 2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38492" y="1162294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err="1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6DF856-2DC7-4764-B472-D708387D4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9" y="978550"/>
            <a:ext cx="6742692" cy="429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25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3"/>
          <p:cNvSpPr txBox="1"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Thank you </a:t>
            </a:r>
            <a:br>
              <a:rPr lang="en-US" sz="3600" b="1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b="1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8" name="Google Shape;698;p13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w="12700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Todo List Documentation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00275" y="1134100"/>
            <a:ext cx="4194000" cy="52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phases were divided by the following:</a:t>
            </a:r>
            <a:endParaRPr/>
          </a:p>
          <a:p>
            <a:pPr marL="914400" lvl="1" indent="-317500">
              <a:buSzPts val="1400"/>
              <a:buChar char="○"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endParaRPr lang="en-US"/>
          </a:p>
          <a:p>
            <a:pPr marL="457200" indent="-317500">
              <a:buSzPts val="1400"/>
              <a:buChar char="●"/>
            </a:pPr>
            <a:r>
              <a:rPr lang="en-US"/>
              <a:t>The </a:t>
            </a:r>
            <a:r>
              <a:rPr lang="en-US" err="1"/>
              <a:t>todo</a:t>
            </a:r>
            <a:r>
              <a:rPr lang="en-US"/>
              <a:t> list for group members was the same since the project collaborative work in all the parts.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6F52B1-C3FA-49F5-AA96-6E2DCF9B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702" y="1299931"/>
            <a:ext cx="4329829" cy="19095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712C7-54C6-48AE-B7CE-34263DDC5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71096"/>
              </p:ext>
            </p:extLst>
          </p:nvPr>
        </p:nvGraphicFramePr>
        <p:xfrm>
          <a:off x="803752" y="1544876"/>
          <a:ext cx="3661003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1003">
                  <a:extLst>
                    <a:ext uri="{9D8B030D-6E8A-4147-A177-3AD203B41FA5}">
                      <a16:colId xmlns:a16="http://schemas.microsoft.com/office/drawing/2014/main" val="1987404006"/>
                    </a:ext>
                  </a:extLst>
                </a:gridCol>
              </a:tblGrid>
              <a:tr h="253905">
                <a:tc>
                  <a:txBody>
                    <a:bodyPr/>
                    <a:lstStyle/>
                    <a:p>
                      <a:r>
                        <a:rPr lang="en-US"/>
                        <a:t>Go Over the Project in Detail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264037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r>
                        <a:rPr lang="en-US"/>
                        <a:t>Design a new DB on AWS or local AND FIX data Anamolies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903432"/>
                  </a:ext>
                </a:extLst>
              </a:tr>
              <a:tr h="431640">
                <a:tc>
                  <a:txBody>
                    <a:bodyPr/>
                    <a:lstStyle/>
                    <a:p>
                      <a:r>
                        <a:rPr lang="en-US"/>
                        <a:t>Create Stored Procedures Including Workflow Procedure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42229"/>
                  </a:ext>
                </a:extLst>
              </a:tr>
              <a:tr h="253905">
                <a:tc>
                  <a:txBody>
                    <a:bodyPr/>
                    <a:lstStyle/>
                    <a:p>
                      <a:r>
                        <a:rPr lang="en-US"/>
                        <a:t>Create Queries that support our design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44626"/>
                  </a:ext>
                </a:extLst>
              </a:tr>
              <a:tr h="253905">
                <a:tc>
                  <a:txBody>
                    <a:bodyPr/>
                    <a:lstStyle/>
                    <a:p>
                      <a:r>
                        <a:rPr lang="en-US"/>
                        <a:t>Powerpoint + Video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080493"/>
                  </a:ext>
                </a:extLst>
              </a:tr>
              <a:tr h="253905">
                <a:tc>
                  <a:txBody>
                    <a:bodyPr/>
                    <a:lstStyle/>
                    <a:p>
                      <a:r>
                        <a:rPr lang="en-US"/>
                        <a:t>Final Project Organization + Submission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9744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Project Plan Documentation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478375" y="1187475"/>
            <a:ext cx="8436900" cy="24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41300" y="3438525"/>
            <a:ext cx="8534400" cy="3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Project Planner was set after the first meeting.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Each activity serves as task all the member in the team has to do or contribute to.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Project planner helped laying out the structure for the project and break it down in parts.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Plan Date and Plan duration was set in advance.</a:t>
            </a:r>
            <a:endParaRPr sz="2400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DE9F08-8511-47DC-8E52-517E59E4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5" y="1096192"/>
            <a:ext cx="8672186" cy="2337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D314E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1D314E"/>
                </a:solidFill>
              </a:rPr>
              <a:t>Notable Team Effort</a:t>
            </a:r>
            <a:endParaRPr sz="2800" b="1">
              <a:solidFill>
                <a:srgbClr val="1D314E"/>
              </a:solidFill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/>
              <a:t>Thomas: DBM Design, Creating procedures, Files management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r>
              <a:rPr lang="en-US" sz="1800"/>
              <a:t>Mudit: Overseeing project, Responsible for the Project Planner, Tracking documentation, Creating Procedures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r>
              <a:rPr lang="en-US" sz="1800"/>
              <a:t>Dylan: </a:t>
            </a:r>
            <a:r>
              <a:rPr lang="en-US" sz="1800" err="1"/>
              <a:t>Powerpoint</a:t>
            </a:r>
            <a:r>
              <a:rPr lang="en-US" sz="1800"/>
              <a:t>, Assembling videos, Creating procedures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Process.usp_LoadTrackWorkFlow</a:t>
            </a:r>
            <a:endParaRPr lang="en-US" sz="1800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D9CDD9-E541-4ACE-8F3C-FC47A0BA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858" y="1579606"/>
            <a:ext cx="4918424" cy="472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3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</a:t>
            </a:r>
            <a:r>
              <a:rPr lang="en-US" sz="1800"/>
              <a:t>_ </a:t>
            </a:r>
            <a:r>
              <a:rPr lang="en-US" sz="1800" err="1"/>
              <a:t>LoadInstructor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C161B38-A323-46C0-A816-A0EA1AB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53" y="1898926"/>
            <a:ext cx="8443094" cy="30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5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Thomas'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Process.usp_LoadInstructionMode</a:t>
            </a:r>
            <a:endParaRPr lang="en-US" sz="1800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8FCF675-2F8F-4F55-9BAB-F31D4618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50" y="1711463"/>
            <a:ext cx="8100697" cy="34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1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241300" y="114300"/>
            <a:ext cx="86741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l">
              <a:buClr>
                <a:srgbClr val="1D314E"/>
              </a:buClr>
              <a:buSzPts val="2800"/>
            </a:pPr>
            <a:r>
              <a:rPr lang="en-US" sz="2800" b="1">
                <a:solidFill>
                  <a:srgbClr val="1D314E"/>
                </a:solidFill>
              </a:rPr>
              <a:t>Mudit's Procedures</a:t>
            </a:r>
            <a:endParaRPr lang="en-US"/>
          </a:p>
        </p:txBody>
      </p:sp>
      <p:sp>
        <p:nvSpPr>
          <p:cNvPr id="126" name="Google Shape;126;p7"/>
          <p:cNvSpPr txBox="1"/>
          <p:nvPr/>
        </p:nvSpPr>
        <p:spPr>
          <a:xfrm>
            <a:off x="365125" y="1100150"/>
            <a:ext cx="63786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err="1"/>
              <a:t>Process.usp_LoadDepartment</a:t>
            </a:r>
            <a:endParaRPr lang="en-US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6E576A-FCA3-4ECE-9204-F60D4A29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67" y="1586094"/>
            <a:ext cx="6981172" cy="45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테마</vt:lpstr>
      <vt:lpstr>Group Project 3 CS 331</vt:lpstr>
      <vt:lpstr>Team Contributions </vt:lpstr>
      <vt:lpstr>Todo List Documentation</vt:lpstr>
      <vt:lpstr>Project Plan Documentation</vt:lpstr>
      <vt:lpstr>Notable Team Effort</vt:lpstr>
      <vt:lpstr>Thomas' Procedures</vt:lpstr>
      <vt:lpstr>Thomas' Procedures</vt:lpstr>
      <vt:lpstr>Thomas' Procedures</vt:lpstr>
      <vt:lpstr>Mudit's Procedures</vt:lpstr>
      <vt:lpstr>Mudit's Procedures</vt:lpstr>
      <vt:lpstr>Mudit's Procedures</vt:lpstr>
      <vt:lpstr>Dylan's Procedures</vt:lpstr>
      <vt:lpstr>Dylan's Procedures</vt:lpstr>
      <vt:lpstr>Dylan's Procedures</vt:lpstr>
      <vt:lpstr>Dylan's Procedures</vt:lpstr>
      <vt:lpstr>Collaborative Procedure</vt:lpstr>
      <vt:lpstr>Thomas’s Query 1</vt:lpstr>
      <vt:lpstr>Thomas’s Query 2</vt:lpstr>
      <vt:lpstr>Mudit’s Query 1</vt:lpstr>
      <vt:lpstr>Mudit’s Query 2</vt:lpstr>
      <vt:lpstr>Dylan’s Query 1</vt:lpstr>
      <vt:lpstr>Dylan’s Query 2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1 CS 331</dc:title>
  <dc:creator>네이버 한글캠페인</dc:creator>
  <cp:revision>1</cp:revision>
  <dcterms:created xsi:type="dcterms:W3CDTF">2011-08-24T01:05:33Z</dcterms:created>
  <dcterms:modified xsi:type="dcterms:W3CDTF">2019-12-11T20:32:05Z</dcterms:modified>
</cp:coreProperties>
</file>