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F8438C-0DD4-4B36-A72B-FCAF9B2C27C6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FDA5F7-F550-4368-BCA9-0305729855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Goal</a:t>
          </a:r>
          <a:endParaRPr lang="en-US" dirty="0"/>
        </a:p>
      </dgm:t>
    </dgm:pt>
    <dgm:pt modelId="{F265D669-AA8E-4757-B619-734569495125}" type="parTrans" cxnId="{33F82E48-D1AE-4F6F-8D0E-868116914CA6}">
      <dgm:prSet/>
      <dgm:spPr/>
      <dgm:t>
        <a:bodyPr/>
        <a:lstStyle/>
        <a:p>
          <a:endParaRPr lang="en-US"/>
        </a:p>
      </dgm:t>
    </dgm:pt>
    <dgm:pt modelId="{BF1161AA-B7AD-4068-8D23-64CFEC4A05EA}" type="sibTrans" cxnId="{33F82E48-D1AE-4F6F-8D0E-868116914CA6}">
      <dgm:prSet/>
      <dgm:spPr/>
      <dgm:t>
        <a:bodyPr/>
        <a:lstStyle/>
        <a:p>
          <a:endParaRPr lang="en-US"/>
        </a:p>
      </dgm:t>
    </dgm:pt>
    <dgm:pt modelId="{7F860B8B-44F3-4F86-BD2A-442A04D31C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8-bit fixed-length instructions.</a:t>
          </a:r>
          <a:endParaRPr lang="en-US"/>
        </a:p>
      </dgm:t>
    </dgm:pt>
    <dgm:pt modelId="{84E40706-7836-4C98-8AC2-F7D3A32EEB90}" type="parTrans" cxnId="{27B4004B-C248-48E8-925F-6A341D6EC238}">
      <dgm:prSet/>
      <dgm:spPr/>
      <dgm:t>
        <a:bodyPr/>
        <a:lstStyle/>
        <a:p>
          <a:endParaRPr lang="en-US"/>
        </a:p>
      </dgm:t>
    </dgm:pt>
    <dgm:pt modelId="{C6D6A283-83F8-4B08-88C3-B90CC3CB97E4}" type="sibTrans" cxnId="{27B4004B-C248-48E8-925F-6A341D6EC238}">
      <dgm:prSet/>
      <dgm:spPr/>
      <dgm:t>
        <a:bodyPr/>
        <a:lstStyle/>
        <a:p>
          <a:endParaRPr lang="en-US"/>
        </a:p>
      </dgm:t>
    </dgm:pt>
    <dgm:pt modelId="{31DE411C-F4D5-463C-9C4A-EA4E523823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Simplified control unit design suitable for embedded or low-power devices.</a:t>
          </a:r>
          <a:endParaRPr lang="en-US" dirty="0"/>
        </a:p>
      </dgm:t>
    </dgm:pt>
    <dgm:pt modelId="{09481EF4-90EA-4889-B1DA-52C841B3BB1D}" type="parTrans" cxnId="{81C647AA-3754-4F0A-A87A-63F5F121DD41}">
      <dgm:prSet/>
      <dgm:spPr/>
      <dgm:t>
        <a:bodyPr/>
        <a:lstStyle/>
        <a:p>
          <a:endParaRPr lang="en-US"/>
        </a:p>
      </dgm:t>
    </dgm:pt>
    <dgm:pt modelId="{74325ABF-BBDC-4593-A1D9-A8DD1A98F5E4}" type="sibTrans" cxnId="{81C647AA-3754-4F0A-A87A-63F5F121DD41}">
      <dgm:prSet/>
      <dgm:spPr/>
      <dgm:t>
        <a:bodyPr/>
        <a:lstStyle/>
        <a:p>
          <a:endParaRPr lang="en-US"/>
        </a:p>
      </dgm:t>
    </dgm:pt>
    <dgm:pt modelId="{627B40B6-A1D0-4544-B5B8-E528E10901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Registers</a:t>
          </a:r>
          <a:endParaRPr lang="en-US" dirty="0"/>
        </a:p>
      </dgm:t>
    </dgm:pt>
    <dgm:pt modelId="{02156136-E844-4027-ADDF-EA8213C0636C}" type="parTrans" cxnId="{80BDE8F9-D3B6-4B96-85B9-8AAA8976D2B0}">
      <dgm:prSet/>
      <dgm:spPr/>
      <dgm:t>
        <a:bodyPr/>
        <a:lstStyle/>
        <a:p>
          <a:endParaRPr lang="en-US"/>
        </a:p>
      </dgm:t>
    </dgm:pt>
    <dgm:pt modelId="{E9D31C75-58C4-444F-AA9F-EE9B28F26442}" type="sibTrans" cxnId="{80BDE8F9-D3B6-4B96-85B9-8AAA8976D2B0}">
      <dgm:prSet/>
      <dgm:spPr/>
      <dgm:t>
        <a:bodyPr/>
        <a:lstStyle/>
        <a:p>
          <a:endParaRPr lang="en-US"/>
        </a:p>
      </dgm:t>
    </dgm:pt>
    <dgm:pt modelId="{9355F89E-8321-4F6D-9262-D0D184EE50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Four general-purpose registers (8-bit each). </a:t>
          </a:r>
          <a:endParaRPr lang="en-US" dirty="0"/>
        </a:p>
      </dgm:t>
    </dgm:pt>
    <dgm:pt modelId="{0A826BC3-D6BF-42F3-998D-CC0FFCE67CE7}" type="parTrans" cxnId="{BB323FAC-2FA5-46B3-BA3E-1D06DC856B00}">
      <dgm:prSet/>
      <dgm:spPr/>
      <dgm:t>
        <a:bodyPr/>
        <a:lstStyle/>
        <a:p>
          <a:endParaRPr lang="en-US"/>
        </a:p>
      </dgm:t>
    </dgm:pt>
    <dgm:pt modelId="{0BE59B58-26AF-4439-B6A3-7EE818E968A6}" type="sibTrans" cxnId="{BB323FAC-2FA5-46B3-BA3E-1D06DC856B00}">
      <dgm:prSet/>
      <dgm:spPr/>
      <dgm:t>
        <a:bodyPr/>
        <a:lstStyle/>
        <a:p>
          <a:endParaRPr lang="en-US"/>
        </a:p>
      </dgm:t>
    </dgm:pt>
    <dgm:pt modelId="{1AC07B0B-6B60-4076-98B8-5993A07B10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Program Counter (PC) to track the next instruction.</a:t>
          </a:r>
          <a:endParaRPr lang="en-US" dirty="0"/>
        </a:p>
      </dgm:t>
    </dgm:pt>
    <dgm:pt modelId="{32DFDC3F-BEBA-42D3-9CDF-E86424D026FD}" type="parTrans" cxnId="{F0E95F89-8930-426D-932A-707F4C6C525B}">
      <dgm:prSet/>
      <dgm:spPr/>
      <dgm:t>
        <a:bodyPr/>
        <a:lstStyle/>
        <a:p>
          <a:endParaRPr lang="en-US"/>
        </a:p>
      </dgm:t>
    </dgm:pt>
    <dgm:pt modelId="{7C0D404F-89E1-4813-B4DE-D7181642E9BA}" type="sibTrans" cxnId="{F0E95F89-8930-426D-932A-707F4C6C525B}">
      <dgm:prSet/>
      <dgm:spPr/>
      <dgm:t>
        <a:bodyPr/>
        <a:lstStyle/>
        <a:p>
          <a:endParaRPr lang="en-US"/>
        </a:p>
      </dgm:t>
    </dgm:pt>
    <dgm:pt modelId="{BA921899-A151-4945-88BE-7BF6EDFC81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Zero Flag (ZF) for conditional branching.</a:t>
          </a:r>
          <a:endParaRPr lang="en-US"/>
        </a:p>
      </dgm:t>
    </dgm:pt>
    <dgm:pt modelId="{12077401-7627-4E48-8758-D3F952CA30C0}" type="parTrans" cxnId="{DD296B59-36EC-470E-8820-17C2F30742FF}">
      <dgm:prSet/>
      <dgm:spPr/>
      <dgm:t>
        <a:bodyPr/>
        <a:lstStyle/>
        <a:p>
          <a:endParaRPr lang="en-US"/>
        </a:p>
      </dgm:t>
    </dgm:pt>
    <dgm:pt modelId="{B0490BC3-731B-4F3A-8B8C-3AB705EE9104}" type="sibTrans" cxnId="{DD296B59-36EC-470E-8820-17C2F30742FF}">
      <dgm:prSet/>
      <dgm:spPr/>
      <dgm:t>
        <a:bodyPr/>
        <a:lstStyle/>
        <a:p>
          <a:endParaRPr lang="en-US"/>
        </a:p>
      </dgm:t>
    </dgm:pt>
    <dgm:pt modelId="{2ED9008A-D11F-48CC-AA46-5D1F7CBD80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Memory</a:t>
          </a:r>
          <a:endParaRPr lang="en-US" dirty="0"/>
        </a:p>
      </dgm:t>
    </dgm:pt>
    <dgm:pt modelId="{ACE0A3D0-76D8-4777-B183-6EE931C97813}" type="parTrans" cxnId="{13D86EA0-2777-4044-9CB8-F0E1C7D2C68F}">
      <dgm:prSet/>
      <dgm:spPr/>
      <dgm:t>
        <a:bodyPr/>
        <a:lstStyle/>
        <a:p>
          <a:endParaRPr lang="en-US"/>
        </a:p>
      </dgm:t>
    </dgm:pt>
    <dgm:pt modelId="{82821F25-3844-46D5-8A20-FB9D8A0587CC}" type="sibTrans" cxnId="{13D86EA0-2777-4044-9CB8-F0E1C7D2C68F}">
      <dgm:prSet/>
      <dgm:spPr/>
      <dgm:t>
        <a:bodyPr/>
        <a:lstStyle/>
        <a:p>
          <a:endParaRPr lang="en-US"/>
        </a:p>
      </dgm:t>
    </dgm:pt>
    <dgm:pt modelId="{E72A72DA-C149-4F0A-B01A-7F72B916F4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Fixed memory space for program and data storage.</a:t>
          </a:r>
          <a:endParaRPr lang="en-US"/>
        </a:p>
      </dgm:t>
    </dgm:pt>
    <dgm:pt modelId="{B1E0B167-3BF0-4DE4-905D-9F235F9173F0}" type="parTrans" cxnId="{9B40F082-6944-4A6E-A979-535FFFCB0C36}">
      <dgm:prSet/>
      <dgm:spPr/>
      <dgm:t>
        <a:bodyPr/>
        <a:lstStyle/>
        <a:p>
          <a:endParaRPr lang="en-US"/>
        </a:p>
      </dgm:t>
    </dgm:pt>
    <dgm:pt modelId="{D6C346ED-ECA2-4747-8115-B85232318057}" type="sibTrans" cxnId="{9B40F082-6944-4A6E-A979-535FFFCB0C36}">
      <dgm:prSet/>
      <dgm:spPr/>
      <dgm:t>
        <a:bodyPr/>
        <a:lstStyle/>
        <a:p>
          <a:endParaRPr lang="en-US"/>
        </a:p>
      </dgm:t>
    </dgm:pt>
    <dgm:pt modelId="{24A50891-58D8-47E8-B323-D7EAABD5A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Simulates constrained environments typical of embedded systems</a:t>
          </a:r>
          <a:endParaRPr lang="en-US"/>
        </a:p>
      </dgm:t>
    </dgm:pt>
    <dgm:pt modelId="{3AE48D83-FD73-4EF0-AA21-200C8A8BA05E}" type="parTrans" cxnId="{751CBE27-B1E0-4A6C-A373-FB5944ECD73B}">
      <dgm:prSet/>
      <dgm:spPr/>
      <dgm:t>
        <a:bodyPr/>
        <a:lstStyle/>
        <a:p>
          <a:endParaRPr lang="en-US"/>
        </a:p>
      </dgm:t>
    </dgm:pt>
    <dgm:pt modelId="{1E7FEE2C-9E21-43E6-A2BC-1456E67F2B3C}" type="sibTrans" cxnId="{751CBE27-B1E0-4A6C-A373-FB5944ECD73B}">
      <dgm:prSet/>
      <dgm:spPr/>
      <dgm:t>
        <a:bodyPr/>
        <a:lstStyle/>
        <a:p>
          <a:endParaRPr lang="en-US"/>
        </a:p>
      </dgm:t>
    </dgm:pt>
    <dgm:pt modelId="{7C1D8EBE-E89F-45DB-A4DC-64E21F041A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Instruction Format</a:t>
          </a:r>
          <a:endParaRPr lang="en-US" dirty="0"/>
        </a:p>
      </dgm:t>
    </dgm:pt>
    <dgm:pt modelId="{3A428A6F-B0C3-41A3-BC7D-7CFEAF6F3FEE}" type="parTrans" cxnId="{4D3897FB-9993-45E3-A547-31F556400110}">
      <dgm:prSet/>
      <dgm:spPr/>
      <dgm:t>
        <a:bodyPr/>
        <a:lstStyle/>
        <a:p>
          <a:endParaRPr lang="en-IN"/>
        </a:p>
      </dgm:t>
    </dgm:pt>
    <dgm:pt modelId="{70FD5F3C-CDA7-4345-A106-BA4734C4FB93}" type="sibTrans" cxnId="{4D3897FB-9993-45E3-A547-31F556400110}">
      <dgm:prSet/>
      <dgm:spPr/>
      <dgm:t>
        <a:bodyPr/>
        <a:lstStyle/>
        <a:p>
          <a:endParaRPr lang="en-IN"/>
        </a:p>
      </dgm:t>
    </dgm:pt>
    <dgm:pt modelId="{1BCCF1B8-32B6-44FC-AC6E-C3AE253BB4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Create a functional 8-bit fixed-length ISA for a virtual machine.</a:t>
          </a:r>
          <a:endParaRPr lang="en-US" dirty="0"/>
        </a:p>
      </dgm:t>
    </dgm:pt>
    <dgm:pt modelId="{A6BB3B6E-ACAD-40EC-9065-3F59D9F9D18E}" type="parTrans" cxnId="{A1C74298-0F53-4939-8E73-618C19AB70C3}">
      <dgm:prSet/>
      <dgm:spPr/>
      <dgm:t>
        <a:bodyPr/>
        <a:lstStyle/>
        <a:p>
          <a:endParaRPr lang="en-IN"/>
        </a:p>
      </dgm:t>
    </dgm:pt>
    <dgm:pt modelId="{6EA4BEAA-6DF1-4A4B-A033-A16427F2B220}" type="sibTrans" cxnId="{A1C74298-0F53-4939-8E73-618C19AB70C3}">
      <dgm:prSet/>
      <dgm:spPr/>
      <dgm:t>
        <a:bodyPr/>
        <a:lstStyle/>
        <a:p>
          <a:endParaRPr lang="en-IN"/>
        </a:p>
      </dgm:t>
    </dgm:pt>
    <dgm:pt modelId="{3BA29D82-30AC-4028-832D-57182106CBAB}" type="pres">
      <dgm:prSet presAssocID="{B6F8438C-0DD4-4B36-A72B-FCAF9B2C27C6}" presName="Name0" presStyleCnt="0">
        <dgm:presLayoutVars>
          <dgm:dir/>
          <dgm:animLvl val="lvl"/>
          <dgm:resizeHandles val="exact"/>
        </dgm:presLayoutVars>
      </dgm:prSet>
      <dgm:spPr/>
    </dgm:pt>
    <dgm:pt modelId="{EA15DA55-F2EF-46D0-A3CC-CEE701341771}" type="pres">
      <dgm:prSet presAssocID="{17FDA5F7-F550-4368-BCA9-0305729855BB}" presName="linNode" presStyleCnt="0"/>
      <dgm:spPr/>
    </dgm:pt>
    <dgm:pt modelId="{AFE9FA48-BD14-47F5-BFA4-4545BD89BB1D}" type="pres">
      <dgm:prSet presAssocID="{17FDA5F7-F550-4368-BCA9-0305729855B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9001D5A-8692-4B99-984A-B26E7504BFC0}" type="pres">
      <dgm:prSet presAssocID="{17FDA5F7-F550-4368-BCA9-0305729855BB}" presName="descendantText" presStyleLbl="alignAccFollowNode1" presStyleIdx="0" presStyleCnt="4">
        <dgm:presLayoutVars>
          <dgm:bulletEnabled val="1"/>
        </dgm:presLayoutVars>
      </dgm:prSet>
      <dgm:spPr/>
    </dgm:pt>
    <dgm:pt modelId="{B533909D-A676-48B8-BC62-CA3CBDBD1153}" type="pres">
      <dgm:prSet presAssocID="{BF1161AA-B7AD-4068-8D23-64CFEC4A05EA}" presName="sp" presStyleCnt="0"/>
      <dgm:spPr/>
    </dgm:pt>
    <dgm:pt modelId="{DD52DD10-2708-46FB-8C87-CA30BD5E500F}" type="pres">
      <dgm:prSet presAssocID="{7C1D8EBE-E89F-45DB-A4DC-64E21F041AC6}" presName="linNode" presStyleCnt="0"/>
      <dgm:spPr/>
    </dgm:pt>
    <dgm:pt modelId="{7E8D1C2F-C143-4EA4-B489-762E3570F94C}" type="pres">
      <dgm:prSet presAssocID="{7C1D8EBE-E89F-45DB-A4DC-64E21F041AC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AE95391-E669-4084-8459-EDA62C884DD6}" type="pres">
      <dgm:prSet presAssocID="{7C1D8EBE-E89F-45DB-A4DC-64E21F041AC6}" presName="descendantText" presStyleLbl="alignAccFollowNode1" presStyleIdx="1" presStyleCnt="4">
        <dgm:presLayoutVars>
          <dgm:bulletEnabled val="1"/>
        </dgm:presLayoutVars>
      </dgm:prSet>
      <dgm:spPr/>
    </dgm:pt>
    <dgm:pt modelId="{9DD36644-2B5B-49A6-B228-EF1738005F16}" type="pres">
      <dgm:prSet presAssocID="{70FD5F3C-CDA7-4345-A106-BA4734C4FB93}" presName="sp" presStyleCnt="0"/>
      <dgm:spPr/>
    </dgm:pt>
    <dgm:pt modelId="{39B55FE6-FE41-4A92-8097-EA75C96F3C8C}" type="pres">
      <dgm:prSet presAssocID="{627B40B6-A1D0-4544-B5B8-E528E109010C}" presName="linNode" presStyleCnt="0"/>
      <dgm:spPr/>
    </dgm:pt>
    <dgm:pt modelId="{5EA866B1-7E3D-44BB-8468-0A1EEF04160F}" type="pres">
      <dgm:prSet presAssocID="{627B40B6-A1D0-4544-B5B8-E528E109010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6E5AFCE-4B84-4C00-9EE7-47848876A71D}" type="pres">
      <dgm:prSet presAssocID="{627B40B6-A1D0-4544-B5B8-E528E109010C}" presName="descendantText" presStyleLbl="alignAccFollowNode1" presStyleIdx="2" presStyleCnt="4">
        <dgm:presLayoutVars>
          <dgm:bulletEnabled val="1"/>
        </dgm:presLayoutVars>
      </dgm:prSet>
      <dgm:spPr/>
    </dgm:pt>
    <dgm:pt modelId="{283ABC8D-5C18-486A-826E-0178954D4281}" type="pres">
      <dgm:prSet presAssocID="{E9D31C75-58C4-444F-AA9F-EE9B28F26442}" presName="sp" presStyleCnt="0"/>
      <dgm:spPr/>
    </dgm:pt>
    <dgm:pt modelId="{C1F4A63E-0EE1-4860-814F-7BAA6A7E8B85}" type="pres">
      <dgm:prSet presAssocID="{2ED9008A-D11F-48CC-AA46-5D1F7CBD8012}" presName="linNode" presStyleCnt="0"/>
      <dgm:spPr/>
    </dgm:pt>
    <dgm:pt modelId="{62A2371E-4B6F-44DE-A755-CEEA1C0D0CB1}" type="pres">
      <dgm:prSet presAssocID="{2ED9008A-D11F-48CC-AA46-5D1F7CBD801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955FDDF-6C02-4DB2-80E4-7AC5FB04C126}" type="pres">
      <dgm:prSet presAssocID="{2ED9008A-D11F-48CC-AA46-5D1F7CBD801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8DE25905-33D7-4AE5-9C68-F56A1683A02A}" type="presOf" srcId="{7F860B8B-44F3-4F86-BD2A-442A04D31C2C}" destId="{6AE95391-E669-4084-8459-EDA62C884DD6}" srcOrd="0" destOrd="0" presId="urn:microsoft.com/office/officeart/2005/8/layout/vList5"/>
    <dgm:cxn modelId="{9C698107-3BE3-4D95-9E51-1722F109718A}" type="presOf" srcId="{1AC07B0B-6B60-4076-98B8-5993A07B10E3}" destId="{66E5AFCE-4B84-4C00-9EE7-47848876A71D}" srcOrd="0" destOrd="1" presId="urn:microsoft.com/office/officeart/2005/8/layout/vList5"/>
    <dgm:cxn modelId="{AEB3CA11-7964-4C43-ADA6-CC2D0267B8C4}" type="presOf" srcId="{2ED9008A-D11F-48CC-AA46-5D1F7CBD8012}" destId="{62A2371E-4B6F-44DE-A755-CEEA1C0D0CB1}" srcOrd="0" destOrd="0" presId="urn:microsoft.com/office/officeart/2005/8/layout/vList5"/>
    <dgm:cxn modelId="{751CBE27-B1E0-4A6C-A373-FB5944ECD73B}" srcId="{2ED9008A-D11F-48CC-AA46-5D1F7CBD8012}" destId="{24A50891-58D8-47E8-B323-D7EAABD5AEF3}" srcOrd="1" destOrd="0" parTransId="{3AE48D83-FD73-4EF0-AA21-200C8A8BA05E}" sibTransId="{1E7FEE2C-9E21-43E6-A2BC-1456E67F2B3C}"/>
    <dgm:cxn modelId="{F92BE632-F34E-475C-86F0-E46EB6F04C41}" type="presOf" srcId="{E72A72DA-C149-4F0A-B01A-7F72B916F4D0}" destId="{A955FDDF-6C02-4DB2-80E4-7AC5FB04C126}" srcOrd="0" destOrd="0" presId="urn:microsoft.com/office/officeart/2005/8/layout/vList5"/>
    <dgm:cxn modelId="{E66A8337-1E01-4DE0-95C1-F5D339ED77B5}" type="presOf" srcId="{7C1D8EBE-E89F-45DB-A4DC-64E21F041AC6}" destId="{7E8D1C2F-C143-4EA4-B489-762E3570F94C}" srcOrd="0" destOrd="0" presId="urn:microsoft.com/office/officeart/2005/8/layout/vList5"/>
    <dgm:cxn modelId="{FE0EC75E-8C2A-42F7-8441-6F3B5515E240}" type="presOf" srcId="{17FDA5F7-F550-4368-BCA9-0305729855BB}" destId="{AFE9FA48-BD14-47F5-BFA4-4545BD89BB1D}" srcOrd="0" destOrd="0" presId="urn:microsoft.com/office/officeart/2005/8/layout/vList5"/>
    <dgm:cxn modelId="{33F82E48-D1AE-4F6F-8D0E-868116914CA6}" srcId="{B6F8438C-0DD4-4B36-A72B-FCAF9B2C27C6}" destId="{17FDA5F7-F550-4368-BCA9-0305729855BB}" srcOrd="0" destOrd="0" parTransId="{F265D669-AA8E-4757-B619-734569495125}" sibTransId="{BF1161AA-B7AD-4068-8D23-64CFEC4A05EA}"/>
    <dgm:cxn modelId="{27B4004B-C248-48E8-925F-6A341D6EC238}" srcId="{7C1D8EBE-E89F-45DB-A4DC-64E21F041AC6}" destId="{7F860B8B-44F3-4F86-BD2A-442A04D31C2C}" srcOrd="0" destOrd="0" parTransId="{84E40706-7836-4C98-8AC2-F7D3A32EEB90}" sibTransId="{C6D6A283-83F8-4B08-88C3-B90CC3CB97E4}"/>
    <dgm:cxn modelId="{846AE96B-0AB1-45E8-9C06-293EF1D7F9B9}" type="presOf" srcId="{627B40B6-A1D0-4544-B5B8-E528E109010C}" destId="{5EA866B1-7E3D-44BB-8468-0A1EEF04160F}" srcOrd="0" destOrd="0" presId="urn:microsoft.com/office/officeart/2005/8/layout/vList5"/>
    <dgm:cxn modelId="{FC2B0157-7D27-4351-8047-9C19C34A386E}" type="presOf" srcId="{31DE411C-F4D5-463C-9C4A-EA4E523823B2}" destId="{6AE95391-E669-4084-8459-EDA62C884DD6}" srcOrd="0" destOrd="1" presId="urn:microsoft.com/office/officeart/2005/8/layout/vList5"/>
    <dgm:cxn modelId="{DD296B59-36EC-470E-8820-17C2F30742FF}" srcId="{627B40B6-A1D0-4544-B5B8-E528E109010C}" destId="{BA921899-A151-4945-88BE-7BF6EDFC81D1}" srcOrd="2" destOrd="0" parTransId="{12077401-7627-4E48-8758-D3F952CA30C0}" sibTransId="{B0490BC3-731B-4F3A-8B8C-3AB705EE9104}"/>
    <dgm:cxn modelId="{9B40F082-6944-4A6E-A979-535FFFCB0C36}" srcId="{2ED9008A-D11F-48CC-AA46-5D1F7CBD8012}" destId="{E72A72DA-C149-4F0A-B01A-7F72B916F4D0}" srcOrd="0" destOrd="0" parTransId="{B1E0B167-3BF0-4DE4-905D-9F235F9173F0}" sibTransId="{D6C346ED-ECA2-4747-8115-B85232318057}"/>
    <dgm:cxn modelId="{F0E95F89-8930-426D-932A-707F4C6C525B}" srcId="{627B40B6-A1D0-4544-B5B8-E528E109010C}" destId="{1AC07B0B-6B60-4076-98B8-5993A07B10E3}" srcOrd="1" destOrd="0" parTransId="{32DFDC3F-BEBA-42D3-9CDF-E86424D026FD}" sibTransId="{7C0D404F-89E1-4813-B4DE-D7181642E9BA}"/>
    <dgm:cxn modelId="{A1C74298-0F53-4939-8E73-618C19AB70C3}" srcId="{17FDA5F7-F550-4368-BCA9-0305729855BB}" destId="{1BCCF1B8-32B6-44FC-AC6E-C3AE253BB4F9}" srcOrd="0" destOrd="0" parTransId="{A6BB3B6E-ACAD-40EC-9065-3F59D9F9D18E}" sibTransId="{6EA4BEAA-6DF1-4A4B-A033-A16427F2B220}"/>
    <dgm:cxn modelId="{D3DA729A-24C5-4A4E-A875-EF4518753F46}" type="presOf" srcId="{B6F8438C-0DD4-4B36-A72B-FCAF9B2C27C6}" destId="{3BA29D82-30AC-4028-832D-57182106CBAB}" srcOrd="0" destOrd="0" presId="urn:microsoft.com/office/officeart/2005/8/layout/vList5"/>
    <dgm:cxn modelId="{13D86EA0-2777-4044-9CB8-F0E1C7D2C68F}" srcId="{B6F8438C-0DD4-4B36-A72B-FCAF9B2C27C6}" destId="{2ED9008A-D11F-48CC-AA46-5D1F7CBD8012}" srcOrd="3" destOrd="0" parTransId="{ACE0A3D0-76D8-4777-B183-6EE931C97813}" sibTransId="{82821F25-3844-46D5-8A20-FB9D8A0587CC}"/>
    <dgm:cxn modelId="{81C647AA-3754-4F0A-A87A-63F5F121DD41}" srcId="{7C1D8EBE-E89F-45DB-A4DC-64E21F041AC6}" destId="{31DE411C-F4D5-463C-9C4A-EA4E523823B2}" srcOrd="1" destOrd="0" parTransId="{09481EF4-90EA-4889-B1DA-52C841B3BB1D}" sibTransId="{74325ABF-BBDC-4593-A1D9-A8DD1A98F5E4}"/>
    <dgm:cxn modelId="{BB323FAC-2FA5-46B3-BA3E-1D06DC856B00}" srcId="{627B40B6-A1D0-4544-B5B8-E528E109010C}" destId="{9355F89E-8321-4F6D-9262-D0D184EE506F}" srcOrd="0" destOrd="0" parTransId="{0A826BC3-D6BF-42F3-998D-CC0FFCE67CE7}" sibTransId="{0BE59B58-26AF-4439-B6A3-7EE818E968A6}"/>
    <dgm:cxn modelId="{FA44F2B3-7298-4F6C-97D8-CFF1C325AEDC}" type="presOf" srcId="{24A50891-58D8-47E8-B323-D7EAABD5AEF3}" destId="{A955FDDF-6C02-4DB2-80E4-7AC5FB04C126}" srcOrd="0" destOrd="1" presId="urn:microsoft.com/office/officeart/2005/8/layout/vList5"/>
    <dgm:cxn modelId="{880CE5C2-FFC7-4BB7-B797-40BED75AA4FD}" type="presOf" srcId="{BA921899-A151-4945-88BE-7BF6EDFC81D1}" destId="{66E5AFCE-4B84-4C00-9EE7-47848876A71D}" srcOrd="0" destOrd="2" presId="urn:microsoft.com/office/officeart/2005/8/layout/vList5"/>
    <dgm:cxn modelId="{763CC0EF-AA25-4B62-936F-B4F8144A290D}" type="presOf" srcId="{9355F89E-8321-4F6D-9262-D0D184EE506F}" destId="{66E5AFCE-4B84-4C00-9EE7-47848876A71D}" srcOrd="0" destOrd="0" presId="urn:microsoft.com/office/officeart/2005/8/layout/vList5"/>
    <dgm:cxn modelId="{B6EF54F3-CD0B-47C4-92D2-19E6D042E476}" type="presOf" srcId="{1BCCF1B8-32B6-44FC-AC6E-C3AE253BB4F9}" destId="{19001D5A-8692-4B99-984A-B26E7504BFC0}" srcOrd="0" destOrd="0" presId="urn:microsoft.com/office/officeart/2005/8/layout/vList5"/>
    <dgm:cxn modelId="{80BDE8F9-D3B6-4B96-85B9-8AAA8976D2B0}" srcId="{B6F8438C-0DD4-4B36-A72B-FCAF9B2C27C6}" destId="{627B40B6-A1D0-4544-B5B8-E528E109010C}" srcOrd="2" destOrd="0" parTransId="{02156136-E844-4027-ADDF-EA8213C0636C}" sibTransId="{E9D31C75-58C4-444F-AA9F-EE9B28F26442}"/>
    <dgm:cxn modelId="{4D3897FB-9993-45E3-A547-31F556400110}" srcId="{B6F8438C-0DD4-4B36-A72B-FCAF9B2C27C6}" destId="{7C1D8EBE-E89F-45DB-A4DC-64E21F041AC6}" srcOrd="1" destOrd="0" parTransId="{3A428A6F-B0C3-41A3-BC7D-7CFEAF6F3FEE}" sibTransId="{70FD5F3C-CDA7-4345-A106-BA4734C4FB93}"/>
    <dgm:cxn modelId="{5283A428-55C5-4304-B3E4-19D9A77BBC17}" type="presParOf" srcId="{3BA29D82-30AC-4028-832D-57182106CBAB}" destId="{EA15DA55-F2EF-46D0-A3CC-CEE701341771}" srcOrd="0" destOrd="0" presId="urn:microsoft.com/office/officeart/2005/8/layout/vList5"/>
    <dgm:cxn modelId="{B84A4E72-7386-415B-B008-00D6268146C6}" type="presParOf" srcId="{EA15DA55-F2EF-46D0-A3CC-CEE701341771}" destId="{AFE9FA48-BD14-47F5-BFA4-4545BD89BB1D}" srcOrd="0" destOrd="0" presId="urn:microsoft.com/office/officeart/2005/8/layout/vList5"/>
    <dgm:cxn modelId="{7EA0B04B-010E-44AA-87F3-EFC67DCBC7F7}" type="presParOf" srcId="{EA15DA55-F2EF-46D0-A3CC-CEE701341771}" destId="{19001D5A-8692-4B99-984A-B26E7504BFC0}" srcOrd="1" destOrd="0" presId="urn:microsoft.com/office/officeart/2005/8/layout/vList5"/>
    <dgm:cxn modelId="{E757AC6D-9342-4D29-8BE2-DA9A811ED235}" type="presParOf" srcId="{3BA29D82-30AC-4028-832D-57182106CBAB}" destId="{B533909D-A676-48B8-BC62-CA3CBDBD1153}" srcOrd="1" destOrd="0" presId="urn:microsoft.com/office/officeart/2005/8/layout/vList5"/>
    <dgm:cxn modelId="{89BF80B6-0563-413C-AB81-87A5FDA02E8C}" type="presParOf" srcId="{3BA29D82-30AC-4028-832D-57182106CBAB}" destId="{DD52DD10-2708-46FB-8C87-CA30BD5E500F}" srcOrd="2" destOrd="0" presId="urn:microsoft.com/office/officeart/2005/8/layout/vList5"/>
    <dgm:cxn modelId="{9F295041-CE56-4201-8E36-5273FCABE370}" type="presParOf" srcId="{DD52DD10-2708-46FB-8C87-CA30BD5E500F}" destId="{7E8D1C2F-C143-4EA4-B489-762E3570F94C}" srcOrd="0" destOrd="0" presId="urn:microsoft.com/office/officeart/2005/8/layout/vList5"/>
    <dgm:cxn modelId="{CE76CCDE-9815-40F2-899D-1659A73B170A}" type="presParOf" srcId="{DD52DD10-2708-46FB-8C87-CA30BD5E500F}" destId="{6AE95391-E669-4084-8459-EDA62C884DD6}" srcOrd="1" destOrd="0" presId="urn:microsoft.com/office/officeart/2005/8/layout/vList5"/>
    <dgm:cxn modelId="{92F294EA-E480-4685-920C-E44C7DA0DEF4}" type="presParOf" srcId="{3BA29D82-30AC-4028-832D-57182106CBAB}" destId="{9DD36644-2B5B-49A6-B228-EF1738005F16}" srcOrd="3" destOrd="0" presId="urn:microsoft.com/office/officeart/2005/8/layout/vList5"/>
    <dgm:cxn modelId="{14B78643-48EF-4CDD-B25C-EC4E80120542}" type="presParOf" srcId="{3BA29D82-30AC-4028-832D-57182106CBAB}" destId="{39B55FE6-FE41-4A92-8097-EA75C96F3C8C}" srcOrd="4" destOrd="0" presId="urn:microsoft.com/office/officeart/2005/8/layout/vList5"/>
    <dgm:cxn modelId="{778D7E70-1E66-4534-96A2-92FA2F5A2248}" type="presParOf" srcId="{39B55FE6-FE41-4A92-8097-EA75C96F3C8C}" destId="{5EA866B1-7E3D-44BB-8468-0A1EEF04160F}" srcOrd="0" destOrd="0" presId="urn:microsoft.com/office/officeart/2005/8/layout/vList5"/>
    <dgm:cxn modelId="{AE8A6F26-D9A7-42D7-9A7C-0A3F6CDE9829}" type="presParOf" srcId="{39B55FE6-FE41-4A92-8097-EA75C96F3C8C}" destId="{66E5AFCE-4B84-4C00-9EE7-47848876A71D}" srcOrd="1" destOrd="0" presId="urn:microsoft.com/office/officeart/2005/8/layout/vList5"/>
    <dgm:cxn modelId="{50BA03A5-09F8-467B-ACFE-7B3318A43ED2}" type="presParOf" srcId="{3BA29D82-30AC-4028-832D-57182106CBAB}" destId="{283ABC8D-5C18-486A-826E-0178954D4281}" srcOrd="5" destOrd="0" presId="urn:microsoft.com/office/officeart/2005/8/layout/vList5"/>
    <dgm:cxn modelId="{519DF6F3-531E-44A5-BB2C-875D80D81239}" type="presParOf" srcId="{3BA29D82-30AC-4028-832D-57182106CBAB}" destId="{C1F4A63E-0EE1-4860-814F-7BAA6A7E8B85}" srcOrd="6" destOrd="0" presId="urn:microsoft.com/office/officeart/2005/8/layout/vList5"/>
    <dgm:cxn modelId="{B9878EB1-5439-4092-9195-35C7F0C3F3B6}" type="presParOf" srcId="{C1F4A63E-0EE1-4860-814F-7BAA6A7E8B85}" destId="{62A2371E-4B6F-44DE-A755-CEEA1C0D0CB1}" srcOrd="0" destOrd="0" presId="urn:microsoft.com/office/officeart/2005/8/layout/vList5"/>
    <dgm:cxn modelId="{AF07FFC1-01D8-4100-8C4A-B0251A6E678C}" type="presParOf" srcId="{C1F4A63E-0EE1-4860-814F-7BAA6A7E8B85}" destId="{A955FDDF-6C02-4DB2-80E4-7AC5FB04C12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FC2846-B894-415B-95A8-E93DD2E7721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157C01-B595-43A5-B9E8-6143C03959AD}">
      <dgm:prSet custT="1"/>
      <dgm:spPr/>
      <dgm:t>
        <a:bodyPr/>
        <a:lstStyle/>
        <a:p>
          <a:r>
            <a:rPr lang="en-US" sz="3100" b="1" dirty="0"/>
            <a:t>Assembly Parser</a:t>
          </a:r>
          <a:endParaRPr lang="en-US" sz="3100" dirty="0"/>
        </a:p>
      </dgm:t>
    </dgm:pt>
    <dgm:pt modelId="{19545666-C710-4EEE-8D88-62A42193784B}" type="parTrans" cxnId="{7E072D4A-B927-47E1-AF80-57508BF1740B}">
      <dgm:prSet/>
      <dgm:spPr/>
      <dgm:t>
        <a:bodyPr/>
        <a:lstStyle/>
        <a:p>
          <a:endParaRPr lang="en-US"/>
        </a:p>
      </dgm:t>
    </dgm:pt>
    <dgm:pt modelId="{1CD02256-C1DF-40E9-90F9-39936042D7A8}" type="sibTrans" cxnId="{7E072D4A-B927-47E1-AF80-57508BF1740B}">
      <dgm:prSet/>
      <dgm:spPr/>
      <dgm:t>
        <a:bodyPr/>
        <a:lstStyle/>
        <a:p>
          <a:endParaRPr lang="en-US"/>
        </a:p>
      </dgm:t>
    </dgm:pt>
    <dgm:pt modelId="{7B747EA8-B587-4422-8BE4-C8BF13BE2C1A}">
      <dgm:prSet custT="1"/>
      <dgm:spPr/>
      <dgm:t>
        <a:bodyPr/>
        <a:lstStyle/>
        <a:p>
          <a:r>
            <a:rPr lang="en-US" sz="2400" dirty="0"/>
            <a:t>Converts human-readable assembly code into machine code.</a:t>
          </a:r>
        </a:p>
      </dgm:t>
    </dgm:pt>
    <dgm:pt modelId="{C1FD5889-011B-4D2F-A521-98C10E5B3502}" type="parTrans" cxnId="{D1EA5A6C-A2EB-4717-B3C6-A3375A4BD3ED}">
      <dgm:prSet/>
      <dgm:spPr/>
      <dgm:t>
        <a:bodyPr/>
        <a:lstStyle/>
        <a:p>
          <a:endParaRPr lang="en-US"/>
        </a:p>
      </dgm:t>
    </dgm:pt>
    <dgm:pt modelId="{E8393527-9B53-4FDA-B35A-90F7BF50020D}" type="sibTrans" cxnId="{D1EA5A6C-A2EB-4717-B3C6-A3375A4BD3ED}">
      <dgm:prSet/>
      <dgm:spPr/>
      <dgm:t>
        <a:bodyPr/>
        <a:lstStyle/>
        <a:p>
          <a:endParaRPr lang="en-US"/>
        </a:p>
      </dgm:t>
    </dgm:pt>
    <dgm:pt modelId="{3C9214B7-D9FB-4B46-B42E-86B28A797415}">
      <dgm:prSet custT="1"/>
      <dgm:spPr/>
      <dgm:t>
        <a:bodyPr/>
        <a:lstStyle/>
        <a:p>
          <a:r>
            <a:rPr lang="en-US" sz="3100" b="1" dirty="0"/>
            <a:t>Instruction Decoder</a:t>
          </a:r>
          <a:endParaRPr lang="en-US" sz="3100" dirty="0"/>
        </a:p>
      </dgm:t>
    </dgm:pt>
    <dgm:pt modelId="{3A060E7F-2C71-4D70-B53A-77F6833CED95}" type="parTrans" cxnId="{F8B87865-5B10-43F6-97EF-739A5D4DEE48}">
      <dgm:prSet/>
      <dgm:spPr/>
      <dgm:t>
        <a:bodyPr/>
        <a:lstStyle/>
        <a:p>
          <a:endParaRPr lang="en-US"/>
        </a:p>
      </dgm:t>
    </dgm:pt>
    <dgm:pt modelId="{62572C5A-79EE-44E2-AF3E-930E78100562}" type="sibTrans" cxnId="{F8B87865-5B10-43F6-97EF-739A5D4DEE48}">
      <dgm:prSet/>
      <dgm:spPr/>
      <dgm:t>
        <a:bodyPr/>
        <a:lstStyle/>
        <a:p>
          <a:endParaRPr lang="en-US"/>
        </a:p>
      </dgm:t>
    </dgm:pt>
    <dgm:pt modelId="{621D35A0-7080-4E8B-9B43-142572644415}">
      <dgm:prSet custT="1"/>
      <dgm:spPr/>
      <dgm:t>
        <a:bodyPr/>
        <a:lstStyle/>
        <a:p>
          <a:r>
            <a:rPr lang="en-US" sz="2400" dirty="0"/>
            <a:t>Decodes and executes machine instructions.</a:t>
          </a:r>
        </a:p>
      </dgm:t>
    </dgm:pt>
    <dgm:pt modelId="{BAE92B7C-4FFF-44DC-B138-7C7BC5A34DCD}" type="parTrans" cxnId="{8A3BF39D-D657-4BAF-B559-0372E801FEC8}">
      <dgm:prSet/>
      <dgm:spPr/>
      <dgm:t>
        <a:bodyPr/>
        <a:lstStyle/>
        <a:p>
          <a:endParaRPr lang="en-US"/>
        </a:p>
      </dgm:t>
    </dgm:pt>
    <dgm:pt modelId="{551485ED-4211-44CF-82BA-18DC3A7CA339}" type="sibTrans" cxnId="{8A3BF39D-D657-4BAF-B559-0372E801FEC8}">
      <dgm:prSet/>
      <dgm:spPr/>
      <dgm:t>
        <a:bodyPr/>
        <a:lstStyle/>
        <a:p>
          <a:endParaRPr lang="en-US"/>
        </a:p>
      </dgm:t>
    </dgm:pt>
    <dgm:pt modelId="{7B7C2D51-C8C3-4E6F-B033-79651679CA0D}">
      <dgm:prSet custT="1"/>
      <dgm:spPr/>
      <dgm:t>
        <a:bodyPr/>
        <a:lstStyle/>
        <a:p>
          <a:r>
            <a:rPr lang="en-US" sz="3100" b="1" dirty="0"/>
            <a:t>Integration</a:t>
          </a:r>
          <a:r>
            <a:rPr lang="en-US" sz="4800" dirty="0"/>
            <a:t> </a:t>
          </a:r>
        </a:p>
      </dgm:t>
    </dgm:pt>
    <dgm:pt modelId="{82D4D1F5-B18A-460F-9A7D-6579C0747E01}" type="parTrans" cxnId="{76BFE942-311B-4A57-A780-D78DAD4F4405}">
      <dgm:prSet/>
      <dgm:spPr/>
      <dgm:t>
        <a:bodyPr/>
        <a:lstStyle/>
        <a:p>
          <a:endParaRPr lang="en-US"/>
        </a:p>
      </dgm:t>
    </dgm:pt>
    <dgm:pt modelId="{10B6789E-F474-4DC3-84D5-8BFE5659E72A}" type="sibTrans" cxnId="{76BFE942-311B-4A57-A780-D78DAD4F4405}">
      <dgm:prSet/>
      <dgm:spPr/>
      <dgm:t>
        <a:bodyPr/>
        <a:lstStyle/>
        <a:p>
          <a:endParaRPr lang="en-US"/>
        </a:p>
      </dgm:t>
    </dgm:pt>
    <dgm:pt modelId="{0B62F4E7-2F3C-4129-8D83-8385194386A9}">
      <dgm:prSet custT="1"/>
      <dgm:spPr/>
      <dgm:t>
        <a:bodyPr/>
        <a:lstStyle/>
        <a:p>
          <a:r>
            <a:rPr lang="en-US" sz="2400" dirty="0"/>
            <a:t>Ensures correct load, decode, and execute operations.</a:t>
          </a:r>
        </a:p>
      </dgm:t>
    </dgm:pt>
    <dgm:pt modelId="{A9C38061-3FFB-4E72-8281-9771EBD2DE53}" type="parTrans" cxnId="{AF8AC450-68F0-4282-A1B7-3577F77810BC}">
      <dgm:prSet/>
      <dgm:spPr/>
      <dgm:t>
        <a:bodyPr/>
        <a:lstStyle/>
        <a:p>
          <a:endParaRPr lang="en-US"/>
        </a:p>
      </dgm:t>
    </dgm:pt>
    <dgm:pt modelId="{B70E0ACC-9305-4ED6-A4B5-BAFF1234A05D}" type="sibTrans" cxnId="{AF8AC450-68F0-4282-A1B7-3577F77810BC}">
      <dgm:prSet/>
      <dgm:spPr/>
      <dgm:t>
        <a:bodyPr/>
        <a:lstStyle/>
        <a:p>
          <a:endParaRPr lang="en-US"/>
        </a:p>
      </dgm:t>
    </dgm:pt>
    <dgm:pt modelId="{31227BD7-43DA-40C5-84CD-DB0E641955BA}" type="pres">
      <dgm:prSet presAssocID="{27FC2846-B894-415B-95A8-E93DD2E77214}" presName="Name0" presStyleCnt="0">
        <dgm:presLayoutVars>
          <dgm:dir/>
          <dgm:animLvl val="lvl"/>
          <dgm:resizeHandles val="exact"/>
        </dgm:presLayoutVars>
      </dgm:prSet>
      <dgm:spPr/>
    </dgm:pt>
    <dgm:pt modelId="{8FC60A1C-98B4-4204-81DF-EAE32679B4C8}" type="pres">
      <dgm:prSet presAssocID="{31157C01-B595-43A5-B9E8-6143C03959AD}" presName="linNode" presStyleCnt="0"/>
      <dgm:spPr/>
    </dgm:pt>
    <dgm:pt modelId="{232E1649-7A6F-4099-BA38-1CC229362E77}" type="pres">
      <dgm:prSet presAssocID="{31157C01-B595-43A5-B9E8-6143C03959A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4B13533-3AA1-4FB0-9E54-A01FAD309413}" type="pres">
      <dgm:prSet presAssocID="{31157C01-B595-43A5-B9E8-6143C03959AD}" presName="descendantText" presStyleLbl="alignAccFollowNode1" presStyleIdx="0" presStyleCnt="3">
        <dgm:presLayoutVars>
          <dgm:bulletEnabled val="1"/>
        </dgm:presLayoutVars>
      </dgm:prSet>
      <dgm:spPr/>
    </dgm:pt>
    <dgm:pt modelId="{7AD2D820-1487-49AE-BB41-3DEB6F77115D}" type="pres">
      <dgm:prSet presAssocID="{1CD02256-C1DF-40E9-90F9-39936042D7A8}" presName="sp" presStyleCnt="0"/>
      <dgm:spPr/>
    </dgm:pt>
    <dgm:pt modelId="{9640389C-1058-4389-8ACC-D5769863DF45}" type="pres">
      <dgm:prSet presAssocID="{3C9214B7-D9FB-4B46-B42E-86B28A797415}" presName="linNode" presStyleCnt="0"/>
      <dgm:spPr/>
    </dgm:pt>
    <dgm:pt modelId="{5A5AF76B-6560-4908-B619-699BED07F080}" type="pres">
      <dgm:prSet presAssocID="{3C9214B7-D9FB-4B46-B42E-86B28A79741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04127D1-3EDD-4DAA-A161-A11BF4345316}" type="pres">
      <dgm:prSet presAssocID="{3C9214B7-D9FB-4B46-B42E-86B28A797415}" presName="descendantText" presStyleLbl="alignAccFollowNode1" presStyleIdx="1" presStyleCnt="3">
        <dgm:presLayoutVars>
          <dgm:bulletEnabled val="1"/>
        </dgm:presLayoutVars>
      </dgm:prSet>
      <dgm:spPr/>
    </dgm:pt>
    <dgm:pt modelId="{E4C787EA-08C2-466E-9116-C9B01D6367BD}" type="pres">
      <dgm:prSet presAssocID="{62572C5A-79EE-44E2-AF3E-930E78100562}" presName="sp" presStyleCnt="0"/>
      <dgm:spPr/>
    </dgm:pt>
    <dgm:pt modelId="{62F7C35C-7EE8-48A3-BDEB-C81CB8696D40}" type="pres">
      <dgm:prSet presAssocID="{7B7C2D51-C8C3-4E6F-B033-79651679CA0D}" presName="linNode" presStyleCnt="0"/>
      <dgm:spPr/>
    </dgm:pt>
    <dgm:pt modelId="{59CF627A-FC70-4B65-A1E8-3D7C26AAACA4}" type="pres">
      <dgm:prSet presAssocID="{7B7C2D51-C8C3-4E6F-B033-79651679CA0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8FF21A9-158C-4D08-9BA6-829814E6DB6E}" type="pres">
      <dgm:prSet presAssocID="{7B7C2D51-C8C3-4E6F-B033-79651679CA0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E2B3F17-F953-4943-81CF-726BE23E30A0}" type="presOf" srcId="{7B747EA8-B587-4422-8BE4-C8BF13BE2C1A}" destId="{E4B13533-3AA1-4FB0-9E54-A01FAD309413}" srcOrd="0" destOrd="0" presId="urn:microsoft.com/office/officeart/2005/8/layout/vList5"/>
    <dgm:cxn modelId="{DD775D1C-D435-4E59-A0FD-8CB8CCDE1757}" type="presOf" srcId="{3C9214B7-D9FB-4B46-B42E-86B28A797415}" destId="{5A5AF76B-6560-4908-B619-699BED07F080}" srcOrd="0" destOrd="0" presId="urn:microsoft.com/office/officeart/2005/8/layout/vList5"/>
    <dgm:cxn modelId="{63FA6625-CCC5-42AD-8357-05410FAB10F7}" type="presOf" srcId="{27FC2846-B894-415B-95A8-E93DD2E77214}" destId="{31227BD7-43DA-40C5-84CD-DB0E641955BA}" srcOrd="0" destOrd="0" presId="urn:microsoft.com/office/officeart/2005/8/layout/vList5"/>
    <dgm:cxn modelId="{76BFE942-311B-4A57-A780-D78DAD4F4405}" srcId="{27FC2846-B894-415B-95A8-E93DD2E77214}" destId="{7B7C2D51-C8C3-4E6F-B033-79651679CA0D}" srcOrd="2" destOrd="0" parTransId="{82D4D1F5-B18A-460F-9A7D-6579C0747E01}" sibTransId="{10B6789E-F474-4DC3-84D5-8BFE5659E72A}"/>
    <dgm:cxn modelId="{1A19BC64-E91B-4EC0-A00D-5983376B8FD4}" type="presOf" srcId="{0B62F4E7-2F3C-4129-8D83-8385194386A9}" destId="{38FF21A9-158C-4D08-9BA6-829814E6DB6E}" srcOrd="0" destOrd="0" presId="urn:microsoft.com/office/officeart/2005/8/layout/vList5"/>
    <dgm:cxn modelId="{F8B87865-5B10-43F6-97EF-739A5D4DEE48}" srcId="{27FC2846-B894-415B-95A8-E93DD2E77214}" destId="{3C9214B7-D9FB-4B46-B42E-86B28A797415}" srcOrd="1" destOrd="0" parTransId="{3A060E7F-2C71-4D70-B53A-77F6833CED95}" sibTransId="{62572C5A-79EE-44E2-AF3E-930E78100562}"/>
    <dgm:cxn modelId="{7E072D4A-B927-47E1-AF80-57508BF1740B}" srcId="{27FC2846-B894-415B-95A8-E93DD2E77214}" destId="{31157C01-B595-43A5-B9E8-6143C03959AD}" srcOrd="0" destOrd="0" parTransId="{19545666-C710-4EEE-8D88-62A42193784B}" sibTransId="{1CD02256-C1DF-40E9-90F9-39936042D7A8}"/>
    <dgm:cxn modelId="{D1EA5A6C-A2EB-4717-B3C6-A3375A4BD3ED}" srcId="{31157C01-B595-43A5-B9E8-6143C03959AD}" destId="{7B747EA8-B587-4422-8BE4-C8BF13BE2C1A}" srcOrd="0" destOrd="0" parTransId="{C1FD5889-011B-4D2F-A521-98C10E5B3502}" sibTransId="{E8393527-9B53-4FDA-B35A-90F7BF50020D}"/>
    <dgm:cxn modelId="{AF8AC450-68F0-4282-A1B7-3577F77810BC}" srcId="{7B7C2D51-C8C3-4E6F-B033-79651679CA0D}" destId="{0B62F4E7-2F3C-4129-8D83-8385194386A9}" srcOrd="0" destOrd="0" parTransId="{A9C38061-3FFB-4E72-8281-9771EBD2DE53}" sibTransId="{B70E0ACC-9305-4ED6-A4B5-BAFF1234A05D}"/>
    <dgm:cxn modelId="{B332537E-CD64-425A-9EF4-F7D387841B09}" type="presOf" srcId="{31157C01-B595-43A5-B9E8-6143C03959AD}" destId="{232E1649-7A6F-4099-BA38-1CC229362E77}" srcOrd="0" destOrd="0" presId="urn:microsoft.com/office/officeart/2005/8/layout/vList5"/>
    <dgm:cxn modelId="{9B6E3996-D2D6-4718-9567-C4A2571B4A9B}" type="presOf" srcId="{621D35A0-7080-4E8B-9B43-142572644415}" destId="{304127D1-3EDD-4DAA-A161-A11BF4345316}" srcOrd="0" destOrd="0" presId="urn:microsoft.com/office/officeart/2005/8/layout/vList5"/>
    <dgm:cxn modelId="{1A964798-27D2-42FA-AD6A-55578FA9ECD6}" type="presOf" srcId="{7B7C2D51-C8C3-4E6F-B033-79651679CA0D}" destId="{59CF627A-FC70-4B65-A1E8-3D7C26AAACA4}" srcOrd="0" destOrd="0" presId="urn:microsoft.com/office/officeart/2005/8/layout/vList5"/>
    <dgm:cxn modelId="{8A3BF39D-D657-4BAF-B559-0372E801FEC8}" srcId="{3C9214B7-D9FB-4B46-B42E-86B28A797415}" destId="{621D35A0-7080-4E8B-9B43-142572644415}" srcOrd="0" destOrd="0" parTransId="{BAE92B7C-4FFF-44DC-B138-7C7BC5A34DCD}" sibTransId="{551485ED-4211-44CF-82BA-18DC3A7CA339}"/>
    <dgm:cxn modelId="{6FE3AC57-3038-4CB8-95F5-93153C2829AE}" type="presParOf" srcId="{31227BD7-43DA-40C5-84CD-DB0E641955BA}" destId="{8FC60A1C-98B4-4204-81DF-EAE32679B4C8}" srcOrd="0" destOrd="0" presId="urn:microsoft.com/office/officeart/2005/8/layout/vList5"/>
    <dgm:cxn modelId="{E2660D52-E427-4BB7-A700-3AD81A208D2A}" type="presParOf" srcId="{8FC60A1C-98B4-4204-81DF-EAE32679B4C8}" destId="{232E1649-7A6F-4099-BA38-1CC229362E77}" srcOrd="0" destOrd="0" presId="urn:microsoft.com/office/officeart/2005/8/layout/vList5"/>
    <dgm:cxn modelId="{5FB72AAB-392A-4F25-B837-C2D2EC66D235}" type="presParOf" srcId="{8FC60A1C-98B4-4204-81DF-EAE32679B4C8}" destId="{E4B13533-3AA1-4FB0-9E54-A01FAD309413}" srcOrd="1" destOrd="0" presId="urn:microsoft.com/office/officeart/2005/8/layout/vList5"/>
    <dgm:cxn modelId="{40726A33-BB04-40F7-B66C-DC8C54B46C88}" type="presParOf" srcId="{31227BD7-43DA-40C5-84CD-DB0E641955BA}" destId="{7AD2D820-1487-49AE-BB41-3DEB6F77115D}" srcOrd="1" destOrd="0" presId="urn:microsoft.com/office/officeart/2005/8/layout/vList5"/>
    <dgm:cxn modelId="{E67326CE-2D37-4BCF-8354-970FDCC0DA30}" type="presParOf" srcId="{31227BD7-43DA-40C5-84CD-DB0E641955BA}" destId="{9640389C-1058-4389-8ACC-D5769863DF45}" srcOrd="2" destOrd="0" presId="urn:microsoft.com/office/officeart/2005/8/layout/vList5"/>
    <dgm:cxn modelId="{14B204E0-2385-44C3-84BE-6C8540D9318D}" type="presParOf" srcId="{9640389C-1058-4389-8ACC-D5769863DF45}" destId="{5A5AF76B-6560-4908-B619-699BED07F080}" srcOrd="0" destOrd="0" presId="urn:microsoft.com/office/officeart/2005/8/layout/vList5"/>
    <dgm:cxn modelId="{CEAE639D-A3D0-40C3-99AA-BB570CDA4C0B}" type="presParOf" srcId="{9640389C-1058-4389-8ACC-D5769863DF45}" destId="{304127D1-3EDD-4DAA-A161-A11BF4345316}" srcOrd="1" destOrd="0" presId="urn:microsoft.com/office/officeart/2005/8/layout/vList5"/>
    <dgm:cxn modelId="{780B2A00-5E5B-4640-9B2B-5E833DC3D7B5}" type="presParOf" srcId="{31227BD7-43DA-40C5-84CD-DB0E641955BA}" destId="{E4C787EA-08C2-466E-9116-C9B01D6367BD}" srcOrd="3" destOrd="0" presId="urn:microsoft.com/office/officeart/2005/8/layout/vList5"/>
    <dgm:cxn modelId="{38823C44-0CD5-4F2F-B3ED-2AF2F4DBAC76}" type="presParOf" srcId="{31227BD7-43DA-40C5-84CD-DB0E641955BA}" destId="{62F7C35C-7EE8-48A3-BDEB-C81CB8696D40}" srcOrd="4" destOrd="0" presId="urn:microsoft.com/office/officeart/2005/8/layout/vList5"/>
    <dgm:cxn modelId="{5E655E5D-1052-4F5A-A1DE-8CBD42416901}" type="presParOf" srcId="{62F7C35C-7EE8-48A3-BDEB-C81CB8696D40}" destId="{59CF627A-FC70-4B65-A1E8-3D7C26AAACA4}" srcOrd="0" destOrd="0" presId="urn:microsoft.com/office/officeart/2005/8/layout/vList5"/>
    <dgm:cxn modelId="{8BC70D0A-8FB6-4FD6-9434-3F6F98B95510}" type="presParOf" srcId="{62F7C35C-7EE8-48A3-BDEB-C81CB8696D40}" destId="{38FF21A9-158C-4D08-9BA6-829814E6DB6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953019-30A8-4827-A444-1B6C9BBA341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EF3D00-4B65-449C-B3B0-1DAAAC80E6BD}">
      <dgm:prSet/>
      <dgm:spPr/>
      <dgm:t>
        <a:bodyPr/>
        <a:lstStyle/>
        <a:p>
          <a:r>
            <a:rPr lang="en-IN"/>
            <a:t>Instruction Format:</a:t>
          </a:r>
          <a:endParaRPr lang="en-US"/>
        </a:p>
      </dgm:t>
    </dgm:pt>
    <dgm:pt modelId="{8ABC212F-543B-4E38-8A7F-47C7F0CAFDB1}" type="parTrans" cxnId="{BD47C3F1-EB6B-440F-B92F-E0A357369723}">
      <dgm:prSet/>
      <dgm:spPr/>
      <dgm:t>
        <a:bodyPr/>
        <a:lstStyle/>
        <a:p>
          <a:endParaRPr lang="en-US"/>
        </a:p>
      </dgm:t>
    </dgm:pt>
    <dgm:pt modelId="{A4D55DA0-9DB5-4BBB-B30C-CE5915E2042E}" type="sibTrans" cxnId="{BD47C3F1-EB6B-440F-B92F-E0A357369723}">
      <dgm:prSet/>
      <dgm:spPr/>
      <dgm:t>
        <a:bodyPr/>
        <a:lstStyle/>
        <a:p>
          <a:endParaRPr lang="en-US"/>
        </a:p>
      </dgm:t>
    </dgm:pt>
    <dgm:pt modelId="{9EE22892-695D-4FFE-A732-A09C2A198BFF}">
      <dgm:prSet/>
      <dgm:spPr/>
      <dgm:t>
        <a:bodyPr/>
        <a:lstStyle/>
        <a:p>
          <a:r>
            <a:rPr lang="en-IN"/>
            <a:t>Fixed-Length Instructions : Uniform 8-bit structure simplifies decoding. Reduces complexity in fetching and interpreting instructions.</a:t>
          </a:r>
          <a:endParaRPr lang="en-US"/>
        </a:p>
      </dgm:t>
    </dgm:pt>
    <dgm:pt modelId="{952209DB-9903-49FA-B41F-85A9D26F581B}" type="parTrans" cxnId="{05D47C3E-A9BE-4CDF-9000-666C4D2DB99C}">
      <dgm:prSet/>
      <dgm:spPr/>
      <dgm:t>
        <a:bodyPr/>
        <a:lstStyle/>
        <a:p>
          <a:endParaRPr lang="en-US"/>
        </a:p>
      </dgm:t>
    </dgm:pt>
    <dgm:pt modelId="{FC76094B-F809-4A01-8B58-7E2AC56D20AD}" type="sibTrans" cxnId="{05D47C3E-A9BE-4CDF-9000-666C4D2DB99C}">
      <dgm:prSet/>
      <dgm:spPr/>
      <dgm:t>
        <a:bodyPr/>
        <a:lstStyle/>
        <a:p>
          <a:endParaRPr lang="en-US"/>
        </a:p>
      </dgm:t>
    </dgm:pt>
    <dgm:pt modelId="{B8D65B98-051C-4B27-9E56-EB061060FCBF}">
      <dgm:prSet/>
      <dgm:spPr/>
      <dgm:t>
        <a:bodyPr/>
        <a:lstStyle/>
        <a:p>
          <a:r>
            <a:rPr lang="en-IN"/>
            <a:t>Fields : Opcode (4 bits): Specifies the operation (e.g., ADD, SUB, MOV).</a:t>
          </a:r>
          <a:endParaRPr lang="en-US"/>
        </a:p>
      </dgm:t>
    </dgm:pt>
    <dgm:pt modelId="{7EF6DB47-19E7-4594-BA00-90F8DF4D34BE}" type="parTrans" cxnId="{3000D6A7-7815-47B8-A86E-626ACA5C42B8}">
      <dgm:prSet/>
      <dgm:spPr/>
      <dgm:t>
        <a:bodyPr/>
        <a:lstStyle/>
        <a:p>
          <a:endParaRPr lang="en-US"/>
        </a:p>
      </dgm:t>
    </dgm:pt>
    <dgm:pt modelId="{58831DA0-6D2D-4509-85DE-48E14F269BE7}" type="sibTrans" cxnId="{3000D6A7-7815-47B8-A86E-626ACA5C42B8}">
      <dgm:prSet/>
      <dgm:spPr/>
      <dgm:t>
        <a:bodyPr/>
        <a:lstStyle/>
        <a:p>
          <a:endParaRPr lang="en-US"/>
        </a:p>
      </dgm:t>
    </dgm:pt>
    <dgm:pt modelId="{61E17D7C-E9DC-4EE0-AAFC-876A0DDD1165}">
      <dgm:prSet/>
      <dgm:spPr/>
      <dgm:t>
        <a:bodyPr/>
        <a:lstStyle/>
        <a:p>
          <a:r>
            <a:rPr lang="en-IN"/>
            <a:t>Destination (2 bits): Identifies the destination register.</a:t>
          </a:r>
          <a:endParaRPr lang="en-US"/>
        </a:p>
      </dgm:t>
    </dgm:pt>
    <dgm:pt modelId="{97D4BD6A-22B6-4402-97B2-D2DD5BCB55CB}" type="parTrans" cxnId="{80CB6AD6-E6E0-4AF5-8035-F70DEFA3DFF9}">
      <dgm:prSet/>
      <dgm:spPr/>
      <dgm:t>
        <a:bodyPr/>
        <a:lstStyle/>
        <a:p>
          <a:endParaRPr lang="en-US"/>
        </a:p>
      </dgm:t>
    </dgm:pt>
    <dgm:pt modelId="{CCD3AD5D-6B2B-460B-A99E-A70A828BBF55}" type="sibTrans" cxnId="{80CB6AD6-E6E0-4AF5-8035-F70DEFA3DFF9}">
      <dgm:prSet/>
      <dgm:spPr/>
      <dgm:t>
        <a:bodyPr/>
        <a:lstStyle/>
        <a:p>
          <a:endParaRPr lang="en-US"/>
        </a:p>
      </dgm:t>
    </dgm:pt>
    <dgm:pt modelId="{FACB361E-46C3-48A4-B3E3-21C3EA7C1E0D}">
      <dgm:prSet/>
      <dgm:spPr/>
      <dgm:t>
        <a:bodyPr/>
        <a:lstStyle/>
        <a:p>
          <a:r>
            <a:rPr lang="en-IN"/>
            <a:t>Source (2 bits): Specifies the source register or immediate value</a:t>
          </a:r>
          <a:endParaRPr lang="en-US"/>
        </a:p>
      </dgm:t>
    </dgm:pt>
    <dgm:pt modelId="{D981585E-2B0F-4384-B662-777C3AFEAA2D}" type="parTrans" cxnId="{595FCC70-22A5-4E3D-A21D-086075756257}">
      <dgm:prSet/>
      <dgm:spPr/>
      <dgm:t>
        <a:bodyPr/>
        <a:lstStyle/>
        <a:p>
          <a:endParaRPr lang="en-US"/>
        </a:p>
      </dgm:t>
    </dgm:pt>
    <dgm:pt modelId="{FD857F36-E230-4F51-867B-C34E40F057E1}" type="sibTrans" cxnId="{595FCC70-22A5-4E3D-A21D-086075756257}">
      <dgm:prSet/>
      <dgm:spPr/>
      <dgm:t>
        <a:bodyPr/>
        <a:lstStyle/>
        <a:p>
          <a:endParaRPr lang="en-US"/>
        </a:p>
      </dgm:t>
    </dgm:pt>
    <dgm:pt modelId="{A75097F4-9A04-40BD-8464-49F610023276}">
      <dgm:prSet/>
      <dgm:spPr/>
      <dgm:t>
        <a:bodyPr/>
        <a:lstStyle/>
        <a:p>
          <a:r>
            <a:rPr lang="en-IN"/>
            <a:t>Addressing Modes:</a:t>
          </a:r>
          <a:endParaRPr lang="en-US"/>
        </a:p>
      </dgm:t>
    </dgm:pt>
    <dgm:pt modelId="{9BD77EAD-6FAE-400A-A732-E94D20222CB5}" type="parTrans" cxnId="{C9DEFDAF-9AFC-4FAB-8510-B7E1CA41518F}">
      <dgm:prSet/>
      <dgm:spPr/>
      <dgm:t>
        <a:bodyPr/>
        <a:lstStyle/>
        <a:p>
          <a:endParaRPr lang="en-US"/>
        </a:p>
      </dgm:t>
    </dgm:pt>
    <dgm:pt modelId="{4E2FC583-02B1-411B-BBF7-44983853E98A}" type="sibTrans" cxnId="{C9DEFDAF-9AFC-4FAB-8510-B7E1CA41518F}">
      <dgm:prSet/>
      <dgm:spPr/>
      <dgm:t>
        <a:bodyPr/>
        <a:lstStyle/>
        <a:p>
          <a:endParaRPr lang="en-US"/>
        </a:p>
      </dgm:t>
    </dgm:pt>
    <dgm:pt modelId="{34F914D7-EE12-482B-BBAB-49468C71FBBB}">
      <dgm:prSet/>
      <dgm:spPr/>
      <dgm:t>
        <a:bodyPr/>
        <a:lstStyle/>
        <a:p>
          <a:r>
            <a:rPr lang="en-US"/>
            <a:t>Register Addressing: Operands specified directly by registers.</a:t>
          </a:r>
        </a:p>
      </dgm:t>
    </dgm:pt>
    <dgm:pt modelId="{2D6E7FFE-BC6D-4968-A255-E06EA53D8C69}" type="parTrans" cxnId="{61800214-1801-4A6C-AF0F-5DD91F8695E3}">
      <dgm:prSet/>
      <dgm:spPr/>
      <dgm:t>
        <a:bodyPr/>
        <a:lstStyle/>
        <a:p>
          <a:endParaRPr lang="en-US"/>
        </a:p>
      </dgm:t>
    </dgm:pt>
    <dgm:pt modelId="{F315596A-BD07-4CD2-B836-013F32692CB0}" type="sibTrans" cxnId="{61800214-1801-4A6C-AF0F-5DD91F8695E3}">
      <dgm:prSet/>
      <dgm:spPr/>
      <dgm:t>
        <a:bodyPr/>
        <a:lstStyle/>
        <a:p>
          <a:endParaRPr lang="en-US"/>
        </a:p>
      </dgm:t>
    </dgm:pt>
    <dgm:pt modelId="{32627FFD-CB85-4E4E-AD39-3A4655F0B826}">
      <dgm:prSet/>
      <dgm:spPr/>
      <dgm:t>
        <a:bodyPr/>
        <a:lstStyle/>
        <a:p>
          <a:r>
            <a:rPr lang="en-US"/>
            <a:t>Immediate Addressing: Operands include a constant value.</a:t>
          </a:r>
        </a:p>
      </dgm:t>
    </dgm:pt>
    <dgm:pt modelId="{FB1AB6B7-E409-4C90-A503-8CCAED07B5A4}" type="parTrans" cxnId="{F12E09B9-E544-4AA0-A378-464792471E29}">
      <dgm:prSet/>
      <dgm:spPr/>
      <dgm:t>
        <a:bodyPr/>
        <a:lstStyle/>
        <a:p>
          <a:endParaRPr lang="en-US"/>
        </a:p>
      </dgm:t>
    </dgm:pt>
    <dgm:pt modelId="{8333871D-F7DE-4632-99A9-20AD11CDE60B}" type="sibTrans" cxnId="{F12E09B9-E544-4AA0-A378-464792471E29}">
      <dgm:prSet/>
      <dgm:spPr/>
      <dgm:t>
        <a:bodyPr/>
        <a:lstStyle/>
        <a:p>
          <a:endParaRPr lang="en-US"/>
        </a:p>
      </dgm:t>
    </dgm:pt>
    <dgm:pt modelId="{B3E22B14-7F10-4F43-B3E7-D46A41A7775F}">
      <dgm:prSet/>
      <dgm:spPr/>
      <dgm:t>
        <a:bodyPr/>
        <a:lstStyle/>
        <a:p>
          <a:r>
            <a:rPr lang="en-US"/>
            <a:t>Memory Addressing: Data accessed from memory for LOAD/STORE operations.</a:t>
          </a:r>
        </a:p>
      </dgm:t>
    </dgm:pt>
    <dgm:pt modelId="{921218D2-09AE-433D-990F-DE3FA5025E19}" type="parTrans" cxnId="{CD6B9637-EDCA-4DCC-8ED3-F1D022ACBABD}">
      <dgm:prSet/>
      <dgm:spPr/>
      <dgm:t>
        <a:bodyPr/>
        <a:lstStyle/>
        <a:p>
          <a:endParaRPr lang="en-US"/>
        </a:p>
      </dgm:t>
    </dgm:pt>
    <dgm:pt modelId="{FA23F8FD-EA75-4B5A-8DBA-B9FC311CE433}" type="sibTrans" cxnId="{CD6B9637-EDCA-4DCC-8ED3-F1D022ACBABD}">
      <dgm:prSet/>
      <dgm:spPr/>
      <dgm:t>
        <a:bodyPr/>
        <a:lstStyle/>
        <a:p>
          <a:endParaRPr lang="en-US"/>
        </a:p>
      </dgm:t>
    </dgm:pt>
    <dgm:pt modelId="{4A853C4B-0595-42BF-9BDE-79C5EBFAC3D6}" type="pres">
      <dgm:prSet presAssocID="{1B953019-30A8-4827-A444-1B6C9BBA3412}" presName="linear" presStyleCnt="0">
        <dgm:presLayoutVars>
          <dgm:dir/>
          <dgm:animLvl val="lvl"/>
          <dgm:resizeHandles val="exact"/>
        </dgm:presLayoutVars>
      </dgm:prSet>
      <dgm:spPr/>
    </dgm:pt>
    <dgm:pt modelId="{88885BB6-FC45-4CC2-B4F1-FD38D4992648}" type="pres">
      <dgm:prSet presAssocID="{86EF3D00-4B65-449C-B3B0-1DAAAC80E6BD}" presName="parentLin" presStyleCnt="0"/>
      <dgm:spPr/>
    </dgm:pt>
    <dgm:pt modelId="{61040A50-4E79-45A1-95F2-99E70210E294}" type="pres">
      <dgm:prSet presAssocID="{86EF3D00-4B65-449C-B3B0-1DAAAC80E6BD}" presName="parentLeftMargin" presStyleLbl="node1" presStyleIdx="0" presStyleCnt="2"/>
      <dgm:spPr/>
    </dgm:pt>
    <dgm:pt modelId="{00DAF4A0-03F5-4349-AF25-F8B39BC03AEE}" type="pres">
      <dgm:prSet presAssocID="{86EF3D00-4B65-449C-B3B0-1DAAAC80E6B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B162F9-E683-4E00-A903-A9D511C2DC73}" type="pres">
      <dgm:prSet presAssocID="{86EF3D00-4B65-449C-B3B0-1DAAAC80E6BD}" presName="negativeSpace" presStyleCnt="0"/>
      <dgm:spPr/>
    </dgm:pt>
    <dgm:pt modelId="{26695140-5347-4039-8A42-794CDAEFD178}" type="pres">
      <dgm:prSet presAssocID="{86EF3D00-4B65-449C-B3B0-1DAAAC80E6BD}" presName="childText" presStyleLbl="conFgAcc1" presStyleIdx="0" presStyleCnt="2">
        <dgm:presLayoutVars>
          <dgm:bulletEnabled val="1"/>
        </dgm:presLayoutVars>
      </dgm:prSet>
      <dgm:spPr/>
    </dgm:pt>
    <dgm:pt modelId="{647C3AF9-B718-4988-AABB-3D2C1E1AA3A6}" type="pres">
      <dgm:prSet presAssocID="{A4D55DA0-9DB5-4BBB-B30C-CE5915E2042E}" presName="spaceBetweenRectangles" presStyleCnt="0"/>
      <dgm:spPr/>
    </dgm:pt>
    <dgm:pt modelId="{A5A94ED9-D899-4185-91E8-785422A83424}" type="pres">
      <dgm:prSet presAssocID="{A75097F4-9A04-40BD-8464-49F610023276}" presName="parentLin" presStyleCnt="0"/>
      <dgm:spPr/>
    </dgm:pt>
    <dgm:pt modelId="{D7538B7A-D289-4E57-A6C7-4B450D9378D9}" type="pres">
      <dgm:prSet presAssocID="{A75097F4-9A04-40BD-8464-49F610023276}" presName="parentLeftMargin" presStyleLbl="node1" presStyleIdx="0" presStyleCnt="2"/>
      <dgm:spPr/>
    </dgm:pt>
    <dgm:pt modelId="{95B3C492-F679-4ADA-BBC7-DA41647B8C1E}" type="pres">
      <dgm:prSet presAssocID="{A75097F4-9A04-40BD-8464-49F61002327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E49FCA-6506-41D7-B397-6C7D25E861D6}" type="pres">
      <dgm:prSet presAssocID="{A75097F4-9A04-40BD-8464-49F610023276}" presName="negativeSpace" presStyleCnt="0"/>
      <dgm:spPr/>
    </dgm:pt>
    <dgm:pt modelId="{66A9C51B-4E4B-486C-8C39-3DA99F8ACE6A}" type="pres">
      <dgm:prSet presAssocID="{A75097F4-9A04-40BD-8464-49F61002327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BF8A60A-F06F-4189-8E69-68860D9B7A6D}" type="presOf" srcId="{86EF3D00-4B65-449C-B3B0-1DAAAC80E6BD}" destId="{00DAF4A0-03F5-4349-AF25-F8B39BC03AEE}" srcOrd="1" destOrd="0" presId="urn:microsoft.com/office/officeart/2005/8/layout/list1"/>
    <dgm:cxn modelId="{068F650D-3991-4CE3-8971-3C33300B4013}" type="presOf" srcId="{9EE22892-695D-4FFE-A732-A09C2A198BFF}" destId="{26695140-5347-4039-8A42-794CDAEFD178}" srcOrd="0" destOrd="0" presId="urn:microsoft.com/office/officeart/2005/8/layout/list1"/>
    <dgm:cxn modelId="{61800214-1801-4A6C-AF0F-5DD91F8695E3}" srcId="{A75097F4-9A04-40BD-8464-49F610023276}" destId="{34F914D7-EE12-482B-BBAB-49468C71FBBB}" srcOrd="0" destOrd="0" parTransId="{2D6E7FFE-BC6D-4968-A255-E06EA53D8C69}" sibTransId="{F315596A-BD07-4CD2-B836-013F32692CB0}"/>
    <dgm:cxn modelId="{60C32B34-E3E5-4F9E-9755-0E55FD5C8DBA}" type="presOf" srcId="{1B953019-30A8-4827-A444-1B6C9BBA3412}" destId="{4A853C4B-0595-42BF-9BDE-79C5EBFAC3D6}" srcOrd="0" destOrd="0" presId="urn:microsoft.com/office/officeart/2005/8/layout/list1"/>
    <dgm:cxn modelId="{CE723237-F110-485C-8B79-0B16407BA526}" type="presOf" srcId="{B8D65B98-051C-4B27-9E56-EB061060FCBF}" destId="{26695140-5347-4039-8A42-794CDAEFD178}" srcOrd="0" destOrd="1" presId="urn:microsoft.com/office/officeart/2005/8/layout/list1"/>
    <dgm:cxn modelId="{CD6B9637-EDCA-4DCC-8ED3-F1D022ACBABD}" srcId="{A75097F4-9A04-40BD-8464-49F610023276}" destId="{B3E22B14-7F10-4F43-B3E7-D46A41A7775F}" srcOrd="2" destOrd="0" parTransId="{921218D2-09AE-433D-990F-DE3FA5025E19}" sibTransId="{FA23F8FD-EA75-4B5A-8DBA-B9FC311CE433}"/>
    <dgm:cxn modelId="{05D47C3E-A9BE-4CDF-9000-666C4D2DB99C}" srcId="{86EF3D00-4B65-449C-B3B0-1DAAAC80E6BD}" destId="{9EE22892-695D-4FFE-A732-A09C2A198BFF}" srcOrd="0" destOrd="0" parTransId="{952209DB-9903-49FA-B41F-85A9D26F581B}" sibTransId="{FC76094B-F809-4A01-8B58-7E2AC56D20AD}"/>
    <dgm:cxn modelId="{1BE5A746-3417-4FCE-B673-47A427E691C7}" type="presOf" srcId="{FACB361E-46C3-48A4-B3E3-21C3EA7C1E0D}" destId="{26695140-5347-4039-8A42-794CDAEFD178}" srcOrd="0" destOrd="3" presId="urn:microsoft.com/office/officeart/2005/8/layout/list1"/>
    <dgm:cxn modelId="{595FCC70-22A5-4E3D-A21D-086075756257}" srcId="{86EF3D00-4B65-449C-B3B0-1DAAAC80E6BD}" destId="{FACB361E-46C3-48A4-B3E3-21C3EA7C1E0D}" srcOrd="3" destOrd="0" parTransId="{D981585E-2B0F-4384-B662-777C3AFEAA2D}" sibTransId="{FD857F36-E230-4F51-867B-C34E40F057E1}"/>
    <dgm:cxn modelId="{1D728F99-E170-43DF-86A9-9DDDEFCC71F5}" type="presOf" srcId="{B3E22B14-7F10-4F43-B3E7-D46A41A7775F}" destId="{66A9C51B-4E4B-486C-8C39-3DA99F8ACE6A}" srcOrd="0" destOrd="2" presId="urn:microsoft.com/office/officeart/2005/8/layout/list1"/>
    <dgm:cxn modelId="{3000D6A7-7815-47B8-A86E-626ACA5C42B8}" srcId="{86EF3D00-4B65-449C-B3B0-1DAAAC80E6BD}" destId="{B8D65B98-051C-4B27-9E56-EB061060FCBF}" srcOrd="1" destOrd="0" parTransId="{7EF6DB47-19E7-4594-BA00-90F8DF4D34BE}" sibTransId="{58831DA0-6D2D-4509-85DE-48E14F269BE7}"/>
    <dgm:cxn modelId="{C9DEFDAF-9AFC-4FAB-8510-B7E1CA41518F}" srcId="{1B953019-30A8-4827-A444-1B6C9BBA3412}" destId="{A75097F4-9A04-40BD-8464-49F610023276}" srcOrd="1" destOrd="0" parTransId="{9BD77EAD-6FAE-400A-A732-E94D20222CB5}" sibTransId="{4E2FC583-02B1-411B-BBF7-44983853E98A}"/>
    <dgm:cxn modelId="{F12E09B9-E544-4AA0-A378-464792471E29}" srcId="{A75097F4-9A04-40BD-8464-49F610023276}" destId="{32627FFD-CB85-4E4E-AD39-3A4655F0B826}" srcOrd="1" destOrd="0" parTransId="{FB1AB6B7-E409-4C90-A503-8CCAED07B5A4}" sibTransId="{8333871D-F7DE-4632-99A9-20AD11CDE60B}"/>
    <dgm:cxn modelId="{AE57F0CF-73E4-4BD0-989F-EB866529A080}" type="presOf" srcId="{A75097F4-9A04-40BD-8464-49F610023276}" destId="{D7538B7A-D289-4E57-A6C7-4B450D9378D9}" srcOrd="0" destOrd="0" presId="urn:microsoft.com/office/officeart/2005/8/layout/list1"/>
    <dgm:cxn modelId="{9888D5D5-DBC9-4372-8550-EB8DFC7CDA57}" type="presOf" srcId="{32627FFD-CB85-4E4E-AD39-3A4655F0B826}" destId="{66A9C51B-4E4B-486C-8C39-3DA99F8ACE6A}" srcOrd="0" destOrd="1" presId="urn:microsoft.com/office/officeart/2005/8/layout/list1"/>
    <dgm:cxn modelId="{80CB6AD6-E6E0-4AF5-8035-F70DEFA3DFF9}" srcId="{86EF3D00-4B65-449C-B3B0-1DAAAC80E6BD}" destId="{61E17D7C-E9DC-4EE0-AAFC-876A0DDD1165}" srcOrd="2" destOrd="0" parTransId="{97D4BD6A-22B6-4402-97B2-D2DD5BCB55CB}" sibTransId="{CCD3AD5D-6B2B-460B-A99E-A70A828BBF55}"/>
    <dgm:cxn modelId="{B9DC3DDB-ABB6-4730-B50C-A3F9AD79A4E6}" type="presOf" srcId="{86EF3D00-4B65-449C-B3B0-1DAAAC80E6BD}" destId="{61040A50-4E79-45A1-95F2-99E70210E294}" srcOrd="0" destOrd="0" presId="urn:microsoft.com/office/officeart/2005/8/layout/list1"/>
    <dgm:cxn modelId="{5EF98DDF-3082-4767-A787-D15A9C608E6A}" type="presOf" srcId="{A75097F4-9A04-40BD-8464-49F610023276}" destId="{95B3C492-F679-4ADA-BBC7-DA41647B8C1E}" srcOrd="1" destOrd="0" presId="urn:microsoft.com/office/officeart/2005/8/layout/list1"/>
    <dgm:cxn modelId="{278B84E4-6297-4B4F-A6EE-246850FBA016}" type="presOf" srcId="{34F914D7-EE12-482B-BBAB-49468C71FBBB}" destId="{66A9C51B-4E4B-486C-8C39-3DA99F8ACE6A}" srcOrd="0" destOrd="0" presId="urn:microsoft.com/office/officeart/2005/8/layout/list1"/>
    <dgm:cxn modelId="{BD47C3F1-EB6B-440F-B92F-E0A357369723}" srcId="{1B953019-30A8-4827-A444-1B6C9BBA3412}" destId="{86EF3D00-4B65-449C-B3B0-1DAAAC80E6BD}" srcOrd="0" destOrd="0" parTransId="{8ABC212F-543B-4E38-8A7F-47C7F0CAFDB1}" sibTransId="{A4D55DA0-9DB5-4BBB-B30C-CE5915E2042E}"/>
    <dgm:cxn modelId="{CA711BFD-5E59-4FD9-A8BB-8C73DF76DF51}" type="presOf" srcId="{61E17D7C-E9DC-4EE0-AAFC-876A0DDD1165}" destId="{26695140-5347-4039-8A42-794CDAEFD178}" srcOrd="0" destOrd="2" presId="urn:microsoft.com/office/officeart/2005/8/layout/list1"/>
    <dgm:cxn modelId="{8EA65BE4-08F1-427B-B120-E440A2D4BCEF}" type="presParOf" srcId="{4A853C4B-0595-42BF-9BDE-79C5EBFAC3D6}" destId="{88885BB6-FC45-4CC2-B4F1-FD38D4992648}" srcOrd="0" destOrd="0" presId="urn:microsoft.com/office/officeart/2005/8/layout/list1"/>
    <dgm:cxn modelId="{AA59439B-5187-467A-8061-85EF43CBA722}" type="presParOf" srcId="{88885BB6-FC45-4CC2-B4F1-FD38D4992648}" destId="{61040A50-4E79-45A1-95F2-99E70210E294}" srcOrd="0" destOrd="0" presId="urn:microsoft.com/office/officeart/2005/8/layout/list1"/>
    <dgm:cxn modelId="{4CEB70A5-5E1E-4163-8F58-5F7BF9EEC4DC}" type="presParOf" srcId="{88885BB6-FC45-4CC2-B4F1-FD38D4992648}" destId="{00DAF4A0-03F5-4349-AF25-F8B39BC03AEE}" srcOrd="1" destOrd="0" presId="urn:microsoft.com/office/officeart/2005/8/layout/list1"/>
    <dgm:cxn modelId="{7BAF25DE-E1EB-409B-8E9F-10665C721A9A}" type="presParOf" srcId="{4A853C4B-0595-42BF-9BDE-79C5EBFAC3D6}" destId="{E2B162F9-E683-4E00-A903-A9D511C2DC73}" srcOrd="1" destOrd="0" presId="urn:microsoft.com/office/officeart/2005/8/layout/list1"/>
    <dgm:cxn modelId="{ED38F8EA-F3D8-47E0-B788-8F95974E84A1}" type="presParOf" srcId="{4A853C4B-0595-42BF-9BDE-79C5EBFAC3D6}" destId="{26695140-5347-4039-8A42-794CDAEFD178}" srcOrd="2" destOrd="0" presId="urn:microsoft.com/office/officeart/2005/8/layout/list1"/>
    <dgm:cxn modelId="{53597D2A-E611-4370-A593-7FC8C58973F6}" type="presParOf" srcId="{4A853C4B-0595-42BF-9BDE-79C5EBFAC3D6}" destId="{647C3AF9-B718-4988-AABB-3D2C1E1AA3A6}" srcOrd="3" destOrd="0" presId="urn:microsoft.com/office/officeart/2005/8/layout/list1"/>
    <dgm:cxn modelId="{E875A2D9-38B8-41E3-A391-EAC287518F92}" type="presParOf" srcId="{4A853C4B-0595-42BF-9BDE-79C5EBFAC3D6}" destId="{A5A94ED9-D899-4185-91E8-785422A83424}" srcOrd="4" destOrd="0" presId="urn:microsoft.com/office/officeart/2005/8/layout/list1"/>
    <dgm:cxn modelId="{E2F55592-9255-4C5D-995B-6BEA0E1B42D9}" type="presParOf" srcId="{A5A94ED9-D899-4185-91E8-785422A83424}" destId="{D7538B7A-D289-4E57-A6C7-4B450D9378D9}" srcOrd="0" destOrd="0" presId="urn:microsoft.com/office/officeart/2005/8/layout/list1"/>
    <dgm:cxn modelId="{174E46D8-365C-40CF-964D-002CCE85358A}" type="presParOf" srcId="{A5A94ED9-D899-4185-91E8-785422A83424}" destId="{95B3C492-F679-4ADA-BBC7-DA41647B8C1E}" srcOrd="1" destOrd="0" presId="urn:microsoft.com/office/officeart/2005/8/layout/list1"/>
    <dgm:cxn modelId="{EB2AA1E1-61D5-47B2-8CB8-D0F4C0EEF60A}" type="presParOf" srcId="{4A853C4B-0595-42BF-9BDE-79C5EBFAC3D6}" destId="{08E49FCA-6506-41D7-B397-6C7D25E861D6}" srcOrd="5" destOrd="0" presId="urn:microsoft.com/office/officeart/2005/8/layout/list1"/>
    <dgm:cxn modelId="{2FAC2506-9613-4754-859D-B5D8E3C737F8}" type="presParOf" srcId="{4A853C4B-0595-42BF-9BDE-79C5EBFAC3D6}" destId="{66A9C51B-4E4B-486C-8C39-3DA99F8ACE6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BBEFC6-B08D-4EC6-8CD0-A7A5B0EB5BB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35339E-32DE-4411-AF8D-17F35BD2EFF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1. Data Transfer Instructions:</a:t>
          </a:r>
          <a:endParaRPr lang="en-US"/>
        </a:p>
      </dgm:t>
    </dgm:pt>
    <dgm:pt modelId="{CC17E934-A4C4-428E-A147-A3C3DFAF42C3}" type="parTrans" cxnId="{434AA64D-56B9-4832-B3E9-2148AD27B83B}">
      <dgm:prSet/>
      <dgm:spPr/>
      <dgm:t>
        <a:bodyPr/>
        <a:lstStyle/>
        <a:p>
          <a:endParaRPr lang="en-US"/>
        </a:p>
      </dgm:t>
    </dgm:pt>
    <dgm:pt modelId="{D39C846E-F81E-4A89-8E78-9E1BB43F5F2A}" type="sibTrans" cxnId="{434AA64D-56B9-4832-B3E9-2148AD27B83B}">
      <dgm:prSet/>
      <dgm:spPr/>
      <dgm:t>
        <a:bodyPr/>
        <a:lstStyle/>
        <a:p>
          <a:endParaRPr lang="en-US"/>
        </a:p>
      </dgm:t>
    </dgm:pt>
    <dgm:pt modelId="{547A20E7-E4B4-4265-88B3-230CF095B48D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1" dirty="0"/>
            <a:t>MOV</a:t>
          </a:r>
          <a:r>
            <a:rPr lang="en-US" dirty="0"/>
            <a:t>: Move data between registers or from immediate value to register.</a:t>
          </a:r>
        </a:p>
      </dgm:t>
    </dgm:pt>
    <dgm:pt modelId="{911D28B2-1EB7-4305-81F6-04A8BAE81B88}" type="parTrans" cxnId="{6D5306AC-E359-4092-BA5C-200ED30E2374}">
      <dgm:prSet/>
      <dgm:spPr/>
      <dgm:t>
        <a:bodyPr/>
        <a:lstStyle/>
        <a:p>
          <a:endParaRPr lang="en-US"/>
        </a:p>
      </dgm:t>
    </dgm:pt>
    <dgm:pt modelId="{31C460BF-BE59-4105-8ECC-B8BEA0A49476}" type="sibTrans" cxnId="{6D5306AC-E359-4092-BA5C-200ED30E2374}">
      <dgm:prSet/>
      <dgm:spPr/>
      <dgm:t>
        <a:bodyPr/>
        <a:lstStyle/>
        <a:p>
          <a:endParaRPr lang="en-US"/>
        </a:p>
      </dgm:t>
    </dgm:pt>
    <dgm:pt modelId="{FEB341AE-D481-4D9E-B11E-FAE0A24EA2F3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1" dirty="0"/>
            <a:t>LOAD</a:t>
          </a:r>
          <a:r>
            <a:rPr lang="en-US" dirty="0"/>
            <a:t>: Load data from memory into a register.</a:t>
          </a:r>
        </a:p>
      </dgm:t>
    </dgm:pt>
    <dgm:pt modelId="{975B28CD-0910-4912-A1F2-D75AAB9EBD31}" type="parTrans" cxnId="{F56192E7-B8F0-4D9C-9561-E44D38D0816D}">
      <dgm:prSet/>
      <dgm:spPr/>
      <dgm:t>
        <a:bodyPr/>
        <a:lstStyle/>
        <a:p>
          <a:endParaRPr lang="en-US"/>
        </a:p>
      </dgm:t>
    </dgm:pt>
    <dgm:pt modelId="{0FA920CC-724F-40B0-8263-B54C8FD76A9B}" type="sibTrans" cxnId="{F56192E7-B8F0-4D9C-9561-E44D38D0816D}">
      <dgm:prSet/>
      <dgm:spPr/>
      <dgm:t>
        <a:bodyPr/>
        <a:lstStyle/>
        <a:p>
          <a:endParaRPr lang="en-US"/>
        </a:p>
      </dgm:t>
    </dgm:pt>
    <dgm:pt modelId="{70D637F4-EB79-4397-B078-6E8652906C9D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1" dirty="0"/>
            <a:t>STORE</a:t>
          </a:r>
          <a:r>
            <a:rPr lang="en-US" dirty="0"/>
            <a:t>: Store data from a register into memory.</a:t>
          </a:r>
        </a:p>
      </dgm:t>
    </dgm:pt>
    <dgm:pt modelId="{B587977B-515A-4C35-BE02-DB6D656B1BFA}" type="parTrans" cxnId="{2F00D8B0-8099-4366-A6CA-8A2DF3AF9FCF}">
      <dgm:prSet/>
      <dgm:spPr/>
      <dgm:t>
        <a:bodyPr/>
        <a:lstStyle/>
        <a:p>
          <a:endParaRPr lang="en-US"/>
        </a:p>
      </dgm:t>
    </dgm:pt>
    <dgm:pt modelId="{C6510431-2249-4C76-9EEB-18DB49633A15}" type="sibTrans" cxnId="{2F00D8B0-8099-4366-A6CA-8A2DF3AF9FCF}">
      <dgm:prSet/>
      <dgm:spPr/>
      <dgm:t>
        <a:bodyPr/>
        <a:lstStyle/>
        <a:p>
          <a:endParaRPr lang="en-US"/>
        </a:p>
      </dgm:t>
    </dgm:pt>
    <dgm:pt modelId="{4724C8BD-F364-41F0-85DD-C0E726E534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2. Arithmetic and Logical Instructions:</a:t>
          </a:r>
          <a:endParaRPr lang="en-US"/>
        </a:p>
      </dgm:t>
    </dgm:pt>
    <dgm:pt modelId="{8852ACB0-4CF6-4B94-B516-9185AED25218}" type="parTrans" cxnId="{8D940A01-24E6-4528-BB4A-A7D7FEF36852}">
      <dgm:prSet/>
      <dgm:spPr/>
      <dgm:t>
        <a:bodyPr/>
        <a:lstStyle/>
        <a:p>
          <a:endParaRPr lang="en-US"/>
        </a:p>
      </dgm:t>
    </dgm:pt>
    <dgm:pt modelId="{DF2DE2AB-4F1D-4C2F-85B8-26677C79A54F}" type="sibTrans" cxnId="{8D940A01-24E6-4528-BB4A-A7D7FEF36852}">
      <dgm:prSet/>
      <dgm:spPr/>
      <dgm:t>
        <a:bodyPr/>
        <a:lstStyle/>
        <a:p>
          <a:endParaRPr lang="en-US"/>
        </a:p>
      </dgm:t>
    </dgm:pt>
    <dgm:pt modelId="{9A44C09E-D361-4199-AB6D-17FB7CF0917E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1" dirty="0"/>
            <a:t>ADD</a:t>
          </a:r>
          <a:r>
            <a:rPr lang="en-US" dirty="0"/>
            <a:t>: Add values of two registers.</a:t>
          </a:r>
        </a:p>
      </dgm:t>
    </dgm:pt>
    <dgm:pt modelId="{3B5FD974-2929-4B25-935A-C567024C8372}" type="parTrans" cxnId="{9604E4ED-A1C3-4E22-8A50-33A4FBBE89A3}">
      <dgm:prSet/>
      <dgm:spPr/>
      <dgm:t>
        <a:bodyPr/>
        <a:lstStyle/>
        <a:p>
          <a:endParaRPr lang="en-US"/>
        </a:p>
      </dgm:t>
    </dgm:pt>
    <dgm:pt modelId="{53E43578-F350-40B2-8D02-34591B20F9C4}" type="sibTrans" cxnId="{9604E4ED-A1C3-4E22-8A50-33A4FBBE89A3}">
      <dgm:prSet/>
      <dgm:spPr/>
      <dgm:t>
        <a:bodyPr/>
        <a:lstStyle/>
        <a:p>
          <a:endParaRPr lang="en-US"/>
        </a:p>
      </dgm:t>
    </dgm:pt>
    <dgm:pt modelId="{DBACC9B5-90E7-4E65-8150-9AE154F08DC9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1" dirty="0"/>
            <a:t>SUB</a:t>
          </a:r>
          <a:r>
            <a:rPr lang="en-US" dirty="0"/>
            <a:t>: Subtract source register value from destination register.</a:t>
          </a:r>
        </a:p>
      </dgm:t>
    </dgm:pt>
    <dgm:pt modelId="{6E709E24-0AE8-4D52-B18C-BD7883F94E00}" type="parTrans" cxnId="{E9B47B4D-4229-47D3-B67B-5524A1508822}">
      <dgm:prSet/>
      <dgm:spPr/>
      <dgm:t>
        <a:bodyPr/>
        <a:lstStyle/>
        <a:p>
          <a:endParaRPr lang="en-US"/>
        </a:p>
      </dgm:t>
    </dgm:pt>
    <dgm:pt modelId="{1CC89941-C208-4A9B-B69B-1E06EF2D64EF}" type="sibTrans" cxnId="{E9B47B4D-4229-47D3-B67B-5524A1508822}">
      <dgm:prSet/>
      <dgm:spPr/>
      <dgm:t>
        <a:bodyPr/>
        <a:lstStyle/>
        <a:p>
          <a:endParaRPr lang="en-US"/>
        </a:p>
      </dgm:t>
    </dgm:pt>
    <dgm:pt modelId="{6B4000C8-75F9-4A7E-92A3-E401578CAAD0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1"/>
            <a:t>AND</a:t>
          </a:r>
          <a:r>
            <a:rPr lang="en-US"/>
            <a:t>: Perform a bitwise AND operation.</a:t>
          </a:r>
        </a:p>
      </dgm:t>
    </dgm:pt>
    <dgm:pt modelId="{DB11864F-0869-4F66-849F-1EF6D0E65FC9}" type="parTrans" cxnId="{E1715FF2-99B9-40F0-A99B-86C9E47438A9}">
      <dgm:prSet/>
      <dgm:spPr/>
      <dgm:t>
        <a:bodyPr/>
        <a:lstStyle/>
        <a:p>
          <a:endParaRPr lang="en-US"/>
        </a:p>
      </dgm:t>
    </dgm:pt>
    <dgm:pt modelId="{A17ADFA2-3636-424B-A9C2-359082BB2D19}" type="sibTrans" cxnId="{E1715FF2-99B9-40F0-A99B-86C9E47438A9}">
      <dgm:prSet/>
      <dgm:spPr/>
      <dgm:t>
        <a:bodyPr/>
        <a:lstStyle/>
        <a:p>
          <a:endParaRPr lang="en-US"/>
        </a:p>
      </dgm:t>
    </dgm:pt>
    <dgm:pt modelId="{5CD62398-8B34-4EE3-8EF5-A054251BE1EA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1" dirty="0"/>
            <a:t>OR</a:t>
          </a:r>
          <a:r>
            <a:rPr lang="en-US" dirty="0"/>
            <a:t>: Perform a bitwise OR operation.</a:t>
          </a:r>
        </a:p>
      </dgm:t>
    </dgm:pt>
    <dgm:pt modelId="{E3887A24-9224-43AF-BB03-2314D092A33F}" type="parTrans" cxnId="{8498082F-F8D8-4912-8CDD-BDAE54D41E37}">
      <dgm:prSet/>
      <dgm:spPr/>
      <dgm:t>
        <a:bodyPr/>
        <a:lstStyle/>
        <a:p>
          <a:endParaRPr lang="en-US"/>
        </a:p>
      </dgm:t>
    </dgm:pt>
    <dgm:pt modelId="{950CAAED-F457-435A-B51D-DF0934EEC8F1}" type="sibTrans" cxnId="{8498082F-F8D8-4912-8CDD-BDAE54D41E37}">
      <dgm:prSet/>
      <dgm:spPr/>
      <dgm:t>
        <a:bodyPr/>
        <a:lstStyle/>
        <a:p>
          <a:endParaRPr lang="en-US"/>
        </a:p>
      </dgm:t>
    </dgm:pt>
    <dgm:pt modelId="{6D2A0197-A424-4FB0-967E-FF8AB37F686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3. Control Flow Instructions:</a:t>
          </a:r>
          <a:endParaRPr lang="en-US"/>
        </a:p>
      </dgm:t>
    </dgm:pt>
    <dgm:pt modelId="{F6657EAC-1189-41DE-AD93-FFEC5884F6C5}" type="parTrans" cxnId="{055F2611-1465-4686-9316-9F3AC8EFC14A}">
      <dgm:prSet/>
      <dgm:spPr/>
      <dgm:t>
        <a:bodyPr/>
        <a:lstStyle/>
        <a:p>
          <a:endParaRPr lang="en-US"/>
        </a:p>
      </dgm:t>
    </dgm:pt>
    <dgm:pt modelId="{BA16D3ED-3215-4144-8585-7057F8820E59}" type="sibTrans" cxnId="{055F2611-1465-4686-9316-9F3AC8EFC14A}">
      <dgm:prSet/>
      <dgm:spPr/>
      <dgm:t>
        <a:bodyPr/>
        <a:lstStyle/>
        <a:p>
          <a:endParaRPr lang="en-US"/>
        </a:p>
      </dgm:t>
    </dgm:pt>
    <dgm:pt modelId="{42FC9889-6931-4E75-A789-9F31757B4EE8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1" dirty="0"/>
            <a:t>JMP</a:t>
          </a:r>
          <a:r>
            <a:rPr lang="en-US" dirty="0"/>
            <a:t>: Unconditional jump to a specific memory address.</a:t>
          </a:r>
        </a:p>
      </dgm:t>
    </dgm:pt>
    <dgm:pt modelId="{F994CA56-5CBD-4317-AF1D-BFB99C78035C}" type="parTrans" cxnId="{D65476DB-F728-4DA1-849B-274794314928}">
      <dgm:prSet/>
      <dgm:spPr/>
      <dgm:t>
        <a:bodyPr/>
        <a:lstStyle/>
        <a:p>
          <a:endParaRPr lang="en-US"/>
        </a:p>
      </dgm:t>
    </dgm:pt>
    <dgm:pt modelId="{8D175DBD-ECCF-47DF-952D-96DE4AC67CDC}" type="sibTrans" cxnId="{D65476DB-F728-4DA1-849B-274794314928}">
      <dgm:prSet/>
      <dgm:spPr/>
      <dgm:t>
        <a:bodyPr/>
        <a:lstStyle/>
        <a:p>
          <a:endParaRPr lang="en-US"/>
        </a:p>
      </dgm:t>
    </dgm:pt>
    <dgm:pt modelId="{30DDF198-4A32-4362-8C99-5C49C498CC4E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1" dirty="0"/>
            <a:t>JZ</a:t>
          </a:r>
          <a:r>
            <a:rPr lang="en-US" dirty="0"/>
            <a:t>: Conditional jump if Zero Flag is set.</a:t>
          </a:r>
        </a:p>
      </dgm:t>
    </dgm:pt>
    <dgm:pt modelId="{7CC2D22A-C739-4A5F-83F0-DFF2E3E39D2E}" type="parTrans" cxnId="{B3F367F9-428B-4A2F-AFA5-9ED200202CF7}">
      <dgm:prSet/>
      <dgm:spPr/>
      <dgm:t>
        <a:bodyPr/>
        <a:lstStyle/>
        <a:p>
          <a:endParaRPr lang="en-US"/>
        </a:p>
      </dgm:t>
    </dgm:pt>
    <dgm:pt modelId="{915597B3-4256-4DC4-B50C-50BA4654F1B2}" type="sibTrans" cxnId="{B3F367F9-428B-4A2F-AFA5-9ED200202CF7}">
      <dgm:prSet/>
      <dgm:spPr/>
      <dgm:t>
        <a:bodyPr/>
        <a:lstStyle/>
        <a:p>
          <a:endParaRPr lang="en-US"/>
        </a:p>
      </dgm:t>
    </dgm:pt>
    <dgm:pt modelId="{420899CF-64A5-4276-A211-6FF0FBA8BDF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1" dirty="0"/>
            <a:t>NOP</a:t>
          </a:r>
          <a:r>
            <a:rPr lang="en-US" dirty="0"/>
            <a:t>: No operation, used for delays or alignment.</a:t>
          </a:r>
        </a:p>
      </dgm:t>
    </dgm:pt>
    <dgm:pt modelId="{9E77842E-9C0F-46B1-B5E6-554563D91115}" type="parTrans" cxnId="{D7488FD3-40E4-4EC0-B782-FB5A5C9DBA06}">
      <dgm:prSet/>
      <dgm:spPr/>
      <dgm:t>
        <a:bodyPr/>
        <a:lstStyle/>
        <a:p>
          <a:endParaRPr lang="en-US"/>
        </a:p>
      </dgm:t>
    </dgm:pt>
    <dgm:pt modelId="{47BA716B-7DC7-473C-8F54-0F75493F133D}" type="sibTrans" cxnId="{D7488FD3-40E4-4EC0-B782-FB5A5C9DBA06}">
      <dgm:prSet/>
      <dgm:spPr/>
      <dgm:t>
        <a:bodyPr/>
        <a:lstStyle/>
        <a:p>
          <a:endParaRPr lang="en-US"/>
        </a:p>
      </dgm:t>
    </dgm:pt>
    <dgm:pt modelId="{53C1F670-87D9-465C-BB2C-941987F9E4CA}" type="pres">
      <dgm:prSet presAssocID="{60BBEFC6-B08D-4EC6-8CD0-A7A5B0EB5BB4}" presName="root" presStyleCnt="0">
        <dgm:presLayoutVars>
          <dgm:dir/>
          <dgm:resizeHandles val="exact"/>
        </dgm:presLayoutVars>
      </dgm:prSet>
      <dgm:spPr/>
    </dgm:pt>
    <dgm:pt modelId="{F9F24B76-B3DC-44B6-B097-C63E240E1073}" type="pres">
      <dgm:prSet presAssocID="{2335339E-32DE-4411-AF8D-17F35BD2EFF5}" presName="compNode" presStyleCnt="0"/>
      <dgm:spPr/>
    </dgm:pt>
    <dgm:pt modelId="{FB4226CC-2F01-40E0-AEFD-FE344A72C1A1}" type="pres">
      <dgm:prSet presAssocID="{2335339E-32DE-4411-AF8D-17F35BD2EF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02287AE-02FA-4708-B616-82A9E8767BF5}" type="pres">
      <dgm:prSet presAssocID="{2335339E-32DE-4411-AF8D-17F35BD2EFF5}" presName="iconSpace" presStyleCnt="0"/>
      <dgm:spPr/>
    </dgm:pt>
    <dgm:pt modelId="{5CCA086B-E31E-4B23-96F5-32EC7E2BA7DE}" type="pres">
      <dgm:prSet presAssocID="{2335339E-32DE-4411-AF8D-17F35BD2EFF5}" presName="parTx" presStyleLbl="revTx" presStyleIdx="0" presStyleCnt="6">
        <dgm:presLayoutVars>
          <dgm:chMax val="0"/>
          <dgm:chPref val="0"/>
        </dgm:presLayoutVars>
      </dgm:prSet>
      <dgm:spPr/>
    </dgm:pt>
    <dgm:pt modelId="{0FA92137-4B22-4340-99D3-9BF4B71D664D}" type="pres">
      <dgm:prSet presAssocID="{2335339E-32DE-4411-AF8D-17F35BD2EFF5}" presName="txSpace" presStyleCnt="0"/>
      <dgm:spPr/>
    </dgm:pt>
    <dgm:pt modelId="{16E57965-8FEF-4BEB-8A12-B681C1919A9D}" type="pres">
      <dgm:prSet presAssocID="{2335339E-32DE-4411-AF8D-17F35BD2EFF5}" presName="desTx" presStyleLbl="revTx" presStyleIdx="1" presStyleCnt="6">
        <dgm:presLayoutVars/>
      </dgm:prSet>
      <dgm:spPr/>
    </dgm:pt>
    <dgm:pt modelId="{23C6684D-E34B-4966-838F-840ED35752DC}" type="pres">
      <dgm:prSet presAssocID="{D39C846E-F81E-4A89-8E78-9E1BB43F5F2A}" presName="sibTrans" presStyleCnt="0"/>
      <dgm:spPr/>
    </dgm:pt>
    <dgm:pt modelId="{5367181D-3315-4B54-ACB9-A45C434138AA}" type="pres">
      <dgm:prSet presAssocID="{4724C8BD-F364-41F0-85DD-C0E726E5342A}" presName="compNode" presStyleCnt="0"/>
      <dgm:spPr/>
    </dgm:pt>
    <dgm:pt modelId="{0FF5B594-477A-40E0-BA16-5317182A5E34}" type="pres">
      <dgm:prSet presAssocID="{4724C8BD-F364-41F0-85DD-C0E726E534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CC8DB117-2A28-45A0-B7AC-0FF350CA03FE}" type="pres">
      <dgm:prSet presAssocID="{4724C8BD-F364-41F0-85DD-C0E726E5342A}" presName="iconSpace" presStyleCnt="0"/>
      <dgm:spPr/>
    </dgm:pt>
    <dgm:pt modelId="{FA766799-4B5D-4123-A8CF-C75173CD7A63}" type="pres">
      <dgm:prSet presAssocID="{4724C8BD-F364-41F0-85DD-C0E726E5342A}" presName="parTx" presStyleLbl="revTx" presStyleIdx="2" presStyleCnt="6">
        <dgm:presLayoutVars>
          <dgm:chMax val="0"/>
          <dgm:chPref val="0"/>
        </dgm:presLayoutVars>
      </dgm:prSet>
      <dgm:spPr/>
    </dgm:pt>
    <dgm:pt modelId="{C1ADFFD5-C232-4D60-8E2C-491305085BAD}" type="pres">
      <dgm:prSet presAssocID="{4724C8BD-F364-41F0-85DD-C0E726E5342A}" presName="txSpace" presStyleCnt="0"/>
      <dgm:spPr/>
    </dgm:pt>
    <dgm:pt modelId="{EACE3DDB-E878-4E12-ABBE-4CFB6CC42336}" type="pres">
      <dgm:prSet presAssocID="{4724C8BD-F364-41F0-85DD-C0E726E5342A}" presName="desTx" presStyleLbl="revTx" presStyleIdx="3" presStyleCnt="6" custScaleX="96838" custLinFactNeighborY="17594">
        <dgm:presLayoutVars/>
      </dgm:prSet>
      <dgm:spPr/>
    </dgm:pt>
    <dgm:pt modelId="{8CC0CC44-0147-479C-8D0A-0E02E3C9E308}" type="pres">
      <dgm:prSet presAssocID="{DF2DE2AB-4F1D-4C2F-85B8-26677C79A54F}" presName="sibTrans" presStyleCnt="0"/>
      <dgm:spPr/>
    </dgm:pt>
    <dgm:pt modelId="{BD8DD668-74E5-4DF7-A3F2-02EBB3E69509}" type="pres">
      <dgm:prSet presAssocID="{6D2A0197-A424-4FB0-967E-FF8AB37F6867}" presName="compNode" presStyleCnt="0"/>
      <dgm:spPr/>
    </dgm:pt>
    <dgm:pt modelId="{F12D7B22-96F9-4CF7-B47F-862DB47346A3}" type="pres">
      <dgm:prSet presAssocID="{6D2A0197-A424-4FB0-967E-FF8AB37F68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03E27758-484B-44FD-B9AA-739294397437}" type="pres">
      <dgm:prSet presAssocID="{6D2A0197-A424-4FB0-967E-FF8AB37F6867}" presName="iconSpace" presStyleCnt="0"/>
      <dgm:spPr/>
    </dgm:pt>
    <dgm:pt modelId="{FA3966AC-7108-44FF-9B69-2FEE9D917D29}" type="pres">
      <dgm:prSet presAssocID="{6D2A0197-A424-4FB0-967E-FF8AB37F6867}" presName="parTx" presStyleLbl="revTx" presStyleIdx="4" presStyleCnt="6">
        <dgm:presLayoutVars>
          <dgm:chMax val="0"/>
          <dgm:chPref val="0"/>
        </dgm:presLayoutVars>
      </dgm:prSet>
      <dgm:spPr/>
    </dgm:pt>
    <dgm:pt modelId="{42709823-1363-4EA9-8AA4-6E55F0986594}" type="pres">
      <dgm:prSet presAssocID="{6D2A0197-A424-4FB0-967E-FF8AB37F6867}" presName="txSpace" presStyleCnt="0"/>
      <dgm:spPr/>
    </dgm:pt>
    <dgm:pt modelId="{0AFF1F93-4CF8-443D-8A6E-17682A71DEB8}" type="pres">
      <dgm:prSet presAssocID="{6D2A0197-A424-4FB0-967E-FF8AB37F6867}" presName="desTx" presStyleLbl="revTx" presStyleIdx="5" presStyleCnt="6" custScaleX="113496">
        <dgm:presLayoutVars/>
      </dgm:prSet>
      <dgm:spPr/>
    </dgm:pt>
  </dgm:ptLst>
  <dgm:cxnLst>
    <dgm:cxn modelId="{8D940A01-24E6-4528-BB4A-A7D7FEF36852}" srcId="{60BBEFC6-B08D-4EC6-8CD0-A7A5B0EB5BB4}" destId="{4724C8BD-F364-41F0-85DD-C0E726E5342A}" srcOrd="1" destOrd="0" parTransId="{8852ACB0-4CF6-4B94-B516-9185AED25218}" sibTransId="{DF2DE2AB-4F1D-4C2F-85B8-26677C79A54F}"/>
    <dgm:cxn modelId="{DDBE1F04-FF36-4C36-8376-BF1E1E611899}" type="presOf" srcId="{2335339E-32DE-4411-AF8D-17F35BD2EFF5}" destId="{5CCA086B-E31E-4B23-96F5-32EC7E2BA7DE}" srcOrd="0" destOrd="0" presId="urn:microsoft.com/office/officeart/2018/5/layout/CenteredIconLabelDescriptionList"/>
    <dgm:cxn modelId="{8291BF0A-F92A-4A91-BE5B-0759DF34EC5D}" type="presOf" srcId="{4724C8BD-F364-41F0-85DD-C0E726E5342A}" destId="{FA766799-4B5D-4123-A8CF-C75173CD7A63}" srcOrd="0" destOrd="0" presId="urn:microsoft.com/office/officeart/2018/5/layout/CenteredIconLabelDescriptionList"/>
    <dgm:cxn modelId="{055F2611-1465-4686-9316-9F3AC8EFC14A}" srcId="{60BBEFC6-B08D-4EC6-8CD0-A7A5B0EB5BB4}" destId="{6D2A0197-A424-4FB0-967E-FF8AB37F6867}" srcOrd="2" destOrd="0" parTransId="{F6657EAC-1189-41DE-AD93-FFEC5884F6C5}" sibTransId="{BA16D3ED-3215-4144-8585-7057F8820E59}"/>
    <dgm:cxn modelId="{8498082F-F8D8-4912-8CDD-BDAE54D41E37}" srcId="{4724C8BD-F364-41F0-85DD-C0E726E5342A}" destId="{5CD62398-8B34-4EE3-8EF5-A054251BE1EA}" srcOrd="3" destOrd="0" parTransId="{E3887A24-9224-43AF-BB03-2314D092A33F}" sibTransId="{950CAAED-F457-435A-B51D-DF0934EEC8F1}"/>
    <dgm:cxn modelId="{BC40D162-6918-47D9-B525-B0D0160A9677}" type="presOf" srcId="{420899CF-64A5-4276-A211-6FF0FBA8BDF4}" destId="{0AFF1F93-4CF8-443D-8A6E-17682A71DEB8}" srcOrd="0" destOrd="2" presId="urn:microsoft.com/office/officeart/2018/5/layout/CenteredIconLabelDescriptionList"/>
    <dgm:cxn modelId="{B142F16C-D249-4F2A-8189-94DBE0051FAA}" type="presOf" srcId="{60BBEFC6-B08D-4EC6-8CD0-A7A5B0EB5BB4}" destId="{53C1F670-87D9-465C-BB2C-941987F9E4CA}" srcOrd="0" destOrd="0" presId="urn:microsoft.com/office/officeart/2018/5/layout/CenteredIconLabelDescriptionList"/>
    <dgm:cxn modelId="{E9B47B4D-4229-47D3-B67B-5524A1508822}" srcId="{4724C8BD-F364-41F0-85DD-C0E726E5342A}" destId="{DBACC9B5-90E7-4E65-8150-9AE154F08DC9}" srcOrd="1" destOrd="0" parTransId="{6E709E24-0AE8-4D52-B18C-BD7883F94E00}" sibTransId="{1CC89941-C208-4A9B-B69B-1E06EF2D64EF}"/>
    <dgm:cxn modelId="{434AA64D-56B9-4832-B3E9-2148AD27B83B}" srcId="{60BBEFC6-B08D-4EC6-8CD0-A7A5B0EB5BB4}" destId="{2335339E-32DE-4411-AF8D-17F35BD2EFF5}" srcOrd="0" destOrd="0" parTransId="{CC17E934-A4C4-428E-A147-A3C3DFAF42C3}" sibTransId="{D39C846E-F81E-4A89-8E78-9E1BB43F5F2A}"/>
    <dgm:cxn modelId="{A501C77E-6615-4708-9E1C-256D0CBCC727}" type="presOf" srcId="{6D2A0197-A424-4FB0-967E-FF8AB37F6867}" destId="{FA3966AC-7108-44FF-9B69-2FEE9D917D29}" srcOrd="0" destOrd="0" presId="urn:microsoft.com/office/officeart/2018/5/layout/CenteredIconLabelDescriptionList"/>
    <dgm:cxn modelId="{3DBCD880-3BF2-4DA1-A6B0-D36D30384AEE}" type="presOf" srcId="{FEB341AE-D481-4D9E-B11E-FAE0A24EA2F3}" destId="{16E57965-8FEF-4BEB-8A12-B681C1919A9D}" srcOrd="0" destOrd="1" presId="urn:microsoft.com/office/officeart/2018/5/layout/CenteredIconLabelDescriptionList"/>
    <dgm:cxn modelId="{FDD93D82-97E3-45ED-B800-1438A93D9BB3}" type="presOf" srcId="{547A20E7-E4B4-4265-88B3-230CF095B48D}" destId="{16E57965-8FEF-4BEB-8A12-B681C1919A9D}" srcOrd="0" destOrd="0" presId="urn:microsoft.com/office/officeart/2018/5/layout/CenteredIconLabelDescriptionList"/>
    <dgm:cxn modelId="{344BBB86-4324-4E5C-99DA-1CABEF4F21AC}" type="presOf" srcId="{70D637F4-EB79-4397-B078-6E8652906C9D}" destId="{16E57965-8FEF-4BEB-8A12-B681C1919A9D}" srcOrd="0" destOrd="2" presId="urn:microsoft.com/office/officeart/2018/5/layout/CenteredIconLabelDescriptionList"/>
    <dgm:cxn modelId="{33300090-9DAB-4D23-9AD2-97581B8CA1E4}" type="presOf" srcId="{6B4000C8-75F9-4A7E-92A3-E401578CAAD0}" destId="{EACE3DDB-E878-4E12-ABBE-4CFB6CC42336}" srcOrd="0" destOrd="2" presId="urn:microsoft.com/office/officeart/2018/5/layout/CenteredIconLabelDescriptionList"/>
    <dgm:cxn modelId="{80B97797-7920-441D-A465-EDE52BE22895}" type="presOf" srcId="{DBACC9B5-90E7-4E65-8150-9AE154F08DC9}" destId="{EACE3DDB-E878-4E12-ABBE-4CFB6CC42336}" srcOrd="0" destOrd="1" presId="urn:microsoft.com/office/officeart/2018/5/layout/CenteredIconLabelDescriptionList"/>
    <dgm:cxn modelId="{6D5306AC-E359-4092-BA5C-200ED30E2374}" srcId="{2335339E-32DE-4411-AF8D-17F35BD2EFF5}" destId="{547A20E7-E4B4-4265-88B3-230CF095B48D}" srcOrd="0" destOrd="0" parTransId="{911D28B2-1EB7-4305-81F6-04A8BAE81B88}" sibTransId="{31C460BF-BE59-4105-8ECC-B8BEA0A49476}"/>
    <dgm:cxn modelId="{2F00D8B0-8099-4366-A6CA-8A2DF3AF9FCF}" srcId="{2335339E-32DE-4411-AF8D-17F35BD2EFF5}" destId="{70D637F4-EB79-4397-B078-6E8652906C9D}" srcOrd="2" destOrd="0" parTransId="{B587977B-515A-4C35-BE02-DB6D656B1BFA}" sibTransId="{C6510431-2249-4C76-9EEB-18DB49633A15}"/>
    <dgm:cxn modelId="{1A8B93B6-9592-4908-9A5B-DC99ABF17925}" type="presOf" srcId="{5CD62398-8B34-4EE3-8EF5-A054251BE1EA}" destId="{EACE3DDB-E878-4E12-ABBE-4CFB6CC42336}" srcOrd="0" destOrd="3" presId="urn:microsoft.com/office/officeart/2018/5/layout/CenteredIconLabelDescriptionList"/>
    <dgm:cxn modelId="{542401C7-5E28-4A75-A6AE-8A3BFCE98561}" type="presOf" srcId="{42FC9889-6931-4E75-A789-9F31757B4EE8}" destId="{0AFF1F93-4CF8-443D-8A6E-17682A71DEB8}" srcOrd="0" destOrd="0" presId="urn:microsoft.com/office/officeart/2018/5/layout/CenteredIconLabelDescriptionList"/>
    <dgm:cxn modelId="{4A1384CF-D457-4CE9-8709-70BDCFAA0B54}" type="presOf" srcId="{9A44C09E-D361-4199-AB6D-17FB7CF0917E}" destId="{EACE3DDB-E878-4E12-ABBE-4CFB6CC42336}" srcOrd="0" destOrd="0" presId="urn:microsoft.com/office/officeart/2018/5/layout/CenteredIconLabelDescriptionList"/>
    <dgm:cxn modelId="{D7488FD3-40E4-4EC0-B782-FB5A5C9DBA06}" srcId="{6D2A0197-A424-4FB0-967E-FF8AB37F6867}" destId="{420899CF-64A5-4276-A211-6FF0FBA8BDF4}" srcOrd="2" destOrd="0" parTransId="{9E77842E-9C0F-46B1-B5E6-554563D91115}" sibTransId="{47BA716B-7DC7-473C-8F54-0F75493F133D}"/>
    <dgm:cxn modelId="{886AB8DA-09B5-4C51-A705-7729B9FE5AF7}" type="presOf" srcId="{30DDF198-4A32-4362-8C99-5C49C498CC4E}" destId="{0AFF1F93-4CF8-443D-8A6E-17682A71DEB8}" srcOrd="0" destOrd="1" presId="urn:microsoft.com/office/officeart/2018/5/layout/CenteredIconLabelDescriptionList"/>
    <dgm:cxn modelId="{D65476DB-F728-4DA1-849B-274794314928}" srcId="{6D2A0197-A424-4FB0-967E-FF8AB37F6867}" destId="{42FC9889-6931-4E75-A789-9F31757B4EE8}" srcOrd="0" destOrd="0" parTransId="{F994CA56-5CBD-4317-AF1D-BFB99C78035C}" sibTransId="{8D175DBD-ECCF-47DF-952D-96DE4AC67CDC}"/>
    <dgm:cxn modelId="{F56192E7-B8F0-4D9C-9561-E44D38D0816D}" srcId="{2335339E-32DE-4411-AF8D-17F35BD2EFF5}" destId="{FEB341AE-D481-4D9E-B11E-FAE0A24EA2F3}" srcOrd="1" destOrd="0" parTransId="{975B28CD-0910-4912-A1F2-D75AAB9EBD31}" sibTransId="{0FA920CC-724F-40B0-8263-B54C8FD76A9B}"/>
    <dgm:cxn modelId="{9604E4ED-A1C3-4E22-8A50-33A4FBBE89A3}" srcId="{4724C8BD-F364-41F0-85DD-C0E726E5342A}" destId="{9A44C09E-D361-4199-AB6D-17FB7CF0917E}" srcOrd="0" destOrd="0" parTransId="{3B5FD974-2929-4B25-935A-C567024C8372}" sibTransId="{53E43578-F350-40B2-8D02-34591B20F9C4}"/>
    <dgm:cxn modelId="{E1715FF2-99B9-40F0-A99B-86C9E47438A9}" srcId="{4724C8BD-F364-41F0-85DD-C0E726E5342A}" destId="{6B4000C8-75F9-4A7E-92A3-E401578CAAD0}" srcOrd="2" destOrd="0" parTransId="{DB11864F-0869-4F66-849F-1EF6D0E65FC9}" sibTransId="{A17ADFA2-3636-424B-A9C2-359082BB2D19}"/>
    <dgm:cxn modelId="{B3F367F9-428B-4A2F-AFA5-9ED200202CF7}" srcId="{6D2A0197-A424-4FB0-967E-FF8AB37F6867}" destId="{30DDF198-4A32-4362-8C99-5C49C498CC4E}" srcOrd="1" destOrd="0" parTransId="{7CC2D22A-C739-4A5F-83F0-DFF2E3E39D2E}" sibTransId="{915597B3-4256-4DC4-B50C-50BA4654F1B2}"/>
    <dgm:cxn modelId="{191072BF-F6EC-49ED-AEB0-846A28886B15}" type="presParOf" srcId="{53C1F670-87D9-465C-BB2C-941987F9E4CA}" destId="{F9F24B76-B3DC-44B6-B097-C63E240E1073}" srcOrd="0" destOrd="0" presId="urn:microsoft.com/office/officeart/2018/5/layout/CenteredIconLabelDescriptionList"/>
    <dgm:cxn modelId="{56461B48-D575-4A72-8A27-D9D694CC6385}" type="presParOf" srcId="{F9F24B76-B3DC-44B6-B097-C63E240E1073}" destId="{FB4226CC-2F01-40E0-AEFD-FE344A72C1A1}" srcOrd="0" destOrd="0" presId="urn:microsoft.com/office/officeart/2018/5/layout/CenteredIconLabelDescriptionList"/>
    <dgm:cxn modelId="{9DEAD362-7187-4C46-A7CA-D8892D9680A9}" type="presParOf" srcId="{F9F24B76-B3DC-44B6-B097-C63E240E1073}" destId="{D02287AE-02FA-4708-B616-82A9E8767BF5}" srcOrd="1" destOrd="0" presId="urn:microsoft.com/office/officeart/2018/5/layout/CenteredIconLabelDescriptionList"/>
    <dgm:cxn modelId="{87840371-8D0F-4C2B-BE18-A6E10F46849B}" type="presParOf" srcId="{F9F24B76-B3DC-44B6-B097-C63E240E1073}" destId="{5CCA086B-E31E-4B23-96F5-32EC7E2BA7DE}" srcOrd="2" destOrd="0" presId="urn:microsoft.com/office/officeart/2018/5/layout/CenteredIconLabelDescriptionList"/>
    <dgm:cxn modelId="{3425BEC8-D402-4679-A0F1-161BDD2212EF}" type="presParOf" srcId="{F9F24B76-B3DC-44B6-B097-C63E240E1073}" destId="{0FA92137-4B22-4340-99D3-9BF4B71D664D}" srcOrd="3" destOrd="0" presId="urn:microsoft.com/office/officeart/2018/5/layout/CenteredIconLabelDescriptionList"/>
    <dgm:cxn modelId="{05F2D62F-6CC2-4195-A853-3ABA782AD99B}" type="presParOf" srcId="{F9F24B76-B3DC-44B6-B097-C63E240E1073}" destId="{16E57965-8FEF-4BEB-8A12-B681C1919A9D}" srcOrd="4" destOrd="0" presId="urn:microsoft.com/office/officeart/2018/5/layout/CenteredIconLabelDescriptionList"/>
    <dgm:cxn modelId="{012AC669-FFDC-41B9-9BA2-9BB691A22D0A}" type="presParOf" srcId="{53C1F670-87D9-465C-BB2C-941987F9E4CA}" destId="{23C6684D-E34B-4966-838F-840ED35752DC}" srcOrd="1" destOrd="0" presId="urn:microsoft.com/office/officeart/2018/5/layout/CenteredIconLabelDescriptionList"/>
    <dgm:cxn modelId="{14AF7DDD-3A49-4578-828F-FF3079C898E2}" type="presParOf" srcId="{53C1F670-87D9-465C-BB2C-941987F9E4CA}" destId="{5367181D-3315-4B54-ACB9-A45C434138AA}" srcOrd="2" destOrd="0" presId="urn:microsoft.com/office/officeart/2018/5/layout/CenteredIconLabelDescriptionList"/>
    <dgm:cxn modelId="{B5C6C180-4B06-4794-9E7A-EE896C499C5D}" type="presParOf" srcId="{5367181D-3315-4B54-ACB9-A45C434138AA}" destId="{0FF5B594-477A-40E0-BA16-5317182A5E34}" srcOrd="0" destOrd="0" presId="urn:microsoft.com/office/officeart/2018/5/layout/CenteredIconLabelDescriptionList"/>
    <dgm:cxn modelId="{CC2848A4-D064-4C38-84B4-1DE4AC60DC24}" type="presParOf" srcId="{5367181D-3315-4B54-ACB9-A45C434138AA}" destId="{CC8DB117-2A28-45A0-B7AC-0FF350CA03FE}" srcOrd="1" destOrd="0" presId="urn:microsoft.com/office/officeart/2018/5/layout/CenteredIconLabelDescriptionList"/>
    <dgm:cxn modelId="{0DF6B82B-76BF-4585-B03D-005AAFC752FC}" type="presParOf" srcId="{5367181D-3315-4B54-ACB9-A45C434138AA}" destId="{FA766799-4B5D-4123-A8CF-C75173CD7A63}" srcOrd="2" destOrd="0" presId="urn:microsoft.com/office/officeart/2018/5/layout/CenteredIconLabelDescriptionList"/>
    <dgm:cxn modelId="{CCE36A3D-7A7F-4442-B90E-F3FEF10574F6}" type="presParOf" srcId="{5367181D-3315-4B54-ACB9-A45C434138AA}" destId="{C1ADFFD5-C232-4D60-8E2C-491305085BAD}" srcOrd="3" destOrd="0" presId="urn:microsoft.com/office/officeart/2018/5/layout/CenteredIconLabelDescriptionList"/>
    <dgm:cxn modelId="{7FACA9D4-693B-481A-8E6A-2ED315BB1DA7}" type="presParOf" srcId="{5367181D-3315-4B54-ACB9-A45C434138AA}" destId="{EACE3DDB-E878-4E12-ABBE-4CFB6CC42336}" srcOrd="4" destOrd="0" presId="urn:microsoft.com/office/officeart/2018/5/layout/CenteredIconLabelDescriptionList"/>
    <dgm:cxn modelId="{B267B359-1D1B-4158-8992-7BC4026D2362}" type="presParOf" srcId="{53C1F670-87D9-465C-BB2C-941987F9E4CA}" destId="{8CC0CC44-0147-479C-8D0A-0E02E3C9E308}" srcOrd="3" destOrd="0" presId="urn:microsoft.com/office/officeart/2018/5/layout/CenteredIconLabelDescriptionList"/>
    <dgm:cxn modelId="{29349E1E-2BF7-4A3C-A0CE-95851840B2A0}" type="presParOf" srcId="{53C1F670-87D9-465C-BB2C-941987F9E4CA}" destId="{BD8DD668-74E5-4DF7-A3F2-02EBB3E69509}" srcOrd="4" destOrd="0" presId="urn:microsoft.com/office/officeart/2018/5/layout/CenteredIconLabelDescriptionList"/>
    <dgm:cxn modelId="{DFA4D2CB-378D-472C-B96D-9A89738B6162}" type="presParOf" srcId="{BD8DD668-74E5-4DF7-A3F2-02EBB3E69509}" destId="{F12D7B22-96F9-4CF7-B47F-862DB47346A3}" srcOrd="0" destOrd="0" presId="urn:microsoft.com/office/officeart/2018/5/layout/CenteredIconLabelDescriptionList"/>
    <dgm:cxn modelId="{88692967-A04B-4D25-8B18-2DACA9225638}" type="presParOf" srcId="{BD8DD668-74E5-4DF7-A3F2-02EBB3E69509}" destId="{03E27758-484B-44FD-B9AA-739294397437}" srcOrd="1" destOrd="0" presId="urn:microsoft.com/office/officeart/2018/5/layout/CenteredIconLabelDescriptionList"/>
    <dgm:cxn modelId="{DA7E382B-A2EA-46E9-B282-F4FD3DECC966}" type="presParOf" srcId="{BD8DD668-74E5-4DF7-A3F2-02EBB3E69509}" destId="{FA3966AC-7108-44FF-9B69-2FEE9D917D29}" srcOrd="2" destOrd="0" presId="urn:microsoft.com/office/officeart/2018/5/layout/CenteredIconLabelDescriptionList"/>
    <dgm:cxn modelId="{01FD9982-17AF-44CA-89DB-CF76B1756778}" type="presParOf" srcId="{BD8DD668-74E5-4DF7-A3F2-02EBB3E69509}" destId="{42709823-1363-4EA9-8AA4-6E55F0986594}" srcOrd="3" destOrd="0" presId="urn:microsoft.com/office/officeart/2018/5/layout/CenteredIconLabelDescriptionList"/>
    <dgm:cxn modelId="{F9A65282-A054-4821-9A03-712547C379C1}" type="presParOf" srcId="{BD8DD668-74E5-4DF7-A3F2-02EBB3E69509}" destId="{0AFF1F93-4CF8-443D-8A6E-17682A71DEB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5515F1-271B-4349-B937-950D09A013D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5B7691-0F0A-44D5-86F3-7AF1ACEFB7A1}">
      <dgm:prSet/>
      <dgm:spPr/>
      <dgm:t>
        <a:bodyPr/>
        <a:lstStyle/>
        <a:p>
          <a:r>
            <a:rPr lang="en-IN" b="1" dirty="0"/>
            <a:t>Assembly Parser:</a:t>
          </a:r>
          <a:endParaRPr lang="en-US" b="1" dirty="0"/>
        </a:p>
      </dgm:t>
    </dgm:pt>
    <dgm:pt modelId="{357AA881-9F60-41E9-9311-4EFDE32A17C5}" type="parTrans" cxnId="{AB383BC1-56D8-4953-9E18-20C2184D8B1C}">
      <dgm:prSet/>
      <dgm:spPr/>
      <dgm:t>
        <a:bodyPr/>
        <a:lstStyle/>
        <a:p>
          <a:endParaRPr lang="en-US"/>
        </a:p>
      </dgm:t>
    </dgm:pt>
    <dgm:pt modelId="{333BC130-0A3E-4DFE-BAC2-E6750762B944}" type="sibTrans" cxnId="{AB383BC1-56D8-4953-9E18-20C2184D8B1C}">
      <dgm:prSet/>
      <dgm:spPr/>
      <dgm:t>
        <a:bodyPr/>
        <a:lstStyle/>
        <a:p>
          <a:endParaRPr lang="en-US"/>
        </a:p>
      </dgm:t>
    </dgm:pt>
    <dgm:pt modelId="{5D2DADF3-6E25-4522-9500-90D9C5C8D746}">
      <dgm:prSet/>
      <dgm:spPr/>
      <dgm:t>
        <a:bodyPr/>
        <a:lstStyle/>
        <a:p>
          <a:r>
            <a:rPr lang="en-US"/>
            <a:t>Converts assembly instructions to binary using predefined opcodes.</a:t>
          </a:r>
        </a:p>
      </dgm:t>
    </dgm:pt>
    <dgm:pt modelId="{81AC7D28-9B31-45DB-8757-DFACB7CE16D1}" type="parTrans" cxnId="{9BD641B6-76A0-4C1E-B54D-6FC8D87EAC38}">
      <dgm:prSet/>
      <dgm:spPr/>
      <dgm:t>
        <a:bodyPr/>
        <a:lstStyle/>
        <a:p>
          <a:endParaRPr lang="en-US"/>
        </a:p>
      </dgm:t>
    </dgm:pt>
    <dgm:pt modelId="{0644C502-DC6E-4B08-8AC6-90A6C4F34DF8}" type="sibTrans" cxnId="{9BD641B6-76A0-4C1E-B54D-6FC8D87EAC38}">
      <dgm:prSet/>
      <dgm:spPr/>
      <dgm:t>
        <a:bodyPr/>
        <a:lstStyle/>
        <a:p>
          <a:endParaRPr lang="en-US"/>
        </a:p>
      </dgm:t>
    </dgm:pt>
    <dgm:pt modelId="{C3BA3EBD-CE52-44F2-9E26-1D55A238446B}">
      <dgm:prSet/>
      <dgm:spPr/>
      <dgm:t>
        <a:bodyPr/>
        <a:lstStyle/>
        <a:p>
          <a:r>
            <a:rPr lang="en-US"/>
            <a:t>Uses an opcodeMap to associate mnemonics with 4-bit binary opcodes.</a:t>
          </a:r>
        </a:p>
      </dgm:t>
    </dgm:pt>
    <dgm:pt modelId="{84E8E51A-A4A2-4AA3-9BA2-815AF4AC12A7}" type="parTrans" cxnId="{7A310F54-4797-47CF-8F78-6E3582AD583A}">
      <dgm:prSet/>
      <dgm:spPr/>
      <dgm:t>
        <a:bodyPr/>
        <a:lstStyle/>
        <a:p>
          <a:endParaRPr lang="en-US"/>
        </a:p>
      </dgm:t>
    </dgm:pt>
    <dgm:pt modelId="{264BA908-4939-4682-8588-1749F5385B1E}" type="sibTrans" cxnId="{7A310F54-4797-47CF-8F78-6E3582AD583A}">
      <dgm:prSet/>
      <dgm:spPr/>
      <dgm:t>
        <a:bodyPr/>
        <a:lstStyle/>
        <a:p>
          <a:endParaRPr lang="en-US"/>
        </a:p>
      </dgm:t>
    </dgm:pt>
    <dgm:pt modelId="{55C1131C-8A9F-4093-83DC-AB82DBE695F3}">
      <dgm:prSet/>
      <dgm:spPr/>
      <dgm:t>
        <a:bodyPr/>
        <a:lstStyle/>
        <a:p>
          <a:r>
            <a:rPr lang="en-US"/>
            <a:t>AssemblyParser::parse reads the assembly file, processes instructions, and outputs machine code for execution.</a:t>
          </a:r>
        </a:p>
      </dgm:t>
    </dgm:pt>
    <dgm:pt modelId="{569CD3F8-485C-4D3D-813A-52FB4405D552}" type="parTrans" cxnId="{F2FC0D55-427D-4631-B55E-F889BEE47043}">
      <dgm:prSet/>
      <dgm:spPr/>
      <dgm:t>
        <a:bodyPr/>
        <a:lstStyle/>
        <a:p>
          <a:endParaRPr lang="en-US"/>
        </a:p>
      </dgm:t>
    </dgm:pt>
    <dgm:pt modelId="{32CBD004-AA57-4F03-B5E8-F78BAB2D0198}" type="sibTrans" cxnId="{F2FC0D55-427D-4631-B55E-F889BEE47043}">
      <dgm:prSet/>
      <dgm:spPr/>
      <dgm:t>
        <a:bodyPr/>
        <a:lstStyle/>
        <a:p>
          <a:endParaRPr lang="en-US"/>
        </a:p>
      </dgm:t>
    </dgm:pt>
    <dgm:pt modelId="{A850D870-ADD7-4080-B90A-8A6692506A17}">
      <dgm:prSet/>
      <dgm:spPr/>
      <dgm:t>
        <a:bodyPr/>
        <a:lstStyle/>
        <a:p>
          <a:r>
            <a:rPr lang="en-IN" b="1" dirty="0"/>
            <a:t>Instruction Decoder:</a:t>
          </a:r>
          <a:endParaRPr lang="en-US" b="1" dirty="0"/>
        </a:p>
      </dgm:t>
    </dgm:pt>
    <dgm:pt modelId="{01007922-3868-4EAF-8D2B-104EF09C44DF}" type="parTrans" cxnId="{36E9B674-7A78-4418-B90F-9A6D8D16371A}">
      <dgm:prSet/>
      <dgm:spPr/>
      <dgm:t>
        <a:bodyPr/>
        <a:lstStyle/>
        <a:p>
          <a:endParaRPr lang="en-US"/>
        </a:p>
      </dgm:t>
    </dgm:pt>
    <dgm:pt modelId="{79C386C8-AB9F-42AF-AA5C-9DC30D3DB7FB}" type="sibTrans" cxnId="{36E9B674-7A78-4418-B90F-9A6D8D16371A}">
      <dgm:prSet/>
      <dgm:spPr/>
      <dgm:t>
        <a:bodyPr/>
        <a:lstStyle/>
        <a:p>
          <a:endParaRPr lang="en-US"/>
        </a:p>
      </dgm:t>
    </dgm:pt>
    <dgm:pt modelId="{E5735A0E-05BC-4E54-BDA0-98369EED3E33}">
      <dgm:prSet/>
      <dgm:spPr/>
      <dgm:t>
        <a:bodyPr/>
        <a:lstStyle/>
        <a:p>
          <a:r>
            <a:rPr lang="en-IN"/>
            <a:t>Decodes 8-bit machine instructions</a:t>
          </a:r>
          <a:endParaRPr lang="en-US"/>
        </a:p>
      </dgm:t>
    </dgm:pt>
    <dgm:pt modelId="{73A31545-E952-4886-AA89-53FAF61A3712}" type="parTrans" cxnId="{E784E4C9-7808-4868-A6C9-6C5B36E8D7F9}">
      <dgm:prSet/>
      <dgm:spPr/>
      <dgm:t>
        <a:bodyPr/>
        <a:lstStyle/>
        <a:p>
          <a:endParaRPr lang="en-US"/>
        </a:p>
      </dgm:t>
    </dgm:pt>
    <dgm:pt modelId="{20ED3D47-27B4-4716-BBE2-AFE41D62D498}" type="sibTrans" cxnId="{E784E4C9-7808-4868-A6C9-6C5B36E8D7F9}">
      <dgm:prSet/>
      <dgm:spPr/>
      <dgm:t>
        <a:bodyPr/>
        <a:lstStyle/>
        <a:p>
          <a:endParaRPr lang="en-US"/>
        </a:p>
      </dgm:t>
    </dgm:pt>
    <dgm:pt modelId="{950C3B5A-5509-4CF7-B4B0-8B5E298D5CC5}">
      <dgm:prSet/>
      <dgm:spPr/>
      <dgm:t>
        <a:bodyPr/>
        <a:lstStyle/>
        <a:p>
          <a:r>
            <a:rPr lang="en-US"/>
            <a:t>Extracts opcode, destination, and source using bitwise operations.</a:t>
          </a:r>
        </a:p>
      </dgm:t>
    </dgm:pt>
    <dgm:pt modelId="{D6E5DCFB-A68D-4AF1-9426-355464684C4D}" type="parTrans" cxnId="{C7AB2C30-88AF-424C-B6AB-C21AE98C5787}">
      <dgm:prSet/>
      <dgm:spPr/>
      <dgm:t>
        <a:bodyPr/>
        <a:lstStyle/>
        <a:p>
          <a:endParaRPr lang="en-US"/>
        </a:p>
      </dgm:t>
    </dgm:pt>
    <dgm:pt modelId="{3FD419EA-095E-4525-8A7D-EA7926320D4F}" type="sibTrans" cxnId="{C7AB2C30-88AF-424C-B6AB-C21AE98C5787}">
      <dgm:prSet/>
      <dgm:spPr/>
      <dgm:t>
        <a:bodyPr/>
        <a:lstStyle/>
        <a:p>
          <a:endParaRPr lang="en-US"/>
        </a:p>
      </dgm:t>
    </dgm:pt>
    <dgm:pt modelId="{77E1958B-83E8-448A-A3ED-29684B79BC26}">
      <dgm:prSet/>
      <dgm:spPr/>
      <dgm:t>
        <a:bodyPr/>
        <a:lstStyle/>
        <a:p>
          <a:r>
            <a:rPr lang="en-US"/>
            <a:t>Implements decodeAndExecute to handle arithmetic, data movement, and control flow instructions.</a:t>
          </a:r>
        </a:p>
      </dgm:t>
    </dgm:pt>
    <dgm:pt modelId="{B813FA90-0200-4775-8109-8C1D182A5BE4}" type="parTrans" cxnId="{B0D16769-00E4-4D82-B58B-C6D3617A17D3}">
      <dgm:prSet/>
      <dgm:spPr/>
      <dgm:t>
        <a:bodyPr/>
        <a:lstStyle/>
        <a:p>
          <a:endParaRPr lang="en-US"/>
        </a:p>
      </dgm:t>
    </dgm:pt>
    <dgm:pt modelId="{682B1334-4C15-4A9F-80A7-844E044277FD}" type="sibTrans" cxnId="{B0D16769-00E4-4D82-B58B-C6D3617A17D3}">
      <dgm:prSet/>
      <dgm:spPr/>
      <dgm:t>
        <a:bodyPr/>
        <a:lstStyle/>
        <a:p>
          <a:endParaRPr lang="en-US"/>
        </a:p>
      </dgm:t>
    </dgm:pt>
    <dgm:pt modelId="{8DB63380-86B2-4C40-ABB9-10838FC17223}">
      <dgm:prSet/>
      <dgm:spPr/>
      <dgm:t>
        <a:bodyPr/>
        <a:lstStyle/>
        <a:p>
          <a:r>
            <a:rPr lang="en-IN" b="1" dirty="0"/>
            <a:t>Machine:</a:t>
          </a:r>
          <a:endParaRPr lang="en-US" b="1" dirty="0"/>
        </a:p>
      </dgm:t>
    </dgm:pt>
    <dgm:pt modelId="{B037AA02-9FCF-46BB-9AB8-3C955F232087}" type="parTrans" cxnId="{30886D94-1F50-4628-ACD9-AEF7D8CAE11F}">
      <dgm:prSet/>
      <dgm:spPr/>
      <dgm:t>
        <a:bodyPr/>
        <a:lstStyle/>
        <a:p>
          <a:endParaRPr lang="en-US"/>
        </a:p>
      </dgm:t>
    </dgm:pt>
    <dgm:pt modelId="{D49FF296-753F-4B27-AA21-71D0B75F1A61}" type="sibTrans" cxnId="{30886D94-1F50-4628-ACD9-AEF7D8CAE11F}">
      <dgm:prSet/>
      <dgm:spPr/>
      <dgm:t>
        <a:bodyPr/>
        <a:lstStyle/>
        <a:p>
          <a:endParaRPr lang="en-US"/>
        </a:p>
      </dgm:t>
    </dgm:pt>
    <dgm:pt modelId="{99ECE8DE-2A21-42F3-A3EA-1891CF22BC19}">
      <dgm:prSet/>
      <dgm:spPr/>
      <dgm:t>
        <a:bodyPr/>
        <a:lstStyle/>
        <a:p>
          <a:r>
            <a:rPr lang="en-US"/>
            <a:t>Emulates hardware with registers, a program counter, flags, and memory.</a:t>
          </a:r>
        </a:p>
      </dgm:t>
    </dgm:pt>
    <dgm:pt modelId="{DBC96A37-CBC7-4A5B-82DE-41AB0AA7B3CF}" type="parTrans" cxnId="{C935231E-60D2-4647-A6B1-89C7CD1D0CF4}">
      <dgm:prSet/>
      <dgm:spPr/>
      <dgm:t>
        <a:bodyPr/>
        <a:lstStyle/>
        <a:p>
          <a:endParaRPr lang="en-US"/>
        </a:p>
      </dgm:t>
    </dgm:pt>
    <dgm:pt modelId="{1F33CE54-F05D-468E-A28D-C53EFFD4C1EA}" type="sibTrans" cxnId="{C935231E-60D2-4647-A6B1-89C7CD1D0CF4}">
      <dgm:prSet/>
      <dgm:spPr/>
      <dgm:t>
        <a:bodyPr/>
        <a:lstStyle/>
        <a:p>
          <a:endParaRPr lang="en-US"/>
        </a:p>
      </dgm:t>
    </dgm:pt>
    <dgm:pt modelId="{52DB55AA-030F-4A64-9DE6-4DBF53450892}">
      <dgm:prSet/>
      <dgm:spPr/>
      <dgm:t>
        <a:bodyPr/>
        <a:lstStyle/>
        <a:p>
          <a:r>
            <a:rPr lang="en-US"/>
            <a:t>Maintains the state modified by the instruction decoder.</a:t>
          </a:r>
        </a:p>
      </dgm:t>
    </dgm:pt>
    <dgm:pt modelId="{2989A040-E56E-42EF-B461-E037FF841DF3}" type="parTrans" cxnId="{986FEB39-54EC-464B-AE07-322619639364}">
      <dgm:prSet/>
      <dgm:spPr/>
      <dgm:t>
        <a:bodyPr/>
        <a:lstStyle/>
        <a:p>
          <a:endParaRPr lang="en-US"/>
        </a:p>
      </dgm:t>
    </dgm:pt>
    <dgm:pt modelId="{67005715-C6BE-4830-8199-5D786ABD58C8}" type="sibTrans" cxnId="{986FEB39-54EC-464B-AE07-322619639364}">
      <dgm:prSet/>
      <dgm:spPr/>
      <dgm:t>
        <a:bodyPr/>
        <a:lstStyle/>
        <a:p>
          <a:endParaRPr lang="en-US"/>
        </a:p>
      </dgm:t>
    </dgm:pt>
    <dgm:pt modelId="{61CDCB08-DF04-4DF2-816F-A2B0C5DBCB17}">
      <dgm:prSet/>
      <dgm:spPr/>
      <dgm:t>
        <a:bodyPr/>
        <a:lstStyle/>
        <a:p>
          <a:r>
            <a:rPr lang="en-US"/>
            <a:t>Machine::reset initializes or clears CPU state before execution.</a:t>
          </a:r>
        </a:p>
      </dgm:t>
    </dgm:pt>
    <dgm:pt modelId="{7DD471D1-91AF-46A4-9BA8-223CADD7616B}" type="parTrans" cxnId="{C77ED1B2-6941-4B3F-8DDB-86E0F768C9CC}">
      <dgm:prSet/>
      <dgm:spPr/>
      <dgm:t>
        <a:bodyPr/>
        <a:lstStyle/>
        <a:p>
          <a:endParaRPr lang="en-US"/>
        </a:p>
      </dgm:t>
    </dgm:pt>
    <dgm:pt modelId="{8096CEA4-1414-4CBB-8688-808350AF491C}" type="sibTrans" cxnId="{C77ED1B2-6941-4B3F-8DDB-86E0F768C9CC}">
      <dgm:prSet/>
      <dgm:spPr/>
      <dgm:t>
        <a:bodyPr/>
        <a:lstStyle/>
        <a:p>
          <a:endParaRPr lang="en-US"/>
        </a:p>
      </dgm:t>
    </dgm:pt>
    <dgm:pt modelId="{1FCCF3BF-642F-45AA-9EFA-965C94651BB9}" type="pres">
      <dgm:prSet presAssocID="{9B5515F1-271B-4349-B937-950D09A013DE}" presName="linear" presStyleCnt="0">
        <dgm:presLayoutVars>
          <dgm:dir/>
          <dgm:animLvl val="lvl"/>
          <dgm:resizeHandles val="exact"/>
        </dgm:presLayoutVars>
      </dgm:prSet>
      <dgm:spPr/>
    </dgm:pt>
    <dgm:pt modelId="{6EF918FD-D9C1-43AE-8C37-C10C378A510B}" type="pres">
      <dgm:prSet presAssocID="{A55B7691-0F0A-44D5-86F3-7AF1ACEFB7A1}" presName="parentLin" presStyleCnt="0"/>
      <dgm:spPr/>
    </dgm:pt>
    <dgm:pt modelId="{60AD40C8-84CC-4B29-8C19-073C9AC12497}" type="pres">
      <dgm:prSet presAssocID="{A55B7691-0F0A-44D5-86F3-7AF1ACEFB7A1}" presName="parentLeftMargin" presStyleLbl="node1" presStyleIdx="0" presStyleCnt="3"/>
      <dgm:spPr/>
    </dgm:pt>
    <dgm:pt modelId="{DF033402-BEFA-4EE9-B5A9-4D678B1A1B29}" type="pres">
      <dgm:prSet presAssocID="{A55B7691-0F0A-44D5-86F3-7AF1ACEFB7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9382A6-612D-41F0-B037-C79FA27F0007}" type="pres">
      <dgm:prSet presAssocID="{A55B7691-0F0A-44D5-86F3-7AF1ACEFB7A1}" presName="negativeSpace" presStyleCnt="0"/>
      <dgm:spPr/>
    </dgm:pt>
    <dgm:pt modelId="{D6BFA662-A78A-4DCA-AA5B-8DA8FA18F690}" type="pres">
      <dgm:prSet presAssocID="{A55B7691-0F0A-44D5-86F3-7AF1ACEFB7A1}" presName="childText" presStyleLbl="conFgAcc1" presStyleIdx="0" presStyleCnt="3">
        <dgm:presLayoutVars>
          <dgm:bulletEnabled val="1"/>
        </dgm:presLayoutVars>
      </dgm:prSet>
      <dgm:spPr/>
    </dgm:pt>
    <dgm:pt modelId="{F390632C-E762-4DD9-9494-F2711496D17E}" type="pres">
      <dgm:prSet presAssocID="{333BC130-0A3E-4DFE-BAC2-E6750762B944}" presName="spaceBetweenRectangles" presStyleCnt="0"/>
      <dgm:spPr/>
    </dgm:pt>
    <dgm:pt modelId="{73385C29-1932-49F8-9FF5-F54822FFF06D}" type="pres">
      <dgm:prSet presAssocID="{A850D870-ADD7-4080-B90A-8A6692506A17}" presName="parentLin" presStyleCnt="0"/>
      <dgm:spPr/>
    </dgm:pt>
    <dgm:pt modelId="{4FA51254-4B8D-4E54-BDC2-5B0338C37D4A}" type="pres">
      <dgm:prSet presAssocID="{A850D870-ADD7-4080-B90A-8A6692506A17}" presName="parentLeftMargin" presStyleLbl="node1" presStyleIdx="0" presStyleCnt="3"/>
      <dgm:spPr/>
    </dgm:pt>
    <dgm:pt modelId="{96AA9EE4-1DAD-4519-99D2-239A9C8462CA}" type="pres">
      <dgm:prSet presAssocID="{A850D870-ADD7-4080-B90A-8A6692506A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55F0B37-A806-4F49-A187-D922F4773E5A}" type="pres">
      <dgm:prSet presAssocID="{A850D870-ADD7-4080-B90A-8A6692506A17}" presName="negativeSpace" presStyleCnt="0"/>
      <dgm:spPr/>
    </dgm:pt>
    <dgm:pt modelId="{9735B279-70F0-4CAB-8AAD-3E7F0111B1EA}" type="pres">
      <dgm:prSet presAssocID="{A850D870-ADD7-4080-B90A-8A6692506A17}" presName="childText" presStyleLbl="conFgAcc1" presStyleIdx="1" presStyleCnt="3">
        <dgm:presLayoutVars>
          <dgm:bulletEnabled val="1"/>
        </dgm:presLayoutVars>
      </dgm:prSet>
      <dgm:spPr/>
    </dgm:pt>
    <dgm:pt modelId="{6ECC6AC0-74ED-45C3-94B7-C1F74A6CEA1A}" type="pres">
      <dgm:prSet presAssocID="{79C386C8-AB9F-42AF-AA5C-9DC30D3DB7FB}" presName="spaceBetweenRectangles" presStyleCnt="0"/>
      <dgm:spPr/>
    </dgm:pt>
    <dgm:pt modelId="{4B89F1A7-C1C6-450C-8ED5-9D9D647F4960}" type="pres">
      <dgm:prSet presAssocID="{8DB63380-86B2-4C40-ABB9-10838FC17223}" presName="parentLin" presStyleCnt="0"/>
      <dgm:spPr/>
    </dgm:pt>
    <dgm:pt modelId="{2491E9FD-F271-456F-BA3E-D47B3283F9BA}" type="pres">
      <dgm:prSet presAssocID="{8DB63380-86B2-4C40-ABB9-10838FC17223}" presName="parentLeftMargin" presStyleLbl="node1" presStyleIdx="1" presStyleCnt="3"/>
      <dgm:spPr/>
    </dgm:pt>
    <dgm:pt modelId="{25985190-20C3-4127-933D-7CC1AC493ECF}" type="pres">
      <dgm:prSet presAssocID="{8DB63380-86B2-4C40-ABB9-10838FC172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7B6E63E-9B48-4470-8DDF-BFF2376C8E7D}" type="pres">
      <dgm:prSet presAssocID="{8DB63380-86B2-4C40-ABB9-10838FC17223}" presName="negativeSpace" presStyleCnt="0"/>
      <dgm:spPr/>
    </dgm:pt>
    <dgm:pt modelId="{0433E988-D174-4E45-B9D7-422C6BBAD918}" type="pres">
      <dgm:prSet presAssocID="{8DB63380-86B2-4C40-ABB9-10838FC1722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BC37E06-BE9F-4B4F-BD04-0B395D04479E}" type="presOf" srcId="{8DB63380-86B2-4C40-ABB9-10838FC17223}" destId="{2491E9FD-F271-456F-BA3E-D47B3283F9BA}" srcOrd="0" destOrd="0" presId="urn:microsoft.com/office/officeart/2005/8/layout/list1"/>
    <dgm:cxn modelId="{5F669C07-1C46-4736-B111-37FBB3DCD49F}" type="presOf" srcId="{5D2DADF3-6E25-4522-9500-90D9C5C8D746}" destId="{D6BFA662-A78A-4DCA-AA5B-8DA8FA18F690}" srcOrd="0" destOrd="0" presId="urn:microsoft.com/office/officeart/2005/8/layout/list1"/>
    <dgm:cxn modelId="{BF506910-B99B-460F-B3CA-3229CF2E91CC}" type="presOf" srcId="{9B5515F1-271B-4349-B937-950D09A013DE}" destId="{1FCCF3BF-642F-45AA-9EFA-965C94651BB9}" srcOrd="0" destOrd="0" presId="urn:microsoft.com/office/officeart/2005/8/layout/list1"/>
    <dgm:cxn modelId="{C935231E-60D2-4647-A6B1-89C7CD1D0CF4}" srcId="{8DB63380-86B2-4C40-ABB9-10838FC17223}" destId="{99ECE8DE-2A21-42F3-A3EA-1891CF22BC19}" srcOrd="0" destOrd="0" parTransId="{DBC96A37-CBC7-4A5B-82DE-41AB0AA7B3CF}" sibTransId="{1F33CE54-F05D-468E-A28D-C53EFFD4C1EA}"/>
    <dgm:cxn modelId="{C7AB2C30-88AF-424C-B6AB-C21AE98C5787}" srcId="{A850D870-ADD7-4080-B90A-8A6692506A17}" destId="{950C3B5A-5509-4CF7-B4B0-8B5E298D5CC5}" srcOrd="1" destOrd="0" parTransId="{D6E5DCFB-A68D-4AF1-9426-355464684C4D}" sibTransId="{3FD419EA-095E-4525-8A7D-EA7926320D4F}"/>
    <dgm:cxn modelId="{986FEB39-54EC-464B-AE07-322619639364}" srcId="{8DB63380-86B2-4C40-ABB9-10838FC17223}" destId="{52DB55AA-030F-4A64-9DE6-4DBF53450892}" srcOrd="1" destOrd="0" parTransId="{2989A040-E56E-42EF-B461-E037FF841DF3}" sibTransId="{67005715-C6BE-4830-8199-5D786ABD58C8}"/>
    <dgm:cxn modelId="{77FF5162-94DC-406B-B8EB-D48721E04FB9}" type="presOf" srcId="{61CDCB08-DF04-4DF2-816F-A2B0C5DBCB17}" destId="{0433E988-D174-4E45-B9D7-422C6BBAD918}" srcOrd="0" destOrd="2" presId="urn:microsoft.com/office/officeart/2005/8/layout/list1"/>
    <dgm:cxn modelId="{31898163-A72A-414E-8805-073B032F343A}" type="presOf" srcId="{52DB55AA-030F-4A64-9DE6-4DBF53450892}" destId="{0433E988-D174-4E45-B9D7-422C6BBAD918}" srcOrd="0" destOrd="1" presId="urn:microsoft.com/office/officeart/2005/8/layout/list1"/>
    <dgm:cxn modelId="{B0D16769-00E4-4D82-B58B-C6D3617A17D3}" srcId="{A850D870-ADD7-4080-B90A-8A6692506A17}" destId="{77E1958B-83E8-448A-A3ED-29684B79BC26}" srcOrd="2" destOrd="0" parTransId="{B813FA90-0200-4775-8109-8C1D182A5BE4}" sibTransId="{682B1334-4C15-4A9F-80A7-844E044277FD}"/>
    <dgm:cxn modelId="{7A310F54-4797-47CF-8F78-6E3582AD583A}" srcId="{A55B7691-0F0A-44D5-86F3-7AF1ACEFB7A1}" destId="{C3BA3EBD-CE52-44F2-9E26-1D55A238446B}" srcOrd="1" destOrd="0" parTransId="{84E8E51A-A4A2-4AA3-9BA2-815AF4AC12A7}" sibTransId="{264BA908-4939-4682-8588-1749F5385B1E}"/>
    <dgm:cxn modelId="{36E9B674-7A78-4418-B90F-9A6D8D16371A}" srcId="{9B5515F1-271B-4349-B937-950D09A013DE}" destId="{A850D870-ADD7-4080-B90A-8A6692506A17}" srcOrd="1" destOrd="0" parTransId="{01007922-3868-4EAF-8D2B-104EF09C44DF}" sibTransId="{79C386C8-AB9F-42AF-AA5C-9DC30D3DB7FB}"/>
    <dgm:cxn modelId="{F2FC0D55-427D-4631-B55E-F889BEE47043}" srcId="{A55B7691-0F0A-44D5-86F3-7AF1ACEFB7A1}" destId="{55C1131C-8A9F-4093-83DC-AB82DBE695F3}" srcOrd="2" destOrd="0" parTransId="{569CD3F8-485C-4D3D-813A-52FB4405D552}" sibTransId="{32CBD004-AA57-4F03-B5E8-F78BAB2D0198}"/>
    <dgm:cxn modelId="{30886D94-1F50-4628-ACD9-AEF7D8CAE11F}" srcId="{9B5515F1-271B-4349-B937-950D09A013DE}" destId="{8DB63380-86B2-4C40-ABB9-10838FC17223}" srcOrd="2" destOrd="0" parTransId="{B037AA02-9FCF-46BB-9AB8-3C955F232087}" sibTransId="{D49FF296-753F-4B27-AA21-71D0B75F1A61}"/>
    <dgm:cxn modelId="{C77ED1B2-6941-4B3F-8DDB-86E0F768C9CC}" srcId="{8DB63380-86B2-4C40-ABB9-10838FC17223}" destId="{61CDCB08-DF04-4DF2-816F-A2B0C5DBCB17}" srcOrd="2" destOrd="0" parTransId="{7DD471D1-91AF-46A4-9BA8-223CADD7616B}" sibTransId="{8096CEA4-1414-4CBB-8688-808350AF491C}"/>
    <dgm:cxn modelId="{172C35B4-6528-4F93-A783-52169E3C3B37}" type="presOf" srcId="{99ECE8DE-2A21-42F3-A3EA-1891CF22BC19}" destId="{0433E988-D174-4E45-B9D7-422C6BBAD918}" srcOrd="0" destOrd="0" presId="urn:microsoft.com/office/officeart/2005/8/layout/list1"/>
    <dgm:cxn modelId="{9BD641B6-76A0-4C1E-B54D-6FC8D87EAC38}" srcId="{A55B7691-0F0A-44D5-86F3-7AF1ACEFB7A1}" destId="{5D2DADF3-6E25-4522-9500-90D9C5C8D746}" srcOrd="0" destOrd="0" parTransId="{81AC7D28-9B31-45DB-8757-DFACB7CE16D1}" sibTransId="{0644C502-DC6E-4B08-8AC6-90A6C4F34DF8}"/>
    <dgm:cxn modelId="{8B0EF1B6-6E57-4CAC-A791-F07B7618764A}" type="presOf" srcId="{77E1958B-83E8-448A-A3ED-29684B79BC26}" destId="{9735B279-70F0-4CAB-8AAD-3E7F0111B1EA}" srcOrd="0" destOrd="2" presId="urn:microsoft.com/office/officeart/2005/8/layout/list1"/>
    <dgm:cxn modelId="{11B662BE-9908-40C5-A884-E4EB0546E11E}" type="presOf" srcId="{A850D870-ADD7-4080-B90A-8A6692506A17}" destId="{96AA9EE4-1DAD-4519-99D2-239A9C8462CA}" srcOrd="1" destOrd="0" presId="urn:microsoft.com/office/officeart/2005/8/layout/list1"/>
    <dgm:cxn modelId="{6C60F5C0-EE7F-40C4-9FC9-38C42BC9A5E8}" type="presOf" srcId="{C3BA3EBD-CE52-44F2-9E26-1D55A238446B}" destId="{D6BFA662-A78A-4DCA-AA5B-8DA8FA18F690}" srcOrd="0" destOrd="1" presId="urn:microsoft.com/office/officeart/2005/8/layout/list1"/>
    <dgm:cxn modelId="{AB383BC1-56D8-4953-9E18-20C2184D8B1C}" srcId="{9B5515F1-271B-4349-B937-950D09A013DE}" destId="{A55B7691-0F0A-44D5-86F3-7AF1ACEFB7A1}" srcOrd="0" destOrd="0" parTransId="{357AA881-9F60-41E9-9311-4EFDE32A17C5}" sibTransId="{333BC130-0A3E-4DFE-BAC2-E6750762B944}"/>
    <dgm:cxn modelId="{3B1BE5C8-E829-4CB8-9DFA-F2262965ADDD}" type="presOf" srcId="{950C3B5A-5509-4CF7-B4B0-8B5E298D5CC5}" destId="{9735B279-70F0-4CAB-8AAD-3E7F0111B1EA}" srcOrd="0" destOrd="1" presId="urn:microsoft.com/office/officeart/2005/8/layout/list1"/>
    <dgm:cxn modelId="{E784E4C9-7808-4868-A6C9-6C5B36E8D7F9}" srcId="{A850D870-ADD7-4080-B90A-8A6692506A17}" destId="{E5735A0E-05BC-4E54-BDA0-98369EED3E33}" srcOrd="0" destOrd="0" parTransId="{73A31545-E952-4886-AA89-53FAF61A3712}" sibTransId="{20ED3D47-27B4-4716-BBE2-AFE41D62D498}"/>
    <dgm:cxn modelId="{98F790D7-2E98-459F-9FB3-9EB920347975}" type="presOf" srcId="{8DB63380-86B2-4C40-ABB9-10838FC17223}" destId="{25985190-20C3-4127-933D-7CC1AC493ECF}" srcOrd="1" destOrd="0" presId="urn:microsoft.com/office/officeart/2005/8/layout/list1"/>
    <dgm:cxn modelId="{A02DDADD-F6FA-4D7C-9F2D-BE050F99B2E5}" type="presOf" srcId="{55C1131C-8A9F-4093-83DC-AB82DBE695F3}" destId="{D6BFA662-A78A-4DCA-AA5B-8DA8FA18F690}" srcOrd="0" destOrd="2" presId="urn:microsoft.com/office/officeart/2005/8/layout/list1"/>
    <dgm:cxn modelId="{CC4CA6DF-F9C1-4925-9EE9-1E4315F0E6BB}" type="presOf" srcId="{A55B7691-0F0A-44D5-86F3-7AF1ACEFB7A1}" destId="{60AD40C8-84CC-4B29-8C19-073C9AC12497}" srcOrd="0" destOrd="0" presId="urn:microsoft.com/office/officeart/2005/8/layout/list1"/>
    <dgm:cxn modelId="{8840DBE0-ABA2-4A7E-AA41-8A65642B5C24}" type="presOf" srcId="{A55B7691-0F0A-44D5-86F3-7AF1ACEFB7A1}" destId="{DF033402-BEFA-4EE9-B5A9-4D678B1A1B29}" srcOrd="1" destOrd="0" presId="urn:microsoft.com/office/officeart/2005/8/layout/list1"/>
    <dgm:cxn modelId="{3930EFE7-877A-44FC-A11B-CC4B03492758}" type="presOf" srcId="{A850D870-ADD7-4080-B90A-8A6692506A17}" destId="{4FA51254-4B8D-4E54-BDC2-5B0338C37D4A}" srcOrd="0" destOrd="0" presId="urn:microsoft.com/office/officeart/2005/8/layout/list1"/>
    <dgm:cxn modelId="{3CA1B8EB-0D4E-4930-A690-E4F8643C15A9}" type="presOf" srcId="{E5735A0E-05BC-4E54-BDA0-98369EED3E33}" destId="{9735B279-70F0-4CAB-8AAD-3E7F0111B1EA}" srcOrd="0" destOrd="0" presId="urn:microsoft.com/office/officeart/2005/8/layout/list1"/>
    <dgm:cxn modelId="{6D8A9D2A-D7BD-4483-8A09-3DF149A773D2}" type="presParOf" srcId="{1FCCF3BF-642F-45AA-9EFA-965C94651BB9}" destId="{6EF918FD-D9C1-43AE-8C37-C10C378A510B}" srcOrd="0" destOrd="0" presId="urn:microsoft.com/office/officeart/2005/8/layout/list1"/>
    <dgm:cxn modelId="{A64A1DD4-E994-4218-8D90-617DE141927B}" type="presParOf" srcId="{6EF918FD-D9C1-43AE-8C37-C10C378A510B}" destId="{60AD40C8-84CC-4B29-8C19-073C9AC12497}" srcOrd="0" destOrd="0" presId="urn:microsoft.com/office/officeart/2005/8/layout/list1"/>
    <dgm:cxn modelId="{02D018D1-7EB1-45A3-AEAF-035C72B78B70}" type="presParOf" srcId="{6EF918FD-D9C1-43AE-8C37-C10C378A510B}" destId="{DF033402-BEFA-4EE9-B5A9-4D678B1A1B29}" srcOrd="1" destOrd="0" presId="urn:microsoft.com/office/officeart/2005/8/layout/list1"/>
    <dgm:cxn modelId="{FA9CFA3F-CDF4-4750-A879-8EE6184CA035}" type="presParOf" srcId="{1FCCF3BF-642F-45AA-9EFA-965C94651BB9}" destId="{DA9382A6-612D-41F0-B037-C79FA27F0007}" srcOrd="1" destOrd="0" presId="urn:microsoft.com/office/officeart/2005/8/layout/list1"/>
    <dgm:cxn modelId="{2F881AFC-7629-40F3-AE08-1BDF5B1BB825}" type="presParOf" srcId="{1FCCF3BF-642F-45AA-9EFA-965C94651BB9}" destId="{D6BFA662-A78A-4DCA-AA5B-8DA8FA18F690}" srcOrd="2" destOrd="0" presId="urn:microsoft.com/office/officeart/2005/8/layout/list1"/>
    <dgm:cxn modelId="{C46591CC-C74F-4DF3-ACB1-26774CEFAADC}" type="presParOf" srcId="{1FCCF3BF-642F-45AA-9EFA-965C94651BB9}" destId="{F390632C-E762-4DD9-9494-F2711496D17E}" srcOrd="3" destOrd="0" presId="urn:microsoft.com/office/officeart/2005/8/layout/list1"/>
    <dgm:cxn modelId="{EC17F2F9-C2EF-4A84-AA8A-1D9A48BCC5C3}" type="presParOf" srcId="{1FCCF3BF-642F-45AA-9EFA-965C94651BB9}" destId="{73385C29-1932-49F8-9FF5-F54822FFF06D}" srcOrd="4" destOrd="0" presId="urn:microsoft.com/office/officeart/2005/8/layout/list1"/>
    <dgm:cxn modelId="{2F168F81-F85C-4997-8FBC-F0D1081D8638}" type="presParOf" srcId="{73385C29-1932-49F8-9FF5-F54822FFF06D}" destId="{4FA51254-4B8D-4E54-BDC2-5B0338C37D4A}" srcOrd="0" destOrd="0" presId="urn:microsoft.com/office/officeart/2005/8/layout/list1"/>
    <dgm:cxn modelId="{F41E93D0-43C5-45F7-BCAC-43D5D3C35392}" type="presParOf" srcId="{73385C29-1932-49F8-9FF5-F54822FFF06D}" destId="{96AA9EE4-1DAD-4519-99D2-239A9C8462CA}" srcOrd="1" destOrd="0" presId="urn:microsoft.com/office/officeart/2005/8/layout/list1"/>
    <dgm:cxn modelId="{84867F73-6D6B-4513-BED8-8E2E9C3AC916}" type="presParOf" srcId="{1FCCF3BF-642F-45AA-9EFA-965C94651BB9}" destId="{055F0B37-A806-4F49-A187-D922F4773E5A}" srcOrd="5" destOrd="0" presId="urn:microsoft.com/office/officeart/2005/8/layout/list1"/>
    <dgm:cxn modelId="{312CD2A7-274D-4476-9BD6-1BCB38A0F709}" type="presParOf" srcId="{1FCCF3BF-642F-45AA-9EFA-965C94651BB9}" destId="{9735B279-70F0-4CAB-8AAD-3E7F0111B1EA}" srcOrd="6" destOrd="0" presId="urn:microsoft.com/office/officeart/2005/8/layout/list1"/>
    <dgm:cxn modelId="{912F40DA-D8BA-438D-B074-D8E75A3A9EB1}" type="presParOf" srcId="{1FCCF3BF-642F-45AA-9EFA-965C94651BB9}" destId="{6ECC6AC0-74ED-45C3-94B7-C1F74A6CEA1A}" srcOrd="7" destOrd="0" presId="urn:microsoft.com/office/officeart/2005/8/layout/list1"/>
    <dgm:cxn modelId="{3A4CA6DC-463D-407A-8994-6E932F546D0A}" type="presParOf" srcId="{1FCCF3BF-642F-45AA-9EFA-965C94651BB9}" destId="{4B89F1A7-C1C6-450C-8ED5-9D9D647F4960}" srcOrd="8" destOrd="0" presId="urn:microsoft.com/office/officeart/2005/8/layout/list1"/>
    <dgm:cxn modelId="{10B5AABA-19E3-4F9F-BB10-315A0B7BA49B}" type="presParOf" srcId="{4B89F1A7-C1C6-450C-8ED5-9D9D647F4960}" destId="{2491E9FD-F271-456F-BA3E-D47B3283F9BA}" srcOrd="0" destOrd="0" presId="urn:microsoft.com/office/officeart/2005/8/layout/list1"/>
    <dgm:cxn modelId="{BF254285-2ED3-4A97-BB51-CFA7C5DEE293}" type="presParOf" srcId="{4B89F1A7-C1C6-450C-8ED5-9D9D647F4960}" destId="{25985190-20C3-4127-933D-7CC1AC493ECF}" srcOrd="1" destOrd="0" presId="urn:microsoft.com/office/officeart/2005/8/layout/list1"/>
    <dgm:cxn modelId="{92C14C93-FD4E-41AC-9555-A32927403CF3}" type="presParOf" srcId="{1FCCF3BF-642F-45AA-9EFA-965C94651BB9}" destId="{E7B6E63E-9B48-4470-8DDF-BFF2376C8E7D}" srcOrd="9" destOrd="0" presId="urn:microsoft.com/office/officeart/2005/8/layout/list1"/>
    <dgm:cxn modelId="{43CE90A9-77C2-48DC-8A21-5E54B6E6E752}" type="presParOf" srcId="{1FCCF3BF-642F-45AA-9EFA-965C94651BB9}" destId="{0433E988-D174-4E45-B9D7-422C6BBAD91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F3EBA4-CA19-4340-9682-03F681B40457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80E5B0-0B6A-46C7-B37F-78B1006D2E4A}">
      <dgm:prSet/>
      <dgm:spPr/>
      <dgm:t>
        <a:bodyPr/>
        <a:lstStyle/>
        <a:p>
          <a:r>
            <a:rPr lang="en-US"/>
            <a:t>Fetch</a:t>
          </a:r>
        </a:p>
      </dgm:t>
    </dgm:pt>
    <dgm:pt modelId="{01591C99-4929-4CEB-981F-2BD1BC586BC3}" type="parTrans" cxnId="{96C11475-41C5-46E9-839B-763C4E67D2BB}">
      <dgm:prSet/>
      <dgm:spPr/>
      <dgm:t>
        <a:bodyPr/>
        <a:lstStyle/>
        <a:p>
          <a:endParaRPr lang="en-US"/>
        </a:p>
      </dgm:t>
    </dgm:pt>
    <dgm:pt modelId="{4B469AFD-E734-4413-B63F-7AA9EE574759}" type="sibTrans" cxnId="{96C11475-41C5-46E9-839B-763C4E67D2BB}">
      <dgm:prSet/>
      <dgm:spPr/>
      <dgm:t>
        <a:bodyPr/>
        <a:lstStyle/>
        <a:p>
          <a:endParaRPr lang="en-US"/>
        </a:p>
      </dgm:t>
    </dgm:pt>
    <dgm:pt modelId="{E243E922-850C-4C02-927E-C4B113F3A8F4}">
      <dgm:prSet/>
      <dgm:spPr/>
      <dgm:t>
        <a:bodyPr/>
        <a:lstStyle/>
        <a:p>
          <a:r>
            <a:rPr lang="en-US"/>
            <a:t>Fetch Phase:</a:t>
          </a:r>
        </a:p>
      </dgm:t>
    </dgm:pt>
    <dgm:pt modelId="{04CC6368-8A15-49BD-9015-EF4A20101032}" type="parTrans" cxnId="{4D4E0B64-97CD-4B03-890D-1AD42F746CB1}">
      <dgm:prSet/>
      <dgm:spPr/>
      <dgm:t>
        <a:bodyPr/>
        <a:lstStyle/>
        <a:p>
          <a:endParaRPr lang="en-US"/>
        </a:p>
      </dgm:t>
    </dgm:pt>
    <dgm:pt modelId="{F7B49030-29A9-4F22-982C-6552BAA1870D}" type="sibTrans" cxnId="{4D4E0B64-97CD-4B03-890D-1AD42F746CB1}">
      <dgm:prSet/>
      <dgm:spPr/>
      <dgm:t>
        <a:bodyPr/>
        <a:lstStyle/>
        <a:p>
          <a:endParaRPr lang="en-US"/>
        </a:p>
      </dgm:t>
    </dgm:pt>
    <dgm:pt modelId="{B5177957-EC77-4C08-841F-F2C98B9914D9}">
      <dgm:prSet/>
      <dgm:spPr/>
      <dgm:t>
        <a:bodyPr/>
        <a:lstStyle/>
        <a:p>
          <a:r>
            <a:rPr lang="en-US" dirty="0"/>
            <a:t>The Program Counter (PC) sends the address of the next instruction to memory.</a:t>
          </a:r>
        </a:p>
      </dgm:t>
    </dgm:pt>
    <dgm:pt modelId="{A6FD7BEF-91BA-4AF2-9F92-8E00F1CD42E5}" type="parTrans" cxnId="{D7B4608B-5F32-471E-AA0D-8452C6E1FAA5}">
      <dgm:prSet/>
      <dgm:spPr/>
      <dgm:t>
        <a:bodyPr/>
        <a:lstStyle/>
        <a:p>
          <a:endParaRPr lang="en-US"/>
        </a:p>
      </dgm:t>
    </dgm:pt>
    <dgm:pt modelId="{3A5AC3EC-2089-454B-AEFD-15F0DE094905}" type="sibTrans" cxnId="{D7B4608B-5F32-471E-AA0D-8452C6E1FAA5}">
      <dgm:prSet/>
      <dgm:spPr/>
      <dgm:t>
        <a:bodyPr/>
        <a:lstStyle/>
        <a:p>
          <a:endParaRPr lang="en-US"/>
        </a:p>
      </dgm:t>
    </dgm:pt>
    <dgm:pt modelId="{11D30F84-83DC-429F-B8C0-17196546D045}">
      <dgm:prSet/>
      <dgm:spPr/>
      <dgm:t>
        <a:bodyPr/>
        <a:lstStyle/>
        <a:p>
          <a:r>
            <a:rPr lang="en-US"/>
            <a:t>The instruction at this address is fetched and temporarily stored for decoding.</a:t>
          </a:r>
        </a:p>
      </dgm:t>
    </dgm:pt>
    <dgm:pt modelId="{82D486BD-A278-4E8C-B405-7946D7B6DAAB}" type="parTrans" cxnId="{D8479114-236F-471F-BBC4-37C02ABD2C86}">
      <dgm:prSet/>
      <dgm:spPr/>
      <dgm:t>
        <a:bodyPr/>
        <a:lstStyle/>
        <a:p>
          <a:endParaRPr lang="en-US"/>
        </a:p>
      </dgm:t>
    </dgm:pt>
    <dgm:pt modelId="{C781FBEB-BB89-457B-A17F-5B769BAC1961}" type="sibTrans" cxnId="{D8479114-236F-471F-BBC4-37C02ABD2C86}">
      <dgm:prSet/>
      <dgm:spPr/>
      <dgm:t>
        <a:bodyPr/>
        <a:lstStyle/>
        <a:p>
          <a:endParaRPr lang="en-US"/>
        </a:p>
      </dgm:t>
    </dgm:pt>
    <dgm:pt modelId="{AE5DF3AC-D61D-4A6B-AB84-A5518A4EF712}">
      <dgm:prSet/>
      <dgm:spPr/>
      <dgm:t>
        <a:bodyPr/>
        <a:lstStyle/>
        <a:p>
          <a:r>
            <a:rPr lang="en-US"/>
            <a:t>Decode</a:t>
          </a:r>
        </a:p>
      </dgm:t>
    </dgm:pt>
    <dgm:pt modelId="{730DDB71-0B48-4BE1-977E-CC2BF4087517}" type="parTrans" cxnId="{BCE91C39-ED03-443B-B282-60A62B393B74}">
      <dgm:prSet/>
      <dgm:spPr/>
      <dgm:t>
        <a:bodyPr/>
        <a:lstStyle/>
        <a:p>
          <a:endParaRPr lang="en-US"/>
        </a:p>
      </dgm:t>
    </dgm:pt>
    <dgm:pt modelId="{9D1F9975-2B9F-45BE-A524-E0BEF65B6720}" type="sibTrans" cxnId="{BCE91C39-ED03-443B-B282-60A62B393B74}">
      <dgm:prSet/>
      <dgm:spPr/>
      <dgm:t>
        <a:bodyPr/>
        <a:lstStyle/>
        <a:p>
          <a:endParaRPr lang="en-US"/>
        </a:p>
      </dgm:t>
    </dgm:pt>
    <dgm:pt modelId="{0F44C5D6-51C9-42C5-B002-7FA977691D22}">
      <dgm:prSet/>
      <dgm:spPr/>
      <dgm:t>
        <a:bodyPr/>
        <a:lstStyle/>
        <a:p>
          <a:r>
            <a:rPr lang="en-US"/>
            <a:t>Decode Phase:</a:t>
          </a:r>
        </a:p>
      </dgm:t>
    </dgm:pt>
    <dgm:pt modelId="{B5826DEA-6C18-48AA-A02F-D50EA46848E6}" type="parTrans" cxnId="{A2056150-86EB-4DCB-8C6F-55B2BA1D9F99}">
      <dgm:prSet/>
      <dgm:spPr/>
      <dgm:t>
        <a:bodyPr/>
        <a:lstStyle/>
        <a:p>
          <a:endParaRPr lang="en-US"/>
        </a:p>
      </dgm:t>
    </dgm:pt>
    <dgm:pt modelId="{EE18B270-2937-47E5-BDB8-E389CABEFEBE}" type="sibTrans" cxnId="{A2056150-86EB-4DCB-8C6F-55B2BA1D9F99}">
      <dgm:prSet/>
      <dgm:spPr/>
      <dgm:t>
        <a:bodyPr/>
        <a:lstStyle/>
        <a:p>
          <a:endParaRPr lang="en-US"/>
        </a:p>
      </dgm:t>
    </dgm:pt>
    <dgm:pt modelId="{6B9E1911-87D3-4562-BAA8-2A4A2916A3F2}">
      <dgm:prSet/>
      <dgm:spPr/>
      <dgm:t>
        <a:bodyPr/>
        <a:lstStyle/>
        <a:p>
          <a:r>
            <a:rPr lang="en-US" dirty="0"/>
            <a:t>The Instruction Decoder reads the opcode and operands from the fetched instruction.</a:t>
          </a:r>
        </a:p>
      </dgm:t>
    </dgm:pt>
    <dgm:pt modelId="{0909A182-2CF8-47C8-8F85-52DC863CFA85}" type="parTrans" cxnId="{65E98156-2FA2-414B-BA60-E1E1F798A496}">
      <dgm:prSet/>
      <dgm:spPr/>
      <dgm:t>
        <a:bodyPr/>
        <a:lstStyle/>
        <a:p>
          <a:endParaRPr lang="en-US"/>
        </a:p>
      </dgm:t>
    </dgm:pt>
    <dgm:pt modelId="{BD0A24C1-B6EA-4C28-8945-C26ABE210F43}" type="sibTrans" cxnId="{65E98156-2FA2-414B-BA60-E1E1F798A496}">
      <dgm:prSet/>
      <dgm:spPr/>
      <dgm:t>
        <a:bodyPr/>
        <a:lstStyle/>
        <a:p>
          <a:endParaRPr lang="en-US"/>
        </a:p>
      </dgm:t>
    </dgm:pt>
    <dgm:pt modelId="{A3AF2B06-E15F-42F9-BC7D-E02254736645}">
      <dgm:prSet/>
      <dgm:spPr/>
      <dgm:t>
        <a:bodyPr/>
        <a:lstStyle/>
        <a:p>
          <a:r>
            <a:rPr lang="en-US" dirty="0"/>
            <a:t>Activates necessary control signals to: Direct data flow by reading data from registers and sending it to the ALU or loading memory addresses.</a:t>
          </a:r>
        </a:p>
      </dgm:t>
    </dgm:pt>
    <dgm:pt modelId="{F659337D-0C3B-4739-A08F-42A464089619}" type="parTrans" cxnId="{E23D4FAA-A8D2-42FA-A6C9-85AFE909E282}">
      <dgm:prSet/>
      <dgm:spPr/>
      <dgm:t>
        <a:bodyPr/>
        <a:lstStyle/>
        <a:p>
          <a:endParaRPr lang="en-US"/>
        </a:p>
      </dgm:t>
    </dgm:pt>
    <dgm:pt modelId="{E602497E-3E4E-47A0-8B56-D4FEFDD3DD46}" type="sibTrans" cxnId="{E23D4FAA-A8D2-42FA-A6C9-85AFE909E282}">
      <dgm:prSet/>
      <dgm:spPr/>
      <dgm:t>
        <a:bodyPr/>
        <a:lstStyle/>
        <a:p>
          <a:endParaRPr lang="en-US"/>
        </a:p>
      </dgm:t>
    </dgm:pt>
    <dgm:pt modelId="{7DA1D69F-110F-48C3-B75F-2AAD575192FE}">
      <dgm:prSet/>
      <dgm:spPr/>
      <dgm:t>
        <a:bodyPr/>
        <a:lstStyle/>
        <a:p>
          <a:r>
            <a:rPr lang="en-US"/>
            <a:t>Execute</a:t>
          </a:r>
        </a:p>
      </dgm:t>
    </dgm:pt>
    <dgm:pt modelId="{36780E2C-BA81-488F-8C49-0FE23A63D710}" type="parTrans" cxnId="{340EF65E-371A-4D3A-BF8C-AC433A15329D}">
      <dgm:prSet/>
      <dgm:spPr/>
      <dgm:t>
        <a:bodyPr/>
        <a:lstStyle/>
        <a:p>
          <a:endParaRPr lang="en-US"/>
        </a:p>
      </dgm:t>
    </dgm:pt>
    <dgm:pt modelId="{304C7AA9-7344-4C45-807D-E3511007379C}" type="sibTrans" cxnId="{340EF65E-371A-4D3A-BF8C-AC433A15329D}">
      <dgm:prSet/>
      <dgm:spPr/>
      <dgm:t>
        <a:bodyPr/>
        <a:lstStyle/>
        <a:p>
          <a:endParaRPr lang="en-US"/>
        </a:p>
      </dgm:t>
    </dgm:pt>
    <dgm:pt modelId="{D2DB09AB-4BF7-4F1E-811A-EA0B60388E6F}">
      <dgm:prSet/>
      <dgm:spPr/>
      <dgm:t>
        <a:bodyPr/>
        <a:lstStyle/>
        <a:p>
          <a:r>
            <a:rPr lang="en-US"/>
            <a:t>Execute Phase:</a:t>
          </a:r>
        </a:p>
      </dgm:t>
    </dgm:pt>
    <dgm:pt modelId="{2E709A5A-A21C-4D9B-AB5D-398D76DD8E6A}" type="parTrans" cxnId="{32681F15-6540-4365-9705-7B94D83BD7EC}">
      <dgm:prSet/>
      <dgm:spPr/>
      <dgm:t>
        <a:bodyPr/>
        <a:lstStyle/>
        <a:p>
          <a:endParaRPr lang="en-US"/>
        </a:p>
      </dgm:t>
    </dgm:pt>
    <dgm:pt modelId="{202F9688-27D8-494F-A819-2F828898980D}" type="sibTrans" cxnId="{32681F15-6540-4365-9705-7B94D83BD7EC}">
      <dgm:prSet/>
      <dgm:spPr/>
      <dgm:t>
        <a:bodyPr/>
        <a:lstStyle/>
        <a:p>
          <a:endParaRPr lang="en-US"/>
        </a:p>
      </dgm:t>
    </dgm:pt>
    <dgm:pt modelId="{7CA080FC-276F-4077-A7F2-7D8354AFD4D6}">
      <dgm:prSet/>
      <dgm:spPr/>
      <dgm:t>
        <a:bodyPr/>
        <a:lstStyle/>
        <a:p>
          <a:r>
            <a:rPr lang="en-US"/>
            <a:t>Control unit directs data flow to ALU, memory, or registers.</a:t>
          </a:r>
        </a:p>
      </dgm:t>
    </dgm:pt>
    <dgm:pt modelId="{A64875B0-1E80-43A2-9736-B550F7CC35A0}" type="parTrans" cxnId="{2AEB7DF9-0B5E-4794-B286-C3690FEEE3A8}">
      <dgm:prSet/>
      <dgm:spPr/>
      <dgm:t>
        <a:bodyPr/>
        <a:lstStyle/>
        <a:p>
          <a:endParaRPr lang="en-US"/>
        </a:p>
      </dgm:t>
    </dgm:pt>
    <dgm:pt modelId="{56BC2717-CEEB-4229-9657-D84F1B7A07AA}" type="sibTrans" cxnId="{2AEB7DF9-0B5E-4794-B286-C3690FEEE3A8}">
      <dgm:prSet/>
      <dgm:spPr/>
      <dgm:t>
        <a:bodyPr/>
        <a:lstStyle/>
        <a:p>
          <a:endParaRPr lang="en-US"/>
        </a:p>
      </dgm:t>
    </dgm:pt>
    <dgm:pt modelId="{F00BFF29-E67E-4816-82BA-9F62A7FEE8F4}">
      <dgm:prSet/>
      <dgm:spPr/>
      <dgm:t>
        <a:bodyPr/>
        <a:lstStyle/>
        <a:p>
          <a:r>
            <a:rPr lang="en-US"/>
            <a:t>Program Counter (PC):Increments to the next instruction for sequential execution. Updates to a new address for jump operations</a:t>
          </a:r>
        </a:p>
      </dgm:t>
    </dgm:pt>
    <dgm:pt modelId="{4750F6E6-0201-409F-B8C1-B4F500B44A39}" type="parTrans" cxnId="{90375655-8C98-4842-A4F3-FBF2017AEAF1}">
      <dgm:prSet/>
      <dgm:spPr/>
      <dgm:t>
        <a:bodyPr/>
        <a:lstStyle/>
        <a:p>
          <a:endParaRPr lang="en-US"/>
        </a:p>
      </dgm:t>
    </dgm:pt>
    <dgm:pt modelId="{0F1AF9FD-3B8F-404C-A102-8DA0A834157C}" type="sibTrans" cxnId="{90375655-8C98-4842-A4F3-FBF2017AEAF1}">
      <dgm:prSet/>
      <dgm:spPr/>
      <dgm:t>
        <a:bodyPr/>
        <a:lstStyle/>
        <a:p>
          <a:endParaRPr lang="en-US"/>
        </a:p>
      </dgm:t>
    </dgm:pt>
    <dgm:pt modelId="{8160CD98-D521-43F2-8022-9CD59D71AD97}" type="pres">
      <dgm:prSet presAssocID="{F3F3EBA4-CA19-4340-9682-03F681B40457}" presName="linearFlow" presStyleCnt="0">
        <dgm:presLayoutVars>
          <dgm:dir/>
          <dgm:animLvl val="lvl"/>
          <dgm:resizeHandles val="exact"/>
        </dgm:presLayoutVars>
      </dgm:prSet>
      <dgm:spPr/>
    </dgm:pt>
    <dgm:pt modelId="{5AB4C720-3280-400D-8BD8-1C8074DB9221}" type="pres">
      <dgm:prSet presAssocID="{7780E5B0-0B6A-46C7-B37F-78B1006D2E4A}" presName="composite" presStyleCnt="0"/>
      <dgm:spPr/>
    </dgm:pt>
    <dgm:pt modelId="{234988A4-75E2-4603-AFC5-85FBD258DB2E}" type="pres">
      <dgm:prSet presAssocID="{7780E5B0-0B6A-46C7-B37F-78B1006D2E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F5E3C3D-3C4A-401B-9850-DD004A206153}" type="pres">
      <dgm:prSet presAssocID="{7780E5B0-0B6A-46C7-B37F-78B1006D2E4A}" presName="descendantText" presStyleLbl="alignAcc1" presStyleIdx="0" presStyleCnt="3">
        <dgm:presLayoutVars>
          <dgm:bulletEnabled val="1"/>
        </dgm:presLayoutVars>
      </dgm:prSet>
      <dgm:spPr/>
    </dgm:pt>
    <dgm:pt modelId="{2028D440-EBE4-4DC7-A6C9-982748E3A06E}" type="pres">
      <dgm:prSet presAssocID="{4B469AFD-E734-4413-B63F-7AA9EE574759}" presName="sp" presStyleCnt="0"/>
      <dgm:spPr/>
    </dgm:pt>
    <dgm:pt modelId="{8BF4A58B-D3BC-40F4-B31A-9CBFADAD6227}" type="pres">
      <dgm:prSet presAssocID="{AE5DF3AC-D61D-4A6B-AB84-A5518A4EF712}" presName="composite" presStyleCnt="0"/>
      <dgm:spPr/>
    </dgm:pt>
    <dgm:pt modelId="{114829E3-D339-48DB-ADDD-063AAE20BBD2}" type="pres">
      <dgm:prSet presAssocID="{AE5DF3AC-D61D-4A6B-AB84-A5518A4EF71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60FECA7-32A3-4944-B63F-7F860AF9D9E1}" type="pres">
      <dgm:prSet presAssocID="{AE5DF3AC-D61D-4A6B-AB84-A5518A4EF712}" presName="descendantText" presStyleLbl="alignAcc1" presStyleIdx="1" presStyleCnt="3">
        <dgm:presLayoutVars>
          <dgm:bulletEnabled val="1"/>
        </dgm:presLayoutVars>
      </dgm:prSet>
      <dgm:spPr/>
    </dgm:pt>
    <dgm:pt modelId="{01B60141-4816-4F71-98B9-88ED95C89012}" type="pres">
      <dgm:prSet presAssocID="{9D1F9975-2B9F-45BE-A524-E0BEF65B6720}" presName="sp" presStyleCnt="0"/>
      <dgm:spPr/>
    </dgm:pt>
    <dgm:pt modelId="{059381CE-C5B7-4759-912B-96330430D3B7}" type="pres">
      <dgm:prSet presAssocID="{7DA1D69F-110F-48C3-B75F-2AAD575192FE}" presName="composite" presStyleCnt="0"/>
      <dgm:spPr/>
    </dgm:pt>
    <dgm:pt modelId="{8CACDD67-1883-44A0-A0BC-550CB82D7012}" type="pres">
      <dgm:prSet presAssocID="{7DA1D69F-110F-48C3-B75F-2AAD575192F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CB868B0-178C-4D63-912A-FF162A817095}" type="pres">
      <dgm:prSet presAssocID="{7DA1D69F-110F-48C3-B75F-2AAD575192F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B142703-DB6E-44FE-BD99-7A1F53C69420}" type="presOf" srcId="{A3AF2B06-E15F-42F9-BC7D-E02254736645}" destId="{060FECA7-32A3-4944-B63F-7F860AF9D9E1}" srcOrd="0" destOrd="2" presId="urn:microsoft.com/office/officeart/2005/8/layout/chevron2"/>
    <dgm:cxn modelId="{09719803-2028-4F95-BACF-08806D469279}" type="presOf" srcId="{11D30F84-83DC-429F-B8C0-17196546D045}" destId="{CF5E3C3D-3C4A-401B-9850-DD004A206153}" srcOrd="0" destOrd="2" presId="urn:microsoft.com/office/officeart/2005/8/layout/chevron2"/>
    <dgm:cxn modelId="{3FCE1205-12A6-4696-9135-875AB561EB90}" type="presOf" srcId="{7CA080FC-276F-4077-A7F2-7D8354AFD4D6}" destId="{BCB868B0-178C-4D63-912A-FF162A817095}" srcOrd="0" destOrd="1" presId="urn:microsoft.com/office/officeart/2005/8/layout/chevron2"/>
    <dgm:cxn modelId="{D8479114-236F-471F-BBC4-37C02ABD2C86}" srcId="{E243E922-850C-4C02-927E-C4B113F3A8F4}" destId="{11D30F84-83DC-429F-B8C0-17196546D045}" srcOrd="1" destOrd="0" parTransId="{82D486BD-A278-4E8C-B405-7946D7B6DAAB}" sibTransId="{C781FBEB-BB89-457B-A17F-5B769BAC1961}"/>
    <dgm:cxn modelId="{32681F15-6540-4365-9705-7B94D83BD7EC}" srcId="{7DA1D69F-110F-48C3-B75F-2AAD575192FE}" destId="{D2DB09AB-4BF7-4F1E-811A-EA0B60388E6F}" srcOrd="0" destOrd="0" parTransId="{2E709A5A-A21C-4D9B-AB5D-398D76DD8E6A}" sibTransId="{202F9688-27D8-494F-A819-2F828898980D}"/>
    <dgm:cxn modelId="{86D17529-BBA2-49D7-A364-3BD696CEE6F6}" type="presOf" srcId="{F3F3EBA4-CA19-4340-9682-03F681B40457}" destId="{8160CD98-D521-43F2-8022-9CD59D71AD97}" srcOrd="0" destOrd="0" presId="urn:microsoft.com/office/officeart/2005/8/layout/chevron2"/>
    <dgm:cxn modelId="{AEA1272B-CC8A-4738-B828-400499CE2672}" type="presOf" srcId="{E243E922-850C-4C02-927E-C4B113F3A8F4}" destId="{CF5E3C3D-3C4A-401B-9850-DD004A206153}" srcOrd="0" destOrd="0" presId="urn:microsoft.com/office/officeart/2005/8/layout/chevron2"/>
    <dgm:cxn modelId="{3547D12D-6591-491F-A6FD-9D2F78E2F793}" type="presOf" srcId="{B5177957-EC77-4C08-841F-F2C98B9914D9}" destId="{CF5E3C3D-3C4A-401B-9850-DD004A206153}" srcOrd="0" destOrd="1" presId="urn:microsoft.com/office/officeart/2005/8/layout/chevron2"/>
    <dgm:cxn modelId="{19326133-9918-41CE-8642-81003F9E6872}" type="presOf" srcId="{6B9E1911-87D3-4562-BAA8-2A4A2916A3F2}" destId="{060FECA7-32A3-4944-B63F-7F860AF9D9E1}" srcOrd="0" destOrd="1" presId="urn:microsoft.com/office/officeart/2005/8/layout/chevron2"/>
    <dgm:cxn modelId="{BCE91C39-ED03-443B-B282-60A62B393B74}" srcId="{F3F3EBA4-CA19-4340-9682-03F681B40457}" destId="{AE5DF3AC-D61D-4A6B-AB84-A5518A4EF712}" srcOrd="1" destOrd="0" parTransId="{730DDB71-0B48-4BE1-977E-CC2BF4087517}" sibTransId="{9D1F9975-2B9F-45BE-A524-E0BEF65B6720}"/>
    <dgm:cxn modelId="{340EF65E-371A-4D3A-BF8C-AC433A15329D}" srcId="{F3F3EBA4-CA19-4340-9682-03F681B40457}" destId="{7DA1D69F-110F-48C3-B75F-2AAD575192FE}" srcOrd="2" destOrd="0" parTransId="{36780E2C-BA81-488F-8C49-0FE23A63D710}" sibTransId="{304C7AA9-7344-4C45-807D-E3511007379C}"/>
    <dgm:cxn modelId="{813F2442-B19E-43F7-BBFC-2F4924D6D358}" type="presOf" srcId="{AE5DF3AC-D61D-4A6B-AB84-A5518A4EF712}" destId="{114829E3-D339-48DB-ADDD-063AAE20BBD2}" srcOrd="0" destOrd="0" presId="urn:microsoft.com/office/officeart/2005/8/layout/chevron2"/>
    <dgm:cxn modelId="{4D4E0B64-97CD-4B03-890D-1AD42F746CB1}" srcId="{7780E5B0-0B6A-46C7-B37F-78B1006D2E4A}" destId="{E243E922-850C-4C02-927E-C4B113F3A8F4}" srcOrd="0" destOrd="0" parTransId="{04CC6368-8A15-49BD-9015-EF4A20101032}" sibTransId="{F7B49030-29A9-4F22-982C-6552BAA1870D}"/>
    <dgm:cxn modelId="{9101A44E-9EE5-4575-90BA-09AB404C7D7A}" type="presOf" srcId="{F00BFF29-E67E-4816-82BA-9F62A7FEE8F4}" destId="{BCB868B0-178C-4D63-912A-FF162A817095}" srcOrd="0" destOrd="2" presId="urn:microsoft.com/office/officeart/2005/8/layout/chevron2"/>
    <dgm:cxn modelId="{A2056150-86EB-4DCB-8C6F-55B2BA1D9F99}" srcId="{AE5DF3AC-D61D-4A6B-AB84-A5518A4EF712}" destId="{0F44C5D6-51C9-42C5-B002-7FA977691D22}" srcOrd="0" destOrd="0" parTransId="{B5826DEA-6C18-48AA-A02F-D50EA46848E6}" sibTransId="{EE18B270-2937-47E5-BDB8-E389CABEFEBE}"/>
    <dgm:cxn modelId="{96C11475-41C5-46E9-839B-763C4E67D2BB}" srcId="{F3F3EBA4-CA19-4340-9682-03F681B40457}" destId="{7780E5B0-0B6A-46C7-B37F-78B1006D2E4A}" srcOrd="0" destOrd="0" parTransId="{01591C99-4929-4CEB-981F-2BD1BC586BC3}" sibTransId="{4B469AFD-E734-4413-B63F-7AA9EE574759}"/>
    <dgm:cxn modelId="{90375655-8C98-4842-A4F3-FBF2017AEAF1}" srcId="{D2DB09AB-4BF7-4F1E-811A-EA0B60388E6F}" destId="{F00BFF29-E67E-4816-82BA-9F62A7FEE8F4}" srcOrd="1" destOrd="0" parTransId="{4750F6E6-0201-409F-B8C1-B4F500B44A39}" sibTransId="{0F1AF9FD-3B8F-404C-A102-8DA0A834157C}"/>
    <dgm:cxn modelId="{65E98156-2FA2-414B-BA60-E1E1F798A496}" srcId="{0F44C5D6-51C9-42C5-B002-7FA977691D22}" destId="{6B9E1911-87D3-4562-BAA8-2A4A2916A3F2}" srcOrd="0" destOrd="0" parTransId="{0909A182-2CF8-47C8-8F85-52DC863CFA85}" sibTransId="{BD0A24C1-B6EA-4C28-8945-C26ABE210F43}"/>
    <dgm:cxn modelId="{9F72D789-E620-4AD1-9F7A-1D2600832E1E}" type="presOf" srcId="{0F44C5D6-51C9-42C5-B002-7FA977691D22}" destId="{060FECA7-32A3-4944-B63F-7F860AF9D9E1}" srcOrd="0" destOrd="0" presId="urn:microsoft.com/office/officeart/2005/8/layout/chevron2"/>
    <dgm:cxn modelId="{D7B4608B-5F32-471E-AA0D-8452C6E1FAA5}" srcId="{E243E922-850C-4C02-927E-C4B113F3A8F4}" destId="{B5177957-EC77-4C08-841F-F2C98B9914D9}" srcOrd="0" destOrd="0" parTransId="{A6FD7BEF-91BA-4AF2-9F92-8E00F1CD42E5}" sibTransId="{3A5AC3EC-2089-454B-AEFD-15F0DE094905}"/>
    <dgm:cxn modelId="{E23D4FAA-A8D2-42FA-A6C9-85AFE909E282}" srcId="{0F44C5D6-51C9-42C5-B002-7FA977691D22}" destId="{A3AF2B06-E15F-42F9-BC7D-E02254736645}" srcOrd="1" destOrd="0" parTransId="{F659337D-0C3B-4739-A08F-42A464089619}" sibTransId="{E602497E-3E4E-47A0-8B56-D4FEFDD3DD46}"/>
    <dgm:cxn modelId="{B0BA3DD5-E701-40EA-87A0-EC5724F56CCE}" type="presOf" srcId="{7DA1D69F-110F-48C3-B75F-2AAD575192FE}" destId="{8CACDD67-1883-44A0-A0BC-550CB82D7012}" srcOrd="0" destOrd="0" presId="urn:microsoft.com/office/officeart/2005/8/layout/chevron2"/>
    <dgm:cxn modelId="{881E02E0-FEF6-4284-B35E-BD4D4D87B44E}" type="presOf" srcId="{7780E5B0-0B6A-46C7-B37F-78B1006D2E4A}" destId="{234988A4-75E2-4603-AFC5-85FBD258DB2E}" srcOrd="0" destOrd="0" presId="urn:microsoft.com/office/officeart/2005/8/layout/chevron2"/>
    <dgm:cxn modelId="{FB3BFAE2-AFFD-4262-9010-26C0FE851854}" type="presOf" srcId="{D2DB09AB-4BF7-4F1E-811A-EA0B60388E6F}" destId="{BCB868B0-178C-4D63-912A-FF162A817095}" srcOrd="0" destOrd="0" presId="urn:microsoft.com/office/officeart/2005/8/layout/chevron2"/>
    <dgm:cxn modelId="{2AEB7DF9-0B5E-4794-B286-C3690FEEE3A8}" srcId="{D2DB09AB-4BF7-4F1E-811A-EA0B60388E6F}" destId="{7CA080FC-276F-4077-A7F2-7D8354AFD4D6}" srcOrd="0" destOrd="0" parTransId="{A64875B0-1E80-43A2-9736-B550F7CC35A0}" sibTransId="{56BC2717-CEEB-4229-9657-D84F1B7A07AA}"/>
    <dgm:cxn modelId="{7E8B98AE-FD92-4D38-8097-4564B41F729B}" type="presParOf" srcId="{8160CD98-D521-43F2-8022-9CD59D71AD97}" destId="{5AB4C720-3280-400D-8BD8-1C8074DB9221}" srcOrd="0" destOrd="0" presId="urn:microsoft.com/office/officeart/2005/8/layout/chevron2"/>
    <dgm:cxn modelId="{44BE1084-4E65-4726-B7EE-66129E8D993F}" type="presParOf" srcId="{5AB4C720-3280-400D-8BD8-1C8074DB9221}" destId="{234988A4-75E2-4603-AFC5-85FBD258DB2E}" srcOrd="0" destOrd="0" presId="urn:microsoft.com/office/officeart/2005/8/layout/chevron2"/>
    <dgm:cxn modelId="{82578C67-8549-42AE-ADC3-D5048C2EB56D}" type="presParOf" srcId="{5AB4C720-3280-400D-8BD8-1C8074DB9221}" destId="{CF5E3C3D-3C4A-401B-9850-DD004A206153}" srcOrd="1" destOrd="0" presId="urn:microsoft.com/office/officeart/2005/8/layout/chevron2"/>
    <dgm:cxn modelId="{F9D649CD-00CF-4F68-95BD-6585C727D82D}" type="presParOf" srcId="{8160CD98-D521-43F2-8022-9CD59D71AD97}" destId="{2028D440-EBE4-4DC7-A6C9-982748E3A06E}" srcOrd="1" destOrd="0" presId="urn:microsoft.com/office/officeart/2005/8/layout/chevron2"/>
    <dgm:cxn modelId="{90142905-3A6C-4C7C-B01A-3472920425E4}" type="presParOf" srcId="{8160CD98-D521-43F2-8022-9CD59D71AD97}" destId="{8BF4A58B-D3BC-40F4-B31A-9CBFADAD6227}" srcOrd="2" destOrd="0" presId="urn:microsoft.com/office/officeart/2005/8/layout/chevron2"/>
    <dgm:cxn modelId="{E881B47C-669D-4006-8F03-21E413C29FF3}" type="presParOf" srcId="{8BF4A58B-D3BC-40F4-B31A-9CBFADAD6227}" destId="{114829E3-D339-48DB-ADDD-063AAE20BBD2}" srcOrd="0" destOrd="0" presId="urn:microsoft.com/office/officeart/2005/8/layout/chevron2"/>
    <dgm:cxn modelId="{38179BA4-23A7-4949-A481-9A9424E8CF44}" type="presParOf" srcId="{8BF4A58B-D3BC-40F4-B31A-9CBFADAD6227}" destId="{060FECA7-32A3-4944-B63F-7F860AF9D9E1}" srcOrd="1" destOrd="0" presId="urn:microsoft.com/office/officeart/2005/8/layout/chevron2"/>
    <dgm:cxn modelId="{B95A381D-5235-4421-8F77-6FC9C9767AA4}" type="presParOf" srcId="{8160CD98-D521-43F2-8022-9CD59D71AD97}" destId="{01B60141-4816-4F71-98B9-88ED95C89012}" srcOrd="3" destOrd="0" presId="urn:microsoft.com/office/officeart/2005/8/layout/chevron2"/>
    <dgm:cxn modelId="{78FE8DE3-8C47-40D9-A6EE-C78CB9F828B9}" type="presParOf" srcId="{8160CD98-D521-43F2-8022-9CD59D71AD97}" destId="{059381CE-C5B7-4759-912B-96330430D3B7}" srcOrd="4" destOrd="0" presId="urn:microsoft.com/office/officeart/2005/8/layout/chevron2"/>
    <dgm:cxn modelId="{E90E5EAE-CFF6-4940-B3F5-7413ECD2EB5B}" type="presParOf" srcId="{059381CE-C5B7-4759-912B-96330430D3B7}" destId="{8CACDD67-1883-44A0-A0BC-550CB82D7012}" srcOrd="0" destOrd="0" presId="urn:microsoft.com/office/officeart/2005/8/layout/chevron2"/>
    <dgm:cxn modelId="{5CB1381A-EAC7-4FDC-9A63-AFDD656A8333}" type="presParOf" srcId="{059381CE-C5B7-4759-912B-96330430D3B7}" destId="{BCB868B0-178C-4D63-912A-FF162A81709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DAD101-65FC-4196-A4CE-6465FB3A44B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F29FB4B-DF2A-4DCA-8754-76C30C040D3A}">
      <dgm:prSet/>
      <dgm:spPr/>
      <dgm:t>
        <a:bodyPr/>
        <a:lstStyle/>
        <a:p>
          <a:r>
            <a:rPr lang="en-US" b="1"/>
            <a:t>Challenge 1: Limited Operand Size (0–3 Range)</a:t>
          </a:r>
          <a:endParaRPr lang="en-US"/>
        </a:p>
      </dgm:t>
    </dgm:pt>
    <dgm:pt modelId="{9ADC3931-B87A-4DB4-AC25-3212276B96A5}" type="parTrans" cxnId="{443A41A8-777E-4E8E-BB47-67B7756F8226}">
      <dgm:prSet/>
      <dgm:spPr/>
      <dgm:t>
        <a:bodyPr/>
        <a:lstStyle/>
        <a:p>
          <a:endParaRPr lang="en-US"/>
        </a:p>
      </dgm:t>
    </dgm:pt>
    <dgm:pt modelId="{C0C117CB-DA73-49EF-986E-D85E369253B1}" type="sibTrans" cxnId="{443A41A8-777E-4E8E-BB47-67B7756F8226}">
      <dgm:prSet/>
      <dgm:spPr/>
      <dgm:t>
        <a:bodyPr/>
        <a:lstStyle/>
        <a:p>
          <a:endParaRPr lang="en-US"/>
        </a:p>
      </dgm:t>
    </dgm:pt>
    <dgm:pt modelId="{222C2C01-B0F2-4434-BC14-55F3DCAB59E1}">
      <dgm:prSet/>
      <dgm:spPr/>
      <dgm:t>
        <a:bodyPr/>
        <a:lstStyle/>
        <a:p>
          <a:r>
            <a:rPr lang="en-US" b="1"/>
            <a:t>Issue</a:t>
          </a:r>
          <a:r>
            <a:rPr lang="en-US"/>
            <a:t>: Operands restricted to 2-bit values (range 0–3).</a:t>
          </a:r>
        </a:p>
      </dgm:t>
    </dgm:pt>
    <dgm:pt modelId="{EB6D3716-DAF8-4945-B2F6-7F9E21CF6AFC}" type="parTrans" cxnId="{8A044D58-30CF-47CE-802F-6700949F6690}">
      <dgm:prSet/>
      <dgm:spPr/>
      <dgm:t>
        <a:bodyPr/>
        <a:lstStyle/>
        <a:p>
          <a:endParaRPr lang="en-US"/>
        </a:p>
      </dgm:t>
    </dgm:pt>
    <dgm:pt modelId="{672232A9-2C2B-4ED9-8C52-D383CA10A3A7}" type="sibTrans" cxnId="{8A044D58-30CF-47CE-802F-6700949F6690}">
      <dgm:prSet/>
      <dgm:spPr/>
      <dgm:t>
        <a:bodyPr/>
        <a:lstStyle/>
        <a:p>
          <a:endParaRPr lang="en-US"/>
        </a:p>
      </dgm:t>
    </dgm:pt>
    <dgm:pt modelId="{AC56118F-92C5-4105-B569-2B953A2507C8}">
      <dgm:prSet/>
      <dgm:spPr/>
      <dgm:t>
        <a:bodyPr/>
        <a:lstStyle/>
        <a:p>
          <a:r>
            <a:rPr lang="en-US" b="1"/>
            <a:t>Solution</a:t>
          </a:r>
          <a:r>
            <a:rPr lang="en-US"/>
            <a:t>:</a:t>
          </a:r>
        </a:p>
      </dgm:t>
    </dgm:pt>
    <dgm:pt modelId="{FBD9FB84-5914-44DA-B791-1AFC30CD006A}" type="parTrans" cxnId="{B901BF96-9CD7-4755-AEAE-7C3068971894}">
      <dgm:prSet/>
      <dgm:spPr/>
      <dgm:t>
        <a:bodyPr/>
        <a:lstStyle/>
        <a:p>
          <a:endParaRPr lang="en-US"/>
        </a:p>
      </dgm:t>
    </dgm:pt>
    <dgm:pt modelId="{5DD70D84-F47B-4F22-89C0-C6BDD65E0556}" type="sibTrans" cxnId="{B901BF96-9CD7-4755-AEAE-7C3068971894}">
      <dgm:prSet/>
      <dgm:spPr/>
      <dgm:t>
        <a:bodyPr/>
        <a:lstStyle/>
        <a:p>
          <a:endParaRPr lang="en-US"/>
        </a:p>
      </dgm:t>
    </dgm:pt>
    <dgm:pt modelId="{84CEA2D0-5077-422F-BB86-0FC5E70C38A2}">
      <dgm:prSet/>
      <dgm:spPr/>
      <dgm:t>
        <a:bodyPr/>
        <a:lstStyle/>
        <a:p>
          <a:r>
            <a:rPr lang="en-US"/>
            <a:t>Designed operations to accommodate this limitation.</a:t>
          </a:r>
        </a:p>
      </dgm:t>
    </dgm:pt>
    <dgm:pt modelId="{C22E98B4-42FB-4E64-A3EE-F759F3C28FA1}" type="parTrans" cxnId="{D90F1FAA-B32B-41DD-9033-9D85928B6E29}">
      <dgm:prSet/>
      <dgm:spPr/>
      <dgm:t>
        <a:bodyPr/>
        <a:lstStyle/>
        <a:p>
          <a:endParaRPr lang="en-US"/>
        </a:p>
      </dgm:t>
    </dgm:pt>
    <dgm:pt modelId="{2D899732-37BB-48D2-8FD1-1F2530704DD9}" type="sibTrans" cxnId="{D90F1FAA-B32B-41DD-9033-9D85928B6E29}">
      <dgm:prSet/>
      <dgm:spPr/>
      <dgm:t>
        <a:bodyPr/>
        <a:lstStyle/>
        <a:p>
          <a:endParaRPr lang="en-US"/>
        </a:p>
      </dgm:t>
    </dgm:pt>
    <dgm:pt modelId="{01FCD39D-3EB6-4697-95F8-96D1E080A31F}">
      <dgm:prSet/>
      <dgm:spPr/>
      <dgm:t>
        <a:bodyPr/>
        <a:lstStyle/>
        <a:p>
          <a:r>
            <a:rPr lang="en-US"/>
            <a:t>Used memory or immediate values for larger numbers when needed.</a:t>
          </a:r>
        </a:p>
      </dgm:t>
    </dgm:pt>
    <dgm:pt modelId="{0BABD3AE-0576-4E48-8CF6-EB84DDA4CCA7}" type="parTrans" cxnId="{7A89F656-32D9-44CB-8A12-F619B8E6F31A}">
      <dgm:prSet/>
      <dgm:spPr/>
      <dgm:t>
        <a:bodyPr/>
        <a:lstStyle/>
        <a:p>
          <a:endParaRPr lang="en-US"/>
        </a:p>
      </dgm:t>
    </dgm:pt>
    <dgm:pt modelId="{856788FB-C498-4902-92BD-AC7E12F44FC0}" type="sibTrans" cxnId="{7A89F656-32D9-44CB-8A12-F619B8E6F31A}">
      <dgm:prSet/>
      <dgm:spPr/>
      <dgm:t>
        <a:bodyPr/>
        <a:lstStyle/>
        <a:p>
          <a:endParaRPr lang="en-US"/>
        </a:p>
      </dgm:t>
    </dgm:pt>
    <dgm:pt modelId="{709D885A-468E-4718-ABB7-32AA5929A4A4}">
      <dgm:prSet/>
      <dgm:spPr/>
      <dgm:t>
        <a:bodyPr/>
        <a:lstStyle/>
        <a:p>
          <a:r>
            <a:rPr lang="en-US" b="1"/>
            <a:t>Challenge 2: Encoding Complexity</a:t>
          </a:r>
          <a:endParaRPr lang="en-US"/>
        </a:p>
      </dgm:t>
    </dgm:pt>
    <dgm:pt modelId="{2E3138F3-31C1-46A6-9F09-F32544456D18}" type="parTrans" cxnId="{9E28EA25-C0CA-4EEC-BA98-07DE039F3042}">
      <dgm:prSet/>
      <dgm:spPr/>
      <dgm:t>
        <a:bodyPr/>
        <a:lstStyle/>
        <a:p>
          <a:endParaRPr lang="en-US"/>
        </a:p>
      </dgm:t>
    </dgm:pt>
    <dgm:pt modelId="{797B1A90-7791-4B6B-8CB1-63BC74724456}" type="sibTrans" cxnId="{9E28EA25-C0CA-4EEC-BA98-07DE039F3042}">
      <dgm:prSet/>
      <dgm:spPr/>
      <dgm:t>
        <a:bodyPr/>
        <a:lstStyle/>
        <a:p>
          <a:endParaRPr lang="en-US"/>
        </a:p>
      </dgm:t>
    </dgm:pt>
    <dgm:pt modelId="{FC4CC560-6D2F-4CBD-8658-A11C25C9718C}">
      <dgm:prSet/>
      <dgm:spPr/>
      <dgm:t>
        <a:bodyPr/>
        <a:lstStyle/>
        <a:p>
          <a:r>
            <a:rPr lang="en-US" b="1"/>
            <a:t>Issue</a:t>
          </a:r>
          <a:r>
            <a:rPr lang="en-US"/>
            <a:t>: Compact 8-bit encoding within a limited opcode space.</a:t>
          </a:r>
        </a:p>
      </dgm:t>
    </dgm:pt>
    <dgm:pt modelId="{E81E0D95-874D-4871-888F-68697A71E5B8}" type="parTrans" cxnId="{7FB81B7D-CB5C-420F-9FA1-747A47E4C695}">
      <dgm:prSet/>
      <dgm:spPr/>
      <dgm:t>
        <a:bodyPr/>
        <a:lstStyle/>
        <a:p>
          <a:endParaRPr lang="en-US"/>
        </a:p>
      </dgm:t>
    </dgm:pt>
    <dgm:pt modelId="{CAD03190-1E07-4D21-903C-62789B29B449}" type="sibTrans" cxnId="{7FB81B7D-CB5C-420F-9FA1-747A47E4C695}">
      <dgm:prSet/>
      <dgm:spPr/>
      <dgm:t>
        <a:bodyPr/>
        <a:lstStyle/>
        <a:p>
          <a:endParaRPr lang="en-US"/>
        </a:p>
      </dgm:t>
    </dgm:pt>
    <dgm:pt modelId="{9E4D7399-6F1A-49F3-8248-84861D6946CC}">
      <dgm:prSet/>
      <dgm:spPr/>
      <dgm:t>
        <a:bodyPr/>
        <a:lstStyle/>
        <a:p>
          <a:r>
            <a:rPr lang="en-US" b="1"/>
            <a:t>Solution</a:t>
          </a:r>
          <a:r>
            <a:rPr lang="en-US"/>
            <a:t>:</a:t>
          </a:r>
        </a:p>
      </dgm:t>
    </dgm:pt>
    <dgm:pt modelId="{0A926BE6-D727-47C2-AE97-FE9CAE63DFB9}" type="parTrans" cxnId="{0F1508BE-B0F7-4533-B49C-9CB5C54A1890}">
      <dgm:prSet/>
      <dgm:spPr/>
      <dgm:t>
        <a:bodyPr/>
        <a:lstStyle/>
        <a:p>
          <a:endParaRPr lang="en-US"/>
        </a:p>
      </dgm:t>
    </dgm:pt>
    <dgm:pt modelId="{39A40C9B-C513-479F-848D-11514564FAC3}" type="sibTrans" cxnId="{0F1508BE-B0F7-4533-B49C-9CB5C54A1890}">
      <dgm:prSet/>
      <dgm:spPr/>
      <dgm:t>
        <a:bodyPr/>
        <a:lstStyle/>
        <a:p>
          <a:endParaRPr lang="en-US"/>
        </a:p>
      </dgm:t>
    </dgm:pt>
    <dgm:pt modelId="{15BFB9EA-1228-403C-912E-AB607E349B30}">
      <dgm:prSet/>
      <dgm:spPr/>
      <dgm:t>
        <a:bodyPr/>
        <a:lstStyle/>
        <a:p>
          <a:r>
            <a:rPr lang="en-US"/>
            <a:t>Adopted a fixed binary format for each instruction.</a:t>
          </a:r>
        </a:p>
      </dgm:t>
    </dgm:pt>
    <dgm:pt modelId="{5526C494-5997-414B-A68C-2D5F5DF6F5D6}" type="parTrans" cxnId="{113B0B4B-B665-40C1-8D7A-8BF21D531BE0}">
      <dgm:prSet/>
      <dgm:spPr/>
      <dgm:t>
        <a:bodyPr/>
        <a:lstStyle/>
        <a:p>
          <a:endParaRPr lang="en-US"/>
        </a:p>
      </dgm:t>
    </dgm:pt>
    <dgm:pt modelId="{8A34F56F-086B-4E4D-AE0E-92EEB473AF9B}" type="sibTrans" cxnId="{113B0B4B-B665-40C1-8D7A-8BF21D531BE0}">
      <dgm:prSet/>
      <dgm:spPr/>
      <dgm:t>
        <a:bodyPr/>
        <a:lstStyle/>
        <a:p>
          <a:endParaRPr lang="en-US"/>
        </a:p>
      </dgm:t>
    </dgm:pt>
    <dgm:pt modelId="{0C5B0736-E3B0-4EEE-BD85-8E714ACAF6FD}">
      <dgm:prSet/>
      <dgm:spPr/>
      <dgm:t>
        <a:bodyPr/>
        <a:lstStyle/>
        <a:p>
          <a:r>
            <a:rPr lang="en-US"/>
            <a:t>Allocated remaining bits for operands while maintaining flexibility for future extensions.</a:t>
          </a:r>
        </a:p>
      </dgm:t>
    </dgm:pt>
    <dgm:pt modelId="{FB93EAF7-276E-4115-B07D-659918D3A5C0}" type="parTrans" cxnId="{FF2440AF-DE51-46F6-9ADD-8F00B207E812}">
      <dgm:prSet/>
      <dgm:spPr/>
      <dgm:t>
        <a:bodyPr/>
        <a:lstStyle/>
        <a:p>
          <a:endParaRPr lang="en-US"/>
        </a:p>
      </dgm:t>
    </dgm:pt>
    <dgm:pt modelId="{3240AD05-B341-4D77-9068-D62A052FB94F}" type="sibTrans" cxnId="{FF2440AF-DE51-46F6-9ADD-8F00B207E812}">
      <dgm:prSet/>
      <dgm:spPr/>
      <dgm:t>
        <a:bodyPr/>
        <a:lstStyle/>
        <a:p>
          <a:endParaRPr lang="en-US"/>
        </a:p>
      </dgm:t>
    </dgm:pt>
    <dgm:pt modelId="{B06357F7-D5F7-449D-8FE6-087DFC6FF092}">
      <dgm:prSet/>
      <dgm:spPr/>
      <dgm:t>
        <a:bodyPr/>
        <a:lstStyle/>
        <a:p>
          <a:r>
            <a:rPr lang="en-US" b="1"/>
            <a:t>Challenge 3: Limited Resources (Registers and Memory)</a:t>
          </a:r>
          <a:endParaRPr lang="en-US"/>
        </a:p>
      </dgm:t>
    </dgm:pt>
    <dgm:pt modelId="{001B2512-290E-48F3-BBBA-339988F912A9}" type="parTrans" cxnId="{4CA985FA-739A-4E7C-B282-8861FACD722A}">
      <dgm:prSet/>
      <dgm:spPr/>
      <dgm:t>
        <a:bodyPr/>
        <a:lstStyle/>
        <a:p>
          <a:endParaRPr lang="en-US"/>
        </a:p>
      </dgm:t>
    </dgm:pt>
    <dgm:pt modelId="{D0502ACA-12FE-4D80-8D03-BDC1517C0549}" type="sibTrans" cxnId="{4CA985FA-739A-4E7C-B282-8861FACD722A}">
      <dgm:prSet/>
      <dgm:spPr/>
      <dgm:t>
        <a:bodyPr/>
        <a:lstStyle/>
        <a:p>
          <a:endParaRPr lang="en-US"/>
        </a:p>
      </dgm:t>
    </dgm:pt>
    <dgm:pt modelId="{DFAB0A4C-F53A-42A5-9CA2-EAD94ABB223E}">
      <dgm:prSet/>
      <dgm:spPr/>
      <dgm:t>
        <a:bodyPr/>
        <a:lstStyle/>
        <a:p>
          <a:r>
            <a:rPr lang="en-US" b="1"/>
            <a:t>Issue</a:t>
          </a:r>
          <a:r>
            <a:rPr lang="en-US"/>
            <a:t>: Constrained by small memory space and few registers.</a:t>
          </a:r>
        </a:p>
      </dgm:t>
    </dgm:pt>
    <dgm:pt modelId="{CA17AB1E-40E6-4ECB-BF16-3E5F47E949D3}" type="parTrans" cxnId="{628B165C-AFD5-43C3-8EAE-81DB8B9ADDDC}">
      <dgm:prSet/>
      <dgm:spPr/>
      <dgm:t>
        <a:bodyPr/>
        <a:lstStyle/>
        <a:p>
          <a:endParaRPr lang="en-US"/>
        </a:p>
      </dgm:t>
    </dgm:pt>
    <dgm:pt modelId="{6356BFD8-47DE-4D42-B098-CAE97B1926B3}" type="sibTrans" cxnId="{628B165C-AFD5-43C3-8EAE-81DB8B9ADDDC}">
      <dgm:prSet/>
      <dgm:spPr/>
      <dgm:t>
        <a:bodyPr/>
        <a:lstStyle/>
        <a:p>
          <a:endParaRPr lang="en-US"/>
        </a:p>
      </dgm:t>
    </dgm:pt>
    <dgm:pt modelId="{CBD7018C-D1D6-4AF0-803B-568B25D4191E}">
      <dgm:prSet/>
      <dgm:spPr/>
      <dgm:t>
        <a:bodyPr/>
        <a:lstStyle/>
        <a:p>
          <a:r>
            <a:rPr lang="en-US" b="1"/>
            <a:t>Solution</a:t>
          </a:r>
          <a:r>
            <a:rPr lang="en-US"/>
            <a:t>:</a:t>
          </a:r>
        </a:p>
      </dgm:t>
    </dgm:pt>
    <dgm:pt modelId="{89630F6D-9E5D-4711-9324-02EF89237B84}" type="parTrans" cxnId="{B87B4F41-67E1-492D-98FC-28B2E1C1EDA9}">
      <dgm:prSet/>
      <dgm:spPr/>
      <dgm:t>
        <a:bodyPr/>
        <a:lstStyle/>
        <a:p>
          <a:endParaRPr lang="en-US"/>
        </a:p>
      </dgm:t>
    </dgm:pt>
    <dgm:pt modelId="{E7A1FCB3-CBFF-42CD-8777-CC5C5104B3E9}" type="sibTrans" cxnId="{B87B4F41-67E1-492D-98FC-28B2E1C1EDA9}">
      <dgm:prSet/>
      <dgm:spPr/>
      <dgm:t>
        <a:bodyPr/>
        <a:lstStyle/>
        <a:p>
          <a:endParaRPr lang="en-US"/>
        </a:p>
      </dgm:t>
    </dgm:pt>
    <dgm:pt modelId="{998F4770-61B9-424D-936F-CAACA1534B4D}">
      <dgm:prSet/>
      <dgm:spPr/>
      <dgm:t>
        <a:bodyPr/>
        <a:lstStyle/>
        <a:p>
          <a:r>
            <a:rPr lang="en-US"/>
            <a:t>Managed memory efficiently with a small array.</a:t>
          </a:r>
        </a:p>
      </dgm:t>
    </dgm:pt>
    <dgm:pt modelId="{5AF18C39-562B-40A0-81F6-9C5D75D361CE}" type="parTrans" cxnId="{D032B857-E36B-4F7B-B3C2-C83A34CDFBE4}">
      <dgm:prSet/>
      <dgm:spPr/>
      <dgm:t>
        <a:bodyPr/>
        <a:lstStyle/>
        <a:p>
          <a:endParaRPr lang="en-US"/>
        </a:p>
      </dgm:t>
    </dgm:pt>
    <dgm:pt modelId="{DAE3E913-D758-4D9C-B3E4-0A200FCBE32C}" type="sibTrans" cxnId="{D032B857-E36B-4F7B-B3C2-C83A34CDFBE4}">
      <dgm:prSet/>
      <dgm:spPr/>
      <dgm:t>
        <a:bodyPr/>
        <a:lstStyle/>
        <a:p>
          <a:endParaRPr lang="en-US"/>
        </a:p>
      </dgm:t>
    </dgm:pt>
    <dgm:pt modelId="{90ECE589-6F79-45B2-BF9D-16C427128760}">
      <dgm:prSet/>
      <dgm:spPr/>
      <dgm:t>
        <a:bodyPr/>
        <a:lstStyle/>
        <a:p>
          <a:r>
            <a:rPr lang="en-US"/>
            <a:t>Optimized register usage for sequential operations.</a:t>
          </a:r>
        </a:p>
      </dgm:t>
    </dgm:pt>
    <dgm:pt modelId="{34A4F01A-AAE4-40A8-AD54-AACFE5AD7ACB}" type="parTrans" cxnId="{34A21DD6-5395-475E-B73F-59FF89C25620}">
      <dgm:prSet/>
      <dgm:spPr/>
      <dgm:t>
        <a:bodyPr/>
        <a:lstStyle/>
        <a:p>
          <a:endParaRPr lang="en-US"/>
        </a:p>
      </dgm:t>
    </dgm:pt>
    <dgm:pt modelId="{7FAE555E-6855-43BA-9C81-90B41D3DEA0B}" type="sibTrans" cxnId="{34A21DD6-5395-475E-B73F-59FF89C25620}">
      <dgm:prSet/>
      <dgm:spPr/>
      <dgm:t>
        <a:bodyPr/>
        <a:lstStyle/>
        <a:p>
          <a:endParaRPr lang="en-US"/>
        </a:p>
      </dgm:t>
    </dgm:pt>
    <dgm:pt modelId="{A931AE77-8D09-47CB-9B4C-301FD9B3C977}">
      <dgm:prSet/>
      <dgm:spPr/>
      <dgm:t>
        <a:bodyPr/>
        <a:lstStyle/>
        <a:p>
          <a:r>
            <a:rPr lang="en-IN" b="1"/>
            <a:t>Challenge 4: Typecasting for Non-Standard Data Types</a:t>
          </a:r>
          <a:endParaRPr lang="en-US"/>
        </a:p>
      </dgm:t>
    </dgm:pt>
    <dgm:pt modelId="{6EA06A4B-549E-4797-906A-EF62BC6BAF34}" type="parTrans" cxnId="{742B14D8-8AA0-4000-978A-00CEFDAC35C9}">
      <dgm:prSet/>
      <dgm:spPr/>
      <dgm:t>
        <a:bodyPr/>
        <a:lstStyle/>
        <a:p>
          <a:endParaRPr lang="en-US"/>
        </a:p>
      </dgm:t>
    </dgm:pt>
    <dgm:pt modelId="{47F8F1C9-2442-4C8A-A732-07D03450DAA5}" type="sibTrans" cxnId="{742B14D8-8AA0-4000-978A-00CEFDAC35C9}">
      <dgm:prSet/>
      <dgm:spPr/>
      <dgm:t>
        <a:bodyPr/>
        <a:lstStyle/>
        <a:p>
          <a:endParaRPr lang="en-US"/>
        </a:p>
      </dgm:t>
    </dgm:pt>
    <dgm:pt modelId="{6993712B-27B7-4BDF-9BCD-5799030E547C}">
      <dgm:prSet/>
      <dgm:spPr/>
      <dgm:t>
        <a:bodyPr/>
        <a:lstStyle/>
        <a:p>
          <a:r>
            <a:rPr lang="en-US" b="1"/>
            <a:t>Issue:</a:t>
          </a:r>
          <a:r>
            <a:rPr lang="en-US"/>
            <a:t> u_int8 registers required typecasting for correct printing in C++.</a:t>
          </a:r>
        </a:p>
      </dgm:t>
    </dgm:pt>
    <dgm:pt modelId="{CBC5A6ED-6A7F-4F5F-8FC2-C53A7DE48E02}" type="parTrans" cxnId="{9AF845E7-D03C-4753-AF58-BF0EB3D0E1C8}">
      <dgm:prSet/>
      <dgm:spPr/>
      <dgm:t>
        <a:bodyPr/>
        <a:lstStyle/>
        <a:p>
          <a:endParaRPr lang="en-US"/>
        </a:p>
      </dgm:t>
    </dgm:pt>
    <dgm:pt modelId="{21F30E3A-52A9-4A3B-AE6D-DD84BC8EA38F}" type="sibTrans" cxnId="{9AF845E7-D03C-4753-AF58-BF0EB3D0E1C8}">
      <dgm:prSet/>
      <dgm:spPr/>
      <dgm:t>
        <a:bodyPr/>
        <a:lstStyle/>
        <a:p>
          <a:endParaRPr lang="en-US"/>
        </a:p>
      </dgm:t>
    </dgm:pt>
    <dgm:pt modelId="{005B7C94-297A-4528-856A-AC2055116570}">
      <dgm:prSet/>
      <dgm:spPr/>
      <dgm:t>
        <a:bodyPr/>
        <a:lstStyle/>
        <a:p>
          <a:r>
            <a:rPr lang="en-US" b="1"/>
            <a:t>Solution: </a:t>
          </a:r>
          <a:endParaRPr lang="en-US"/>
        </a:p>
      </dgm:t>
    </dgm:pt>
    <dgm:pt modelId="{5A52094B-BDD8-45AA-9B18-056E8631287E}" type="parTrans" cxnId="{5C1A73B5-6F34-43C6-A1B3-CD09AA76C375}">
      <dgm:prSet/>
      <dgm:spPr/>
      <dgm:t>
        <a:bodyPr/>
        <a:lstStyle/>
        <a:p>
          <a:endParaRPr lang="en-US"/>
        </a:p>
      </dgm:t>
    </dgm:pt>
    <dgm:pt modelId="{75550EB8-C382-4F5C-AF67-8A8ADB300F68}" type="sibTrans" cxnId="{5C1A73B5-6F34-43C6-A1B3-CD09AA76C375}">
      <dgm:prSet/>
      <dgm:spPr/>
      <dgm:t>
        <a:bodyPr/>
        <a:lstStyle/>
        <a:p>
          <a:endParaRPr lang="en-US"/>
        </a:p>
      </dgm:t>
    </dgm:pt>
    <dgm:pt modelId="{F8E2ADAE-B788-468C-A5A5-11AEED325E3C}">
      <dgm:prSet/>
      <dgm:spPr/>
      <dgm:t>
        <a:bodyPr/>
        <a:lstStyle/>
        <a:p>
          <a:r>
            <a:rPr lang="en-US"/>
            <a:t>Typecast u_int8 values to standard data types (e.g., int).</a:t>
          </a:r>
        </a:p>
      </dgm:t>
    </dgm:pt>
    <dgm:pt modelId="{CF2F332A-6592-4294-9F91-DA8DC74D6BE1}" type="parTrans" cxnId="{885E5D0D-8739-41CC-BF09-AF7873331543}">
      <dgm:prSet/>
      <dgm:spPr/>
      <dgm:t>
        <a:bodyPr/>
        <a:lstStyle/>
        <a:p>
          <a:endParaRPr lang="en-US"/>
        </a:p>
      </dgm:t>
    </dgm:pt>
    <dgm:pt modelId="{E09DB908-46D7-4831-9F26-F440C15AB5DC}" type="sibTrans" cxnId="{885E5D0D-8739-41CC-BF09-AF7873331543}">
      <dgm:prSet/>
      <dgm:spPr/>
      <dgm:t>
        <a:bodyPr/>
        <a:lstStyle/>
        <a:p>
          <a:endParaRPr lang="en-US"/>
        </a:p>
      </dgm:t>
    </dgm:pt>
    <dgm:pt modelId="{FA32E69B-AD66-439E-9C5E-9775F81FD91C}">
      <dgm:prSet/>
      <dgm:spPr/>
      <dgm:t>
        <a:bodyPr/>
        <a:lstStyle/>
        <a:p>
          <a:r>
            <a:rPr lang="en-US"/>
            <a:t>Ensured compatibility with C++'s print function</a:t>
          </a:r>
        </a:p>
      </dgm:t>
    </dgm:pt>
    <dgm:pt modelId="{7BF6E91A-EF1C-4DEC-AAED-51989BA383D1}" type="parTrans" cxnId="{FF1273EB-EBB0-4BF9-8AA4-F74F11101880}">
      <dgm:prSet/>
      <dgm:spPr/>
      <dgm:t>
        <a:bodyPr/>
        <a:lstStyle/>
        <a:p>
          <a:endParaRPr lang="en-US"/>
        </a:p>
      </dgm:t>
    </dgm:pt>
    <dgm:pt modelId="{22E88D2E-8FAC-4FCC-8345-A49E31C2D22D}" type="sibTrans" cxnId="{FF1273EB-EBB0-4BF9-8AA4-F74F11101880}">
      <dgm:prSet/>
      <dgm:spPr/>
      <dgm:t>
        <a:bodyPr/>
        <a:lstStyle/>
        <a:p>
          <a:endParaRPr lang="en-US"/>
        </a:p>
      </dgm:t>
    </dgm:pt>
    <dgm:pt modelId="{74D0CCA0-BAA2-4E8D-9FFA-8CC8FB26DDB9}" type="pres">
      <dgm:prSet presAssocID="{35DAD101-65FC-4196-A4CE-6465FB3A44B1}" presName="linear" presStyleCnt="0">
        <dgm:presLayoutVars>
          <dgm:dir/>
          <dgm:animLvl val="lvl"/>
          <dgm:resizeHandles val="exact"/>
        </dgm:presLayoutVars>
      </dgm:prSet>
      <dgm:spPr/>
    </dgm:pt>
    <dgm:pt modelId="{47491385-2B69-4CC0-BA56-1EA24AFEB003}" type="pres">
      <dgm:prSet presAssocID="{CF29FB4B-DF2A-4DCA-8754-76C30C040D3A}" presName="parentLin" presStyleCnt="0"/>
      <dgm:spPr/>
    </dgm:pt>
    <dgm:pt modelId="{C5A3099C-7E0E-4C1C-925D-C921C34FB14F}" type="pres">
      <dgm:prSet presAssocID="{CF29FB4B-DF2A-4DCA-8754-76C30C040D3A}" presName="parentLeftMargin" presStyleLbl="node1" presStyleIdx="0" presStyleCnt="4"/>
      <dgm:spPr/>
    </dgm:pt>
    <dgm:pt modelId="{26301427-8A94-464E-9F66-8E3610724C7A}" type="pres">
      <dgm:prSet presAssocID="{CF29FB4B-DF2A-4DCA-8754-76C30C040D3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BFB4B7A-0228-46F6-94E3-EAFFF1A27906}" type="pres">
      <dgm:prSet presAssocID="{CF29FB4B-DF2A-4DCA-8754-76C30C040D3A}" presName="negativeSpace" presStyleCnt="0"/>
      <dgm:spPr/>
    </dgm:pt>
    <dgm:pt modelId="{1954A929-7EE0-42AF-82F7-346036AF4CE9}" type="pres">
      <dgm:prSet presAssocID="{CF29FB4B-DF2A-4DCA-8754-76C30C040D3A}" presName="childText" presStyleLbl="conFgAcc1" presStyleIdx="0" presStyleCnt="4">
        <dgm:presLayoutVars>
          <dgm:bulletEnabled val="1"/>
        </dgm:presLayoutVars>
      </dgm:prSet>
      <dgm:spPr/>
    </dgm:pt>
    <dgm:pt modelId="{87688211-BDCF-4A7C-B799-7A35F1CD504A}" type="pres">
      <dgm:prSet presAssocID="{C0C117CB-DA73-49EF-986E-D85E369253B1}" presName="spaceBetweenRectangles" presStyleCnt="0"/>
      <dgm:spPr/>
    </dgm:pt>
    <dgm:pt modelId="{6F9EC47C-8EA0-42C5-9C89-B3E139829596}" type="pres">
      <dgm:prSet presAssocID="{709D885A-468E-4718-ABB7-32AA5929A4A4}" presName="parentLin" presStyleCnt="0"/>
      <dgm:spPr/>
    </dgm:pt>
    <dgm:pt modelId="{6FFA4499-DF62-44D8-AB76-EB20745ED00C}" type="pres">
      <dgm:prSet presAssocID="{709D885A-468E-4718-ABB7-32AA5929A4A4}" presName="parentLeftMargin" presStyleLbl="node1" presStyleIdx="0" presStyleCnt="4"/>
      <dgm:spPr/>
    </dgm:pt>
    <dgm:pt modelId="{37926E85-15A1-4AAA-B6D7-AC6B3C643DFE}" type="pres">
      <dgm:prSet presAssocID="{709D885A-468E-4718-ABB7-32AA5929A4A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A6FA6F4-123F-4330-9551-84F22B063D6D}" type="pres">
      <dgm:prSet presAssocID="{709D885A-468E-4718-ABB7-32AA5929A4A4}" presName="negativeSpace" presStyleCnt="0"/>
      <dgm:spPr/>
    </dgm:pt>
    <dgm:pt modelId="{1A9C6CFD-3BC8-4C22-AD68-F1398E444730}" type="pres">
      <dgm:prSet presAssocID="{709D885A-468E-4718-ABB7-32AA5929A4A4}" presName="childText" presStyleLbl="conFgAcc1" presStyleIdx="1" presStyleCnt="4">
        <dgm:presLayoutVars>
          <dgm:bulletEnabled val="1"/>
        </dgm:presLayoutVars>
      </dgm:prSet>
      <dgm:spPr/>
    </dgm:pt>
    <dgm:pt modelId="{43942814-03BF-494B-9EF1-C38061ED8738}" type="pres">
      <dgm:prSet presAssocID="{797B1A90-7791-4B6B-8CB1-63BC74724456}" presName="spaceBetweenRectangles" presStyleCnt="0"/>
      <dgm:spPr/>
    </dgm:pt>
    <dgm:pt modelId="{B6BF8A57-1E93-479A-BF4C-8773808740B7}" type="pres">
      <dgm:prSet presAssocID="{B06357F7-D5F7-449D-8FE6-087DFC6FF092}" presName="parentLin" presStyleCnt="0"/>
      <dgm:spPr/>
    </dgm:pt>
    <dgm:pt modelId="{DA5F4341-9FB6-4CFC-B0A4-C4F3BB366457}" type="pres">
      <dgm:prSet presAssocID="{B06357F7-D5F7-449D-8FE6-087DFC6FF092}" presName="parentLeftMargin" presStyleLbl="node1" presStyleIdx="1" presStyleCnt="4"/>
      <dgm:spPr/>
    </dgm:pt>
    <dgm:pt modelId="{56685BD2-48BE-4CA2-A6CF-FC8A45972FAD}" type="pres">
      <dgm:prSet presAssocID="{B06357F7-D5F7-449D-8FE6-087DFC6FF09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3456EE-296C-4AAF-B4E7-6C4C107F7843}" type="pres">
      <dgm:prSet presAssocID="{B06357F7-D5F7-449D-8FE6-087DFC6FF092}" presName="negativeSpace" presStyleCnt="0"/>
      <dgm:spPr/>
    </dgm:pt>
    <dgm:pt modelId="{917B88B5-6A89-445D-A367-3F93FB456D77}" type="pres">
      <dgm:prSet presAssocID="{B06357F7-D5F7-449D-8FE6-087DFC6FF092}" presName="childText" presStyleLbl="conFgAcc1" presStyleIdx="2" presStyleCnt="4">
        <dgm:presLayoutVars>
          <dgm:bulletEnabled val="1"/>
        </dgm:presLayoutVars>
      </dgm:prSet>
      <dgm:spPr/>
    </dgm:pt>
    <dgm:pt modelId="{6C69371B-0427-4245-AF3D-93BE75888BFF}" type="pres">
      <dgm:prSet presAssocID="{D0502ACA-12FE-4D80-8D03-BDC1517C0549}" presName="spaceBetweenRectangles" presStyleCnt="0"/>
      <dgm:spPr/>
    </dgm:pt>
    <dgm:pt modelId="{6AC3DD1F-9DE9-4EEB-BCD5-96F62A5169A1}" type="pres">
      <dgm:prSet presAssocID="{A931AE77-8D09-47CB-9B4C-301FD9B3C977}" presName="parentLin" presStyleCnt="0"/>
      <dgm:spPr/>
    </dgm:pt>
    <dgm:pt modelId="{EA77937B-A282-4BBB-8D43-FD2DFF997892}" type="pres">
      <dgm:prSet presAssocID="{A931AE77-8D09-47CB-9B4C-301FD9B3C977}" presName="parentLeftMargin" presStyleLbl="node1" presStyleIdx="2" presStyleCnt="4"/>
      <dgm:spPr/>
    </dgm:pt>
    <dgm:pt modelId="{F9D70FA5-7F29-44DC-8A3D-8BAA957E337A}" type="pres">
      <dgm:prSet presAssocID="{A931AE77-8D09-47CB-9B4C-301FD9B3C97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DD381A4-E8D1-474E-A9E3-7EA00A9E7C36}" type="pres">
      <dgm:prSet presAssocID="{A931AE77-8D09-47CB-9B4C-301FD9B3C977}" presName="negativeSpace" presStyleCnt="0"/>
      <dgm:spPr/>
    </dgm:pt>
    <dgm:pt modelId="{7D3B0644-9103-4536-9A91-F80664BDA3CC}" type="pres">
      <dgm:prSet presAssocID="{A931AE77-8D09-47CB-9B4C-301FD9B3C97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04E8501-CE8E-4364-970C-9829D153F196}" type="presOf" srcId="{FC4CC560-6D2F-4CBD-8658-A11C25C9718C}" destId="{1A9C6CFD-3BC8-4C22-AD68-F1398E444730}" srcOrd="0" destOrd="0" presId="urn:microsoft.com/office/officeart/2005/8/layout/list1"/>
    <dgm:cxn modelId="{885E5D0D-8739-41CC-BF09-AF7873331543}" srcId="{A931AE77-8D09-47CB-9B4C-301FD9B3C977}" destId="{F8E2ADAE-B788-468C-A5A5-11AEED325E3C}" srcOrd="2" destOrd="0" parTransId="{CF2F332A-6592-4294-9F91-DA8DC74D6BE1}" sibTransId="{E09DB908-46D7-4831-9F26-F440C15AB5DC}"/>
    <dgm:cxn modelId="{0CA05B14-7022-41D4-AAD9-00D4F09CBCF2}" type="presOf" srcId="{84CEA2D0-5077-422F-BB86-0FC5E70C38A2}" destId="{1954A929-7EE0-42AF-82F7-346036AF4CE9}" srcOrd="0" destOrd="2" presId="urn:microsoft.com/office/officeart/2005/8/layout/list1"/>
    <dgm:cxn modelId="{25B90819-9D4A-4503-80B3-9893FAACFBF8}" type="presOf" srcId="{AC56118F-92C5-4105-B569-2B953A2507C8}" destId="{1954A929-7EE0-42AF-82F7-346036AF4CE9}" srcOrd="0" destOrd="1" presId="urn:microsoft.com/office/officeart/2005/8/layout/list1"/>
    <dgm:cxn modelId="{46414E20-9622-46C5-8A26-CA4517300556}" type="presOf" srcId="{005B7C94-297A-4528-856A-AC2055116570}" destId="{7D3B0644-9103-4536-9A91-F80664BDA3CC}" srcOrd="0" destOrd="1" presId="urn:microsoft.com/office/officeart/2005/8/layout/list1"/>
    <dgm:cxn modelId="{9E28EA25-C0CA-4EEC-BA98-07DE039F3042}" srcId="{35DAD101-65FC-4196-A4CE-6465FB3A44B1}" destId="{709D885A-468E-4718-ABB7-32AA5929A4A4}" srcOrd="1" destOrd="0" parTransId="{2E3138F3-31C1-46A6-9F09-F32544456D18}" sibTransId="{797B1A90-7791-4B6B-8CB1-63BC74724456}"/>
    <dgm:cxn modelId="{628B165C-AFD5-43C3-8EAE-81DB8B9ADDDC}" srcId="{B06357F7-D5F7-449D-8FE6-087DFC6FF092}" destId="{DFAB0A4C-F53A-42A5-9CA2-EAD94ABB223E}" srcOrd="0" destOrd="0" parTransId="{CA17AB1E-40E6-4ECB-BF16-3E5F47E949D3}" sibTransId="{6356BFD8-47DE-4D42-B098-CAE97B1926B3}"/>
    <dgm:cxn modelId="{87F20461-BC09-4E90-97B5-1D6DC0FA23FF}" type="presOf" srcId="{709D885A-468E-4718-ABB7-32AA5929A4A4}" destId="{37926E85-15A1-4AAA-B6D7-AC6B3C643DFE}" srcOrd="1" destOrd="0" presId="urn:microsoft.com/office/officeart/2005/8/layout/list1"/>
    <dgm:cxn modelId="{B87B4F41-67E1-492D-98FC-28B2E1C1EDA9}" srcId="{B06357F7-D5F7-449D-8FE6-087DFC6FF092}" destId="{CBD7018C-D1D6-4AF0-803B-568B25D4191E}" srcOrd="1" destOrd="0" parTransId="{89630F6D-9E5D-4711-9324-02EF89237B84}" sibTransId="{E7A1FCB3-CBFF-42CD-8777-CC5C5104B3E9}"/>
    <dgm:cxn modelId="{80675D63-9814-4A6C-B5D3-41657899E4FF}" type="presOf" srcId="{90ECE589-6F79-45B2-BF9D-16C427128760}" destId="{917B88B5-6A89-445D-A367-3F93FB456D77}" srcOrd="0" destOrd="3" presId="urn:microsoft.com/office/officeart/2005/8/layout/list1"/>
    <dgm:cxn modelId="{57C9AF67-CA61-46F1-BDC2-B0C2CEC18430}" type="presOf" srcId="{998F4770-61B9-424D-936F-CAACA1534B4D}" destId="{917B88B5-6A89-445D-A367-3F93FB456D77}" srcOrd="0" destOrd="2" presId="urn:microsoft.com/office/officeart/2005/8/layout/list1"/>
    <dgm:cxn modelId="{E761B648-18A3-470E-96DD-5282A09FDA71}" type="presOf" srcId="{222C2C01-B0F2-4434-BC14-55F3DCAB59E1}" destId="{1954A929-7EE0-42AF-82F7-346036AF4CE9}" srcOrd="0" destOrd="0" presId="urn:microsoft.com/office/officeart/2005/8/layout/list1"/>
    <dgm:cxn modelId="{113B0B4B-B665-40C1-8D7A-8BF21D531BE0}" srcId="{9E4D7399-6F1A-49F3-8248-84861D6946CC}" destId="{15BFB9EA-1228-403C-912E-AB607E349B30}" srcOrd="0" destOrd="0" parTransId="{5526C494-5997-414B-A68C-2D5F5DF6F5D6}" sibTransId="{8A34F56F-086B-4E4D-AE0E-92EEB473AF9B}"/>
    <dgm:cxn modelId="{4AA1F54B-C6F2-42AE-A151-09BE280EA9E8}" type="presOf" srcId="{0C5B0736-E3B0-4EEE-BD85-8E714ACAF6FD}" destId="{1A9C6CFD-3BC8-4C22-AD68-F1398E444730}" srcOrd="0" destOrd="3" presId="urn:microsoft.com/office/officeart/2005/8/layout/list1"/>
    <dgm:cxn modelId="{8B24A34C-8BC5-47F3-92DE-65C4B6773140}" type="presOf" srcId="{9E4D7399-6F1A-49F3-8248-84861D6946CC}" destId="{1A9C6CFD-3BC8-4C22-AD68-F1398E444730}" srcOrd="0" destOrd="1" presId="urn:microsoft.com/office/officeart/2005/8/layout/list1"/>
    <dgm:cxn modelId="{7A89F656-32D9-44CB-8A12-F619B8E6F31A}" srcId="{AC56118F-92C5-4105-B569-2B953A2507C8}" destId="{01FCD39D-3EB6-4697-95F8-96D1E080A31F}" srcOrd="1" destOrd="0" parTransId="{0BABD3AE-0576-4E48-8CF6-EB84DDA4CCA7}" sibTransId="{856788FB-C498-4902-92BD-AC7E12F44FC0}"/>
    <dgm:cxn modelId="{D032B857-E36B-4F7B-B3C2-C83A34CDFBE4}" srcId="{CBD7018C-D1D6-4AF0-803B-568B25D4191E}" destId="{998F4770-61B9-424D-936F-CAACA1534B4D}" srcOrd="0" destOrd="0" parTransId="{5AF18C39-562B-40A0-81F6-9C5D75D361CE}" sibTransId="{DAE3E913-D758-4D9C-B3E4-0A200FCBE32C}"/>
    <dgm:cxn modelId="{8A044D58-30CF-47CE-802F-6700949F6690}" srcId="{CF29FB4B-DF2A-4DCA-8754-76C30C040D3A}" destId="{222C2C01-B0F2-4434-BC14-55F3DCAB59E1}" srcOrd="0" destOrd="0" parTransId="{EB6D3716-DAF8-4945-B2F6-7F9E21CF6AFC}" sibTransId="{672232A9-2C2B-4ED9-8C52-D383CA10A3A7}"/>
    <dgm:cxn modelId="{97D29F5A-0D70-467A-894A-1298A4EF6B1C}" type="presOf" srcId="{DFAB0A4C-F53A-42A5-9CA2-EAD94ABB223E}" destId="{917B88B5-6A89-445D-A367-3F93FB456D77}" srcOrd="0" destOrd="0" presId="urn:microsoft.com/office/officeart/2005/8/layout/list1"/>
    <dgm:cxn modelId="{80F8D27B-5EAC-4B8B-BE1F-7C29D2AF2A98}" type="presOf" srcId="{A931AE77-8D09-47CB-9B4C-301FD9B3C977}" destId="{EA77937B-A282-4BBB-8D43-FD2DFF997892}" srcOrd="0" destOrd="0" presId="urn:microsoft.com/office/officeart/2005/8/layout/list1"/>
    <dgm:cxn modelId="{7FB81B7D-CB5C-420F-9FA1-747A47E4C695}" srcId="{709D885A-468E-4718-ABB7-32AA5929A4A4}" destId="{FC4CC560-6D2F-4CBD-8658-A11C25C9718C}" srcOrd="0" destOrd="0" parTransId="{E81E0D95-874D-4871-888F-68697A71E5B8}" sibTransId="{CAD03190-1E07-4D21-903C-62789B29B449}"/>
    <dgm:cxn modelId="{92F57688-832D-4F29-8983-EA29BF4E2EA2}" type="presOf" srcId="{15BFB9EA-1228-403C-912E-AB607E349B30}" destId="{1A9C6CFD-3BC8-4C22-AD68-F1398E444730}" srcOrd="0" destOrd="2" presId="urn:microsoft.com/office/officeart/2005/8/layout/list1"/>
    <dgm:cxn modelId="{50D0D989-81E7-47FE-9152-5C3C606941E2}" type="presOf" srcId="{CBD7018C-D1D6-4AF0-803B-568B25D4191E}" destId="{917B88B5-6A89-445D-A367-3F93FB456D77}" srcOrd="0" destOrd="1" presId="urn:microsoft.com/office/officeart/2005/8/layout/list1"/>
    <dgm:cxn modelId="{10BDAF96-CBE8-442F-9629-9124CB51FB5E}" type="presOf" srcId="{A931AE77-8D09-47CB-9B4C-301FD9B3C977}" destId="{F9D70FA5-7F29-44DC-8A3D-8BAA957E337A}" srcOrd="1" destOrd="0" presId="urn:microsoft.com/office/officeart/2005/8/layout/list1"/>
    <dgm:cxn modelId="{B901BF96-9CD7-4755-AEAE-7C3068971894}" srcId="{CF29FB4B-DF2A-4DCA-8754-76C30C040D3A}" destId="{AC56118F-92C5-4105-B569-2B953A2507C8}" srcOrd="1" destOrd="0" parTransId="{FBD9FB84-5914-44DA-B791-1AFC30CD006A}" sibTransId="{5DD70D84-F47B-4F22-89C0-C6BDD65E0556}"/>
    <dgm:cxn modelId="{BD68E097-54F0-4427-873C-3450DAF2FBE3}" type="presOf" srcId="{FA32E69B-AD66-439E-9C5E-9775F81FD91C}" destId="{7D3B0644-9103-4536-9A91-F80664BDA3CC}" srcOrd="0" destOrd="3" presId="urn:microsoft.com/office/officeart/2005/8/layout/list1"/>
    <dgm:cxn modelId="{8F701FA2-B6EE-4242-BFDB-924559A15A6D}" type="presOf" srcId="{CF29FB4B-DF2A-4DCA-8754-76C30C040D3A}" destId="{26301427-8A94-464E-9F66-8E3610724C7A}" srcOrd="1" destOrd="0" presId="urn:microsoft.com/office/officeart/2005/8/layout/list1"/>
    <dgm:cxn modelId="{443A41A8-777E-4E8E-BB47-67B7756F8226}" srcId="{35DAD101-65FC-4196-A4CE-6465FB3A44B1}" destId="{CF29FB4B-DF2A-4DCA-8754-76C30C040D3A}" srcOrd="0" destOrd="0" parTransId="{9ADC3931-B87A-4DB4-AC25-3212276B96A5}" sibTransId="{C0C117CB-DA73-49EF-986E-D85E369253B1}"/>
    <dgm:cxn modelId="{D90F1FAA-B32B-41DD-9033-9D85928B6E29}" srcId="{AC56118F-92C5-4105-B569-2B953A2507C8}" destId="{84CEA2D0-5077-422F-BB86-0FC5E70C38A2}" srcOrd="0" destOrd="0" parTransId="{C22E98B4-42FB-4E64-A3EE-F759F3C28FA1}" sibTransId="{2D899732-37BB-48D2-8FD1-1F2530704DD9}"/>
    <dgm:cxn modelId="{FF2440AF-DE51-46F6-9ADD-8F00B207E812}" srcId="{9E4D7399-6F1A-49F3-8248-84861D6946CC}" destId="{0C5B0736-E3B0-4EEE-BD85-8E714ACAF6FD}" srcOrd="1" destOrd="0" parTransId="{FB93EAF7-276E-4115-B07D-659918D3A5C0}" sibTransId="{3240AD05-B341-4D77-9068-D62A052FB94F}"/>
    <dgm:cxn modelId="{5C1A73B5-6F34-43C6-A1B3-CD09AA76C375}" srcId="{A931AE77-8D09-47CB-9B4C-301FD9B3C977}" destId="{005B7C94-297A-4528-856A-AC2055116570}" srcOrd="1" destOrd="0" parTransId="{5A52094B-BDD8-45AA-9B18-056E8631287E}" sibTransId="{75550EB8-C382-4F5C-AF67-8A8ADB300F68}"/>
    <dgm:cxn modelId="{E2CEBAB9-AC72-475A-B95F-0BFE963B026F}" type="presOf" srcId="{01FCD39D-3EB6-4697-95F8-96D1E080A31F}" destId="{1954A929-7EE0-42AF-82F7-346036AF4CE9}" srcOrd="0" destOrd="3" presId="urn:microsoft.com/office/officeart/2005/8/layout/list1"/>
    <dgm:cxn modelId="{0F1508BE-B0F7-4533-B49C-9CB5C54A1890}" srcId="{709D885A-468E-4718-ABB7-32AA5929A4A4}" destId="{9E4D7399-6F1A-49F3-8248-84861D6946CC}" srcOrd="1" destOrd="0" parTransId="{0A926BE6-D727-47C2-AE97-FE9CAE63DFB9}" sibTransId="{39A40C9B-C513-479F-848D-11514564FAC3}"/>
    <dgm:cxn modelId="{3B734FCF-E4B5-4DEC-A17D-FAC3B839302E}" type="presOf" srcId="{CF29FB4B-DF2A-4DCA-8754-76C30C040D3A}" destId="{C5A3099C-7E0E-4C1C-925D-C921C34FB14F}" srcOrd="0" destOrd="0" presId="urn:microsoft.com/office/officeart/2005/8/layout/list1"/>
    <dgm:cxn modelId="{34A21DD6-5395-475E-B73F-59FF89C25620}" srcId="{CBD7018C-D1D6-4AF0-803B-568B25D4191E}" destId="{90ECE589-6F79-45B2-BF9D-16C427128760}" srcOrd="1" destOrd="0" parTransId="{34A4F01A-AAE4-40A8-AD54-AACFE5AD7ACB}" sibTransId="{7FAE555E-6855-43BA-9C81-90B41D3DEA0B}"/>
    <dgm:cxn modelId="{742B14D8-8AA0-4000-978A-00CEFDAC35C9}" srcId="{35DAD101-65FC-4196-A4CE-6465FB3A44B1}" destId="{A931AE77-8D09-47CB-9B4C-301FD9B3C977}" srcOrd="3" destOrd="0" parTransId="{6EA06A4B-549E-4797-906A-EF62BC6BAF34}" sibTransId="{47F8F1C9-2442-4C8A-A732-07D03450DAA5}"/>
    <dgm:cxn modelId="{CF26A4E0-9D91-4D05-834A-DA8031F31726}" type="presOf" srcId="{F8E2ADAE-B788-468C-A5A5-11AEED325E3C}" destId="{7D3B0644-9103-4536-9A91-F80664BDA3CC}" srcOrd="0" destOrd="2" presId="urn:microsoft.com/office/officeart/2005/8/layout/list1"/>
    <dgm:cxn modelId="{6D687EE2-063F-4323-BBD6-BA1FA093A50C}" type="presOf" srcId="{B06357F7-D5F7-449D-8FE6-087DFC6FF092}" destId="{DA5F4341-9FB6-4CFC-B0A4-C4F3BB366457}" srcOrd="0" destOrd="0" presId="urn:microsoft.com/office/officeart/2005/8/layout/list1"/>
    <dgm:cxn modelId="{BBB452E6-E016-4EAD-ABAB-602207498E61}" type="presOf" srcId="{35DAD101-65FC-4196-A4CE-6465FB3A44B1}" destId="{74D0CCA0-BAA2-4E8D-9FFA-8CC8FB26DDB9}" srcOrd="0" destOrd="0" presId="urn:microsoft.com/office/officeart/2005/8/layout/list1"/>
    <dgm:cxn modelId="{9AF845E7-D03C-4753-AF58-BF0EB3D0E1C8}" srcId="{A931AE77-8D09-47CB-9B4C-301FD9B3C977}" destId="{6993712B-27B7-4BDF-9BCD-5799030E547C}" srcOrd="0" destOrd="0" parTransId="{CBC5A6ED-6A7F-4F5F-8FC2-C53A7DE48E02}" sibTransId="{21F30E3A-52A9-4A3B-AE6D-DD84BC8EA38F}"/>
    <dgm:cxn modelId="{ECDED4E8-C6A9-47F9-BA1A-1791ED517B35}" type="presOf" srcId="{6993712B-27B7-4BDF-9BCD-5799030E547C}" destId="{7D3B0644-9103-4536-9A91-F80664BDA3CC}" srcOrd="0" destOrd="0" presId="urn:microsoft.com/office/officeart/2005/8/layout/list1"/>
    <dgm:cxn modelId="{FF1273EB-EBB0-4BF9-8AA4-F74F11101880}" srcId="{A931AE77-8D09-47CB-9B4C-301FD9B3C977}" destId="{FA32E69B-AD66-439E-9C5E-9775F81FD91C}" srcOrd="3" destOrd="0" parTransId="{7BF6E91A-EF1C-4DEC-AAED-51989BA383D1}" sibTransId="{22E88D2E-8FAC-4FCC-8345-A49E31C2D22D}"/>
    <dgm:cxn modelId="{054046F4-BD01-4402-B6D1-2018333F2B1D}" type="presOf" srcId="{B06357F7-D5F7-449D-8FE6-087DFC6FF092}" destId="{56685BD2-48BE-4CA2-A6CF-FC8A45972FAD}" srcOrd="1" destOrd="0" presId="urn:microsoft.com/office/officeart/2005/8/layout/list1"/>
    <dgm:cxn modelId="{B04EB4F8-8F02-427E-8599-193B5C7030BE}" type="presOf" srcId="{709D885A-468E-4718-ABB7-32AA5929A4A4}" destId="{6FFA4499-DF62-44D8-AB76-EB20745ED00C}" srcOrd="0" destOrd="0" presId="urn:microsoft.com/office/officeart/2005/8/layout/list1"/>
    <dgm:cxn modelId="{4CA985FA-739A-4E7C-B282-8861FACD722A}" srcId="{35DAD101-65FC-4196-A4CE-6465FB3A44B1}" destId="{B06357F7-D5F7-449D-8FE6-087DFC6FF092}" srcOrd="2" destOrd="0" parTransId="{001B2512-290E-48F3-BBBA-339988F912A9}" sibTransId="{D0502ACA-12FE-4D80-8D03-BDC1517C0549}"/>
    <dgm:cxn modelId="{F479E15C-5285-41BF-B335-F3923D862F89}" type="presParOf" srcId="{74D0CCA0-BAA2-4E8D-9FFA-8CC8FB26DDB9}" destId="{47491385-2B69-4CC0-BA56-1EA24AFEB003}" srcOrd="0" destOrd="0" presId="urn:microsoft.com/office/officeart/2005/8/layout/list1"/>
    <dgm:cxn modelId="{5B5157F6-794F-4F75-ABA8-C68274CCA4F7}" type="presParOf" srcId="{47491385-2B69-4CC0-BA56-1EA24AFEB003}" destId="{C5A3099C-7E0E-4C1C-925D-C921C34FB14F}" srcOrd="0" destOrd="0" presId="urn:microsoft.com/office/officeart/2005/8/layout/list1"/>
    <dgm:cxn modelId="{A2974E50-1551-43AE-98B1-23D0BE1452E5}" type="presParOf" srcId="{47491385-2B69-4CC0-BA56-1EA24AFEB003}" destId="{26301427-8A94-464E-9F66-8E3610724C7A}" srcOrd="1" destOrd="0" presId="urn:microsoft.com/office/officeart/2005/8/layout/list1"/>
    <dgm:cxn modelId="{990172B4-0305-49B2-8135-2DE7110D6C5F}" type="presParOf" srcId="{74D0CCA0-BAA2-4E8D-9FFA-8CC8FB26DDB9}" destId="{CBFB4B7A-0228-46F6-94E3-EAFFF1A27906}" srcOrd="1" destOrd="0" presId="urn:microsoft.com/office/officeart/2005/8/layout/list1"/>
    <dgm:cxn modelId="{DD5FC273-DDA2-4F49-97FE-8C6B8B056255}" type="presParOf" srcId="{74D0CCA0-BAA2-4E8D-9FFA-8CC8FB26DDB9}" destId="{1954A929-7EE0-42AF-82F7-346036AF4CE9}" srcOrd="2" destOrd="0" presId="urn:microsoft.com/office/officeart/2005/8/layout/list1"/>
    <dgm:cxn modelId="{9989584F-8730-4A2C-9841-60871300E091}" type="presParOf" srcId="{74D0CCA0-BAA2-4E8D-9FFA-8CC8FB26DDB9}" destId="{87688211-BDCF-4A7C-B799-7A35F1CD504A}" srcOrd="3" destOrd="0" presId="urn:microsoft.com/office/officeart/2005/8/layout/list1"/>
    <dgm:cxn modelId="{F51F8404-3D98-4DFB-9573-8CCBA4207E43}" type="presParOf" srcId="{74D0CCA0-BAA2-4E8D-9FFA-8CC8FB26DDB9}" destId="{6F9EC47C-8EA0-42C5-9C89-B3E139829596}" srcOrd="4" destOrd="0" presId="urn:microsoft.com/office/officeart/2005/8/layout/list1"/>
    <dgm:cxn modelId="{66B750F0-789B-47C8-9EC8-32458AB095C0}" type="presParOf" srcId="{6F9EC47C-8EA0-42C5-9C89-B3E139829596}" destId="{6FFA4499-DF62-44D8-AB76-EB20745ED00C}" srcOrd="0" destOrd="0" presId="urn:microsoft.com/office/officeart/2005/8/layout/list1"/>
    <dgm:cxn modelId="{6E2695F3-D049-4468-80A7-B37FE1E8D6AC}" type="presParOf" srcId="{6F9EC47C-8EA0-42C5-9C89-B3E139829596}" destId="{37926E85-15A1-4AAA-B6D7-AC6B3C643DFE}" srcOrd="1" destOrd="0" presId="urn:microsoft.com/office/officeart/2005/8/layout/list1"/>
    <dgm:cxn modelId="{900DB27B-1E7A-433B-857F-C38A1E8A042B}" type="presParOf" srcId="{74D0CCA0-BAA2-4E8D-9FFA-8CC8FB26DDB9}" destId="{8A6FA6F4-123F-4330-9551-84F22B063D6D}" srcOrd="5" destOrd="0" presId="urn:microsoft.com/office/officeart/2005/8/layout/list1"/>
    <dgm:cxn modelId="{E61D1557-5CA9-4835-A6F0-BC1A1AD6B1B8}" type="presParOf" srcId="{74D0CCA0-BAA2-4E8D-9FFA-8CC8FB26DDB9}" destId="{1A9C6CFD-3BC8-4C22-AD68-F1398E444730}" srcOrd="6" destOrd="0" presId="urn:microsoft.com/office/officeart/2005/8/layout/list1"/>
    <dgm:cxn modelId="{FE69FF5E-E3DC-457E-85FC-B7ABC7B9E407}" type="presParOf" srcId="{74D0CCA0-BAA2-4E8D-9FFA-8CC8FB26DDB9}" destId="{43942814-03BF-494B-9EF1-C38061ED8738}" srcOrd="7" destOrd="0" presId="urn:microsoft.com/office/officeart/2005/8/layout/list1"/>
    <dgm:cxn modelId="{0BF7E32D-DD31-49B6-A705-5A784E2C1173}" type="presParOf" srcId="{74D0CCA0-BAA2-4E8D-9FFA-8CC8FB26DDB9}" destId="{B6BF8A57-1E93-479A-BF4C-8773808740B7}" srcOrd="8" destOrd="0" presId="urn:microsoft.com/office/officeart/2005/8/layout/list1"/>
    <dgm:cxn modelId="{DC05CF81-FB56-415B-B22C-7356B28D2C13}" type="presParOf" srcId="{B6BF8A57-1E93-479A-BF4C-8773808740B7}" destId="{DA5F4341-9FB6-4CFC-B0A4-C4F3BB366457}" srcOrd="0" destOrd="0" presId="urn:microsoft.com/office/officeart/2005/8/layout/list1"/>
    <dgm:cxn modelId="{0A523194-A98E-4513-9831-FA542A840856}" type="presParOf" srcId="{B6BF8A57-1E93-479A-BF4C-8773808740B7}" destId="{56685BD2-48BE-4CA2-A6CF-FC8A45972FAD}" srcOrd="1" destOrd="0" presId="urn:microsoft.com/office/officeart/2005/8/layout/list1"/>
    <dgm:cxn modelId="{CF31DB43-8F0A-4964-A353-D2FDA6982832}" type="presParOf" srcId="{74D0CCA0-BAA2-4E8D-9FFA-8CC8FB26DDB9}" destId="{A03456EE-296C-4AAF-B4E7-6C4C107F7843}" srcOrd="9" destOrd="0" presId="urn:microsoft.com/office/officeart/2005/8/layout/list1"/>
    <dgm:cxn modelId="{1C08FE4F-955F-4739-B4BB-3893E6B31B4C}" type="presParOf" srcId="{74D0CCA0-BAA2-4E8D-9FFA-8CC8FB26DDB9}" destId="{917B88B5-6A89-445D-A367-3F93FB456D77}" srcOrd="10" destOrd="0" presId="urn:microsoft.com/office/officeart/2005/8/layout/list1"/>
    <dgm:cxn modelId="{18754F27-A19D-4EDE-8D6D-806A31F0EE51}" type="presParOf" srcId="{74D0CCA0-BAA2-4E8D-9FFA-8CC8FB26DDB9}" destId="{6C69371B-0427-4245-AF3D-93BE75888BFF}" srcOrd="11" destOrd="0" presId="urn:microsoft.com/office/officeart/2005/8/layout/list1"/>
    <dgm:cxn modelId="{7BF82B27-1B8F-4BB5-AD80-1CF89001DEA4}" type="presParOf" srcId="{74D0CCA0-BAA2-4E8D-9FFA-8CC8FB26DDB9}" destId="{6AC3DD1F-9DE9-4EEB-BCD5-96F62A5169A1}" srcOrd="12" destOrd="0" presId="urn:microsoft.com/office/officeart/2005/8/layout/list1"/>
    <dgm:cxn modelId="{BB37B28E-C0B6-483E-AAED-15A2ED4AB996}" type="presParOf" srcId="{6AC3DD1F-9DE9-4EEB-BCD5-96F62A5169A1}" destId="{EA77937B-A282-4BBB-8D43-FD2DFF997892}" srcOrd="0" destOrd="0" presId="urn:microsoft.com/office/officeart/2005/8/layout/list1"/>
    <dgm:cxn modelId="{7220FF8D-52A2-43E9-B47E-7D20E8CED9BB}" type="presParOf" srcId="{6AC3DD1F-9DE9-4EEB-BCD5-96F62A5169A1}" destId="{F9D70FA5-7F29-44DC-8A3D-8BAA957E337A}" srcOrd="1" destOrd="0" presId="urn:microsoft.com/office/officeart/2005/8/layout/list1"/>
    <dgm:cxn modelId="{BA240790-56ED-4118-A0AC-A2BA4E09C2BB}" type="presParOf" srcId="{74D0CCA0-BAA2-4E8D-9FFA-8CC8FB26DDB9}" destId="{EDD381A4-E8D1-474E-A9E3-7EA00A9E7C36}" srcOrd="13" destOrd="0" presId="urn:microsoft.com/office/officeart/2005/8/layout/list1"/>
    <dgm:cxn modelId="{0200F443-BA9D-4FD4-981F-AF7FEF1994E9}" type="presParOf" srcId="{74D0CCA0-BAA2-4E8D-9FFA-8CC8FB26DDB9}" destId="{7D3B0644-9103-4536-9A91-F80664BDA3C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01D5A-8692-4B99-984A-B26E7504BFC0}">
      <dsp:nvSpPr>
        <dsp:cNvPr id="0" name=""/>
        <dsp:cNvSpPr/>
      </dsp:nvSpPr>
      <dsp:spPr>
        <a:xfrm rot="5400000">
          <a:off x="6731026" y="-2838333"/>
          <a:ext cx="839163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Create a functional 8-bit fixed-length ISA for a virtual machine.</a:t>
          </a:r>
          <a:endParaRPr lang="en-US" sz="1300" kern="1200" dirty="0"/>
        </a:p>
      </dsp:txBody>
      <dsp:txXfrm rot="-5400000">
        <a:off x="3785616" y="148042"/>
        <a:ext cx="6689019" cy="757233"/>
      </dsp:txXfrm>
    </dsp:sp>
    <dsp:sp modelId="{AFE9FA48-BD14-47F5-BFA4-4545BD89BB1D}">
      <dsp:nvSpPr>
        <dsp:cNvPr id="0" name=""/>
        <dsp:cNvSpPr/>
      </dsp:nvSpPr>
      <dsp:spPr>
        <a:xfrm>
          <a:off x="0" y="2180"/>
          <a:ext cx="3785616" cy="10489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/>
            <a:t>Goal</a:t>
          </a:r>
          <a:endParaRPr lang="en-US" sz="3100" kern="1200" dirty="0"/>
        </a:p>
      </dsp:txBody>
      <dsp:txXfrm>
        <a:off x="51206" y="53386"/>
        <a:ext cx="3683204" cy="946542"/>
      </dsp:txXfrm>
    </dsp:sp>
    <dsp:sp modelId="{6AE95391-E669-4084-8459-EDA62C884DD6}">
      <dsp:nvSpPr>
        <dsp:cNvPr id="0" name=""/>
        <dsp:cNvSpPr/>
      </dsp:nvSpPr>
      <dsp:spPr>
        <a:xfrm rot="5400000">
          <a:off x="6731026" y="-1736931"/>
          <a:ext cx="839163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8-bit fixed-length instructions.</a:t>
          </a:r>
          <a:endParaRPr lang="en-US" sz="1300" kern="1200"/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Simplified control unit design suitable for embedded or low-power devices.</a:t>
          </a:r>
          <a:endParaRPr lang="en-US" sz="1300" kern="1200" dirty="0"/>
        </a:p>
      </dsp:txBody>
      <dsp:txXfrm rot="-5400000">
        <a:off x="3785616" y="1249444"/>
        <a:ext cx="6689019" cy="757233"/>
      </dsp:txXfrm>
    </dsp:sp>
    <dsp:sp modelId="{7E8D1C2F-C143-4EA4-B489-762E3570F94C}">
      <dsp:nvSpPr>
        <dsp:cNvPr id="0" name=""/>
        <dsp:cNvSpPr/>
      </dsp:nvSpPr>
      <dsp:spPr>
        <a:xfrm>
          <a:off x="0" y="1103583"/>
          <a:ext cx="3785616" cy="10489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/>
            <a:t>Instruction Format</a:t>
          </a:r>
          <a:endParaRPr lang="en-US" sz="3100" kern="1200" dirty="0"/>
        </a:p>
      </dsp:txBody>
      <dsp:txXfrm>
        <a:off x="51206" y="1154789"/>
        <a:ext cx="3683204" cy="946542"/>
      </dsp:txXfrm>
    </dsp:sp>
    <dsp:sp modelId="{66E5AFCE-4B84-4C00-9EE7-47848876A71D}">
      <dsp:nvSpPr>
        <dsp:cNvPr id="0" name=""/>
        <dsp:cNvSpPr/>
      </dsp:nvSpPr>
      <dsp:spPr>
        <a:xfrm rot="5400000">
          <a:off x="6731026" y="-635528"/>
          <a:ext cx="839163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Four general-purpose registers (8-bit each). </a:t>
          </a:r>
          <a:endParaRPr lang="en-US" sz="1300" kern="1200" dirty="0"/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Program Counter (PC) to track the next instruction.</a:t>
          </a:r>
          <a:endParaRPr lang="en-US" sz="1300" kern="1200" dirty="0"/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Zero Flag (ZF) for conditional branching.</a:t>
          </a:r>
          <a:endParaRPr lang="en-US" sz="1300" kern="1200"/>
        </a:p>
      </dsp:txBody>
      <dsp:txXfrm rot="-5400000">
        <a:off x="3785616" y="2350847"/>
        <a:ext cx="6689019" cy="757233"/>
      </dsp:txXfrm>
    </dsp:sp>
    <dsp:sp modelId="{5EA866B1-7E3D-44BB-8468-0A1EEF04160F}">
      <dsp:nvSpPr>
        <dsp:cNvPr id="0" name=""/>
        <dsp:cNvSpPr/>
      </dsp:nvSpPr>
      <dsp:spPr>
        <a:xfrm>
          <a:off x="0" y="2204985"/>
          <a:ext cx="3785616" cy="104895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/>
            <a:t>Registers</a:t>
          </a:r>
          <a:endParaRPr lang="en-US" sz="3100" kern="1200" dirty="0"/>
        </a:p>
      </dsp:txBody>
      <dsp:txXfrm>
        <a:off x="51206" y="2256191"/>
        <a:ext cx="3683204" cy="946542"/>
      </dsp:txXfrm>
    </dsp:sp>
    <dsp:sp modelId="{A955FDDF-6C02-4DB2-80E4-7AC5FB04C126}">
      <dsp:nvSpPr>
        <dsp:cNvPr id="0" name=""/>
        <dsp:cNvSpPr/>
      </dsp:nvSpPr>
      <dsp:spPr>
        <a:xfrm rot="5400000">
          <a:off x="6731026" y="465873"/>
          <a:ext cx="839163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Fixed memory space for program and data storage.</a:t>
          </a:r>
          <a:endParaRPr lang="en-US" sz="1300" kern="1200"/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Simulates constrained environments typical of embedded systems</a:t>
          </a:r>
          <a:endParaRPr lang="en-US" sz="1300" kern="1200"/>
        </a:p>
      </dsp:txBody>
      <dsp:txXfrm rot="-5400000">
        <a:off x="3785616" y="3452249"/>
        <a:ext cx="6689019" cy="757233"/>
      </dsp:txXfrm>
    </dsp:sp>
    <dsp:sp modelId="{62A2371E-4B6F-44DE-A755-CEEA1C0D0CB1}">
      <dsp:nvSpPr>
        <dsp:cNvPr id="0" name=""/>
        <dsp:cNvSpPr/>
      </dsp:nvSpPr>
      <dsp:spPr>
        <a:xfrm>
          <a:off x="0" y="3306388"/>
          <a:ext cx="3785616" cy="10489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/>
            <a:t>Memory</a:t>
          </a:r>
          <a:endParaRPr lang="en-US" sz="3100" kern="1200" dirty="0"/>
        </a:p>
      </dsp:txBody>
      <dsp:txXfrm>
        <a:off x="51206" y="3357594"/>
        <a:ext cx="3683204" cy="946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13533-3AA1-4FB0-9E54-A01FAD309413}">
      <dsp:nvSpPr>
        <dsp:cNvPr id="0" name=""/>
        <dsp:cNvSpPr/>
      </dsp:nvSpPr>
      <dsp:spPr>
        <a:xfrm rot="5400000">
          <a:off x="6588895" y="-2660724"/>
          <a:ext cx="1123424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Converts human-readable assembly code into machine code.</a:t>
          </a:r>
        </a:p>
      </dsp:txBody>
      <dsp:txXfrm rot="-5400000">
        <a:off x="3785616" y="197396"/>
        <a:ext cx="6675143" cy="1013742"/>
      </dsp:txXfrm>
    </dsp:sp>
    <dsp:sp modelId="{232E1649-7A6F-4099-BA38-1CC229362E77}">
      <dsp:nvSpPr>
        <dsp:cNvPr id="0" name=""/>
        <dsp:cNvSpPr/>
      </dsp:nvSpPr>
      <dsp:spPr>
        <a:xfrm>
          <a:off x="0" y="2127"/>
          <a:ext cx="3785616" cy="140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Assembly Parser</a:t>
          </a:r>
          <a:endParaRPr lang="en-US" sz="3100" kern="1200" dirty="0"/>
        </a:p>
      </dsp:txBody>
      <dsp:txXfrm>
        <a:off x="68551" y="70678"/>
        <a:ext cx="3648514" cy="1267178"/>
      </dsp:txXfrm>
    </dsp:sp>
    <dsp:sp modelId="{304127D1-3EDD-4DAA-A161-A11BF4345316}">
      <dsp:nvSpPr>
        <dsp:cNvPr id="0" name=""/>
        <dsp:cNvSpPr/>
      </dsp:nvSpPr>
      <dsp:spPr>
        <a:xfrm rot="5400000">
          <a:off x="6588895" y="-1186230"/>
          <a:ext cx="1123424" cy="6729984"/>
        </a:xfrm>
        <a:prstGeom prst="round2Same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Decodes and executes machine instructions.</a:t>
          </a:r>
        </a:p>
      </dsp:txBody>
      <dsp:txXfrm rot="-5400000">
        <a:off x="3785616" y="1671890"/>
        <a:ext cx="6675143" cy="1013742"/>
      </dsp:txXfrm>
    </dsp:sp>
    <dsp:sp modelId="{5A5AF76B-6560-4908-B619-699BED07F080}">
      <dsp:nvSpPr>
        <dsp:cNvPr id="0" name=""/>
        <dsp:cNvSpPr/>
      </dsp:nvSpPr>
      <dsp:spPr>
        <a:xfrm>
          <a:off x="0" y="1476621"/>
          <a:ext cx="3785616" cy="140428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Instruction Decoder</a:t>
          </a:r>
          <a:endParaRPr lang="en-US" sz="3100" kern="1200" dirty="0"/>
        </a:p>
      </dsp:txBody>
      <dsp:txXfrm>
        <a:off x="68551" y="1545172"/>
        <a:ext cx="3648514" cy="1267178"/>
      </dsp:txXfrm>
    </dsp:sp>
    <dsp:sp modelId="{38FF21A9-158C-4D08-9BA6-829814E6DB6E}">
      <dsp:nvSpPr>
        <dsp:cNvPr id="0" name=""/>
        <dsp:cNvSpPr/>
      </dsp:nvSpPr>
      <dsp:spPr>
        <a:xfrm rot="5400000">
          <a:off x="6588895" y="288264"/>
          <a:ext cx="1123424" cy="6729984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Ensures correct load, decode, and execute operations.</a:t>
          </a:r>
        </a:p>
      </dsp:txBody>
      <dsp:txXfrm rot="-5400000">
        <a:off x="3785616" y="3146385"/>
        <a:ext cx="6675143" cy="1013742"/>
      </dsp:txXfrm>
    </dsp:sp>
    <dsp:sp modelId="{59CF627A-FC70-4B65-A1E8-3D7C26AAACA4}">
      <dsp:nvSpPr>
        <dsp:cNvPr id="0" name=""/>
        <dsp:cNvSpPr/>
      </dsp:nvSpPr>
      <dsp:spPr>
        <a:xfrm>
          <a:off x="0" y="2951116"/>
          <a:ext cx="3785616" cy="14042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Integration</a:t>
          </a:r>
          <a:r>
            <a:rPr lang="en-US" sz="4800" kern="1200" dirty="0"/>
            <a:t> </a:t>
          </a:r>
        </a:p>
      </dsp:txBody>
      <dsp:txXfrm>
        <a:off x="68551" y="3019667"/>
        <a:ext cx="3648514" cy="12671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95140-5347-4039-8A42-794CDAEFD178}">
      <dsp:nvSpPr>
        <dsp:cNvPr id="0" name=""/>
        <dsp:cNvSpPr/>
      </dsp:nvSpPr>
      <dsp:spPr>
        <a:xfrm>
          <a:off x="0" y="338070"/>
          <a:ext cx="6900512" cy="266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Fixed-Length Instructions : Uniform 8-bit structure simplifies decoding. Reduces complexity in fetching and interpreting instructions.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Fields : Opcode (4 bits): Specifies the operation (e.g., ADD, SUB, MOV).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Destination (2 bits): Identifies the destination register.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Source (2 bits): Specifies the source register or immediate value</a:t>
          </a:r>
          <a:endParaRPr lang="en-US" sz="1800" kern="1200"/>
        </a:p>
      </dsp:txBody>
      <dsp:txXfrm>
        <a:off x="0" y="338070"/>
        <a:ext cx="6900512" cy="2664900"/>
      </dsp:txXfrm>
    </dsp:sp>
    <dsp:sp modelId="{00DAF4A0-03F5-4349-AF25-F8B39BC03AEE}">
      <dsp:nvSpPr>
        <dsp:cNvPr id="0" name=""/>
        <dsp:cNvSpPr/>
      </dsp:nvSpPr>
      <dsp:spPr>
        <a:xfrm>
          <a:off x="345025" y="72390"/>
          <a:ext cx="483035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Instruction Format:</a:t>
          </a:r>
          <a:endParaRPr lang="en-US" sz="1800" kern="1200"/>
        </a:p>
      </dsp:txBody>
      <dsp:txXfrm>
        <a:off x="370964" y="98329"/>
        <a:ext cx="4778480" cy="479482"/>
      </dsp:txXfrm>
    </dsp:sp>
    <dsp:sp modelId="{66A9C51B-4E4B-486C-8C39-3DA99F8ACE6A}">
      <dsp:nvSpPr>
        <dsp:cNvPr id="0" name=""/>
        <dsp:cNvSpPr/>
      </dsp:nvSpPr>
      <dsp:spPr>
        <a:xfrm>
          <a:off x="0" y="3365850"/>
          <a:ext cx="6900512" cy="209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Register Addressing: Operands specified directly by registers.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Immediate Addressing: Operands include a constant value.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Memory Addressing: Data accessed from memory for LOAD/STORE operations.</a:t>
          </a:r>
        </a:p>
      </dsp:txBody>
      <dsp:txXfrm>
        <a:off x="0" y="3365850"/>
        <a:ext cx="6900512" cy="2097900"/>
      </dsp:txXfrm>
    </dsp:sp>
    <dsp:sp modelId="{95B3C492-F679-4ADA-BBC7-DA41647B8C1E}">
      <dsp:nvSpPr>
        <dsp:cNvPr id="0" name=""/>
        <dsp:cNvSpPr/>
      </dsp:nvSpPr>
      <dsp:spPr>
        <a:xfrm>
          <a:off x="345025" y="3100170"/>
          <a:ext cx="4830358" cy="53136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Addressing Modes:</a:t>
          </a:r>
          <a:endParaRPr lang="en-US" sz="1800" kern="1200"/>
        </a:p>
      </dsp:txBody>
      <dsp:txXfrm>
        <a:off x="370964" y="3126109"/>
        <a:ext cx="4778480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226CC-2F01-40E0-AEFD-FE344A72C1A1}">
      <dsp:nvSpPr>
        <dsp:cNvPr id="0" name=""/>
        <dsp:cNvSpPr/>
      </dsp:nvSpPr>
      <dsp:spPr>
        <a:xfrm>
          <a:off x="982104" y="945548"/>
          <a:ext cx="1055742" cy="1055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A086B-E31E-4B23-96F5-32EC7E2BA7DE}">
      <dsp:nvSpPr>
        <dsp:cNvPr id="0" name=""/>
        <dsp:cNvSpPr/>
      </dsp:nvSpPr>
      <dsp:spPr>
        <a:xfrm>
          <a:off x="1772" y="2107347"/>
          <a:ext cx="3016406" cy="45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1. Data Transfer Instructions:</a:t>
          </a:r>
          <a:endParaRPr lang="en-US" sz="1400" kern="1200"/>
        </a:p>
      </dsp:txBody>
      <dsp:txXfrm>
        <a:off x="1772" y="2107347"/>
        <a:ext cx="3016406" cy="452460"/>
      </dsp:txXfrm>
    </dsp:sp>
    <dsp:sp modelId="{16E57965-8FEF-4BEB-8A12-B681C1919A9D}">
      <dsp:nvSpPr>
        <dsp:cNvPr id="0" name=""/>
        <dsp:cNvSpPr/>
      </dsp:nvSpPr>
      <dsp:spPr>
        <a:xfrm>
          <a:off x="1772" y="2609136"/>
          <a:ext cx="3016406" cy="802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MOV</a:t>
          </a:r>
          <a:r>
            <a:rPr lang="en-US" sz="1100" kern="1200" dirty="0"/>
            <a:t>: Move data between registers or from immediate value to register.</a:t>
          </a:r>
        </a:p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LOAD</a:t>
          </a:r>
          <a:r>
            <a:rPr lang="en-US" sz="1100" kern="1200" dirty="0"/>
            <a:t>: Load data from memory into a register.</a:t>
          </a:r>
        </a:p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STORE</a:t>
          </a:r>
          <a:r>
            <a:rPr lang="en-US" sz="1100" kern="1200" dirty="0"/>
            <a:t>: Store data from a register into memory.</a:t>
          </a:r>
        </a:p>
      </dsp:txBody>
      <dsp:txXfrm>
        <a:off x="1772" y="2609136"/>
        <a:ext cx="3016406" cy="802838"/>
      </dsp:txXfrm>
    </dsp:sp>
    <dsp:sp modelId="{0FF5B594-477A-40E0-BA16-5317182A5E34}">
      <dsp:nvSpPr>
        <dsp:cNvPr id="0" name=""/>
        <dsp:cNvSpPr/>
      </dsp:nvSpPr>
      <dsp:spPr>
        <a:xfrm>
          <a:off x="4526381" y="880786"/>
          <a:ext cx="1055742" cy="1055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66799-4B5D-4123-A8CF-C75173CD7A63}">
      <dsp:nvSpPr>
        <dsp:cNvPr id="0" name=""/>
        <dsp:cNvSpPr/>
      </dsp:nvSpPr>
      <dsp:spPr>
        <a:xfrm>
          <a:off x="3546049" y="2042584"/>
          <a:ext cx="3016406" cy="45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2. Arithmetic and Logical Instructions:</a:t>
          </a:r>
          <a:endParaRPr lang="en-US" sz="1400" kern="1200"/>
        </a:p>
      </dsp:txBody>
      <dsp:txXfrm>
        <a:off x="3546049" y="2042584"/>
        <a:ext cx="3016406" cy="452460"/>
      </dsp:txXfrm>
    </dsp:sp>
    <dsp:sp modelId="{EACE3DDB-E878-4E12-ABBE-4CFB6CC42336}">
      <dsp:nvSpPr>
        <dsp:cNvPr id="0" name=""/>
        <dsp:cNvSpPr/>
      </dsp:nvSpPr>
      <dsp:spPr>
        <a:xfrm>
          <a:off x="3546049" y="2601677"/>
          <a:ext cx="2921027" cy="1061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ADD</a:t>
          </a:r>
          <a:r>
            <a:rPr lang="en-US" sz="1100" kern="1200" dirty="0"/>
            <a:t>: Add values of two registers.</a:t>
          </a:r>
        </a:p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SUB</a:t>
          </a:r>
          <a:r>
            <a:rPr lang="en-US" sz="1100" kern="1200" dirty="0"/>
            <a:t>: Subtract source register value from destination register.</a:t>
          </a:r>
        </a:p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AND</a:t>
          </a:r>
          <a:r>
            <a:rPr lang="en-US" sz="1100" kern="1200"/>
            <a:t>: Perform a bitwise AND operation.</a:t>
          </a:r>
        </a:p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OR</a:t>
          </a:r>
          <a:r>
            <a:rPr lang="en-US" sz="1100" kern="1200" dirty="0"/>
            <a:t>: Perform a bitwise OR operation.</a:t>
          </a:r>
        </a:p>
      </dsp:txBody>
      <dsp:txXfrm>
        <a:off x="3546049" y="2601677"/>
        <a:ext cx="2921027" cy="1061888"/>
      </dsp:txXfrm>
    </dsp:sp>
    <dsp:sp modelId="{F12D7B22-96F9-4CF7-B47F-862DB47346A3}">
      <dsp:nvSpPr>
        <dsp:cNvPr id="0" name=""/>
        <dsp:cNvSpPr/>
      </dsp:nvSpPr>
      <dsp:spPr>
        <a:xfrm>
          <a:off x="8274206" y="945548"/>
          <a:ext cx="1055742" cy="10557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966AC-7108-44FF-9B69-2FEE9D917D29}">
      <dsp:nvSpPr>
        <dsp:cNvPr id="0" name=""/>
        <dsp:cNvSpPr/>
      </dsp:nvSpPr>
      <dsp:spPr>
        <a:xfrm>
          <a:off x="7293874" y="2107347"/>
          <a:ext cx="3016406" cy="45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3. Control Flow Instructions:</a:t>
          </a:r>
          <a:endParaRPr lang="en-US" sz="1400" kern="1200"/>
        </a:p>
      </dsp:txBody>
      <dsp:txXfrm>
        <a:off x="7293874" y="2107347"/>
        <a:ext cx="3016406" cy="452460"/>
      </dsp:txXfrm>
    </dsp:sp>
    <dsp:sp modelId="{0AFF1F93-4CF8-443D-8A6E-17682A71DEB8}">
      <dsp:nvSpPr>
        <dsp:cNvPr id="0" name=""/>
        <dsp:cNvSpPr/>
      </dsp:nvSpPr>
      <dsp:spPr>
        <a:xfrm>
          <a:off x="7090327" y="2609136"/>
          <a:ext cx="3423500" cy="802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JMP</a:t>
          </a:r>
          <a:r>
            <a:rPr lang="en-US" sz="1100" kern="1200" dirty="0"/>
            <a:t>: Unconditional jump to a specific memory address.</a:t>
          </a:r>
        </a:p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JZ</a:t>
          </a:r>
          <a:r>
            <a:rPr lang="en-US" sz="1100" kern="1200" dirty="0"/>
            <a:t>: Conditional jump if Zero Flag is set.</a:t>
          </a:r>
        </a:p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NOP</a:t>
          </a:r>
          <a:r>
            <a:rPr lang="en-US" sz="1100" kern="1200" dirty="0"/>
            <a:t>: No operation, used for delays or alignment.</a:t>
          </a:r>
        </a:p>
      </dsp:txBody>
      <dsp:txXfrm>
        <a:off x="7090327" y="2609136"/>
        <a:ext cx="3423500" cy="8028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FA662-A78A-4DCA-AA5B-8DA8FA18F690}">
      <dsp:nvSpPr>
        <dsp:cNvPr id="0" name=""/>
        <dsp:cNvSpPr/>
      </dsp:nvSpPr>
      <dsp:spPr>
        <a:xfrm>
          <a:off x="0" y="450120"/>
          <a:ext cx="6900512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12420" rIns="53555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Converts assembly instructions to binary using predefined opcodes.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Uses an opcodeMap to associate mnemonics with 4-bit binary opcodes.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AssemblyParser::parse reads the assembly file, processes instructions, and outputs machine code for execution.</a:t>
          </a:r>
        </a:p>
      </dsp:txBody>
      <dsp:txXfrm>
        <a:off x="0" y="450120"/>
        <a:ext cx="6900512" cy="1559250"/>
      </dsp:txXfrm>
    </dsp:sp>
    <dsp:sp modelId="{DF033402-BEFA-4EE9-B5A9-4D678B1A1B29}">
      <dsp:nvSpPr>
        <dsp:cNvPr id="0" name=""/>
        <dsp:cNvSpPr/>
      </dsp:nvSpPr>
      <dsp:spPr>
        <a:xfrm>
          <a:off x="345025" y="228720"/>
          <a:ext cx="483035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Assembly Parser:</a:t>
          </a:r>
          <a:endParaRPr lang="en-US" sz="1500" b="1" kern="1200" dirty="0"/>
        </a:p>
      </dsp:txBody>
      <dsp:txXfrm>
        <a:off x="366641" y="250336"/>
        <a:ext cx="4787126" cy="399568"/>
      </dsp:txXfrm>
    </dsp:sp>
    <dsp:sp modelId="{9735B279-70F0-4CAB-8AAD-3E7F0111B1EA}">
      <dsp:nvSpPr>
        <dsp:cNvPr id="0" name=""/>
        <dsp:cNvSpPr/>
      </dsp:nvSpPr>
      <dsp:spPr>
        <a:xfrm>
          <a:off x="0" y="2311770"/>
          <a:ext cx="6900512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12420" rIns="53555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Decodes 8-bit machine instructions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Extracts opcode, destination, and source using bitwise operations.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Implements decodeAndExecute to handle arithmetic, data movement, and control flow instructions.</a:t>
          </a:r>
        </a:p>
      </dsp:txBody>
      <dsp:txXfrm>
        <a:off x="0" y="2311770"/>
        <a:ext cx="6900512" cy="1346625"/>
      </dsp:txXfrm>
    </dsp:sp>
    <dsp:sp modelId="{96AA9EE4-1DAD-4519-99D2-239A9C8462CA}">
      <dsp:nvSpPr>
        <dsp:cNvPr id="0" name=""/>
        <dsp:cNvSpPr/>
      </dsp:nvSpPr>
      <dsp:spPr>
        <a:xfrm>
          <a:off x="345025" y="2090370"/>
          <a:ext cx="4830358" cy="44280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Instruction Decoder:</a:t>
          </a:r>
          <a:endParaRPr lang="en-US" sz="1500" b="1" kern="1200" dirty="0"/>
        </a:p>
      </dsp:txBody>
      <dsp:txXfrm>
        <a:off x="366641" y="2111986"/>
        <a:ext cx="4787126" cy="399568"/>
      </dsp:txXfrm>
    </dsp:sp>
    <dsp:sp modelId="{0433E988-D174-4E45-B9D7-422C6BBAD918}">
      <dsp:nvSpPr>
        <dsp:cNvPr id="0" name=""/>
        <dsp:cNvSpPr/>
      </dsp:nvSpPr>
      <dsp:spPr>
        <a:xfrm>
          <a:off x="0" y="3960795"/>
          <a:ext cx="6900512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12420" rIns="53555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Emulates hardware with registers, a program counter, flags, and memory.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Maintains the state modified by the instruction decoder.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Machine::reset initializes or clears CPU state before execution.</a:t>
          </a:r>
        </a:p>
      </dsp:txBody>
      <dsp:txXfrm>
        <a:off x="0" y="3960795"/>
        <a:ext cx="6900512" cy="1346625"/>
      </dsp:txXfrm>
    </dsp:sp>
    <dsp:sp modelId="{25985190-20C3-4127-933D-7CC1AC493ECF}">
      <dsp:nvSpPr>
        <dsp:cNvPr id="0" name=""/>
        <dsp:cNvSpPr/>
      </dsp:nvSpPr>
      <dsp:spPr>
        <a:xfrm>
          <a:off x="345025" y="3739395"/>
          <a:ext cx="4830358" cy="4428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Machine:</a:t>
          </a:r>
          <a:endParaRPr lang="en-US" sz="1500" b="1" kern="1200" dirty="0"/>
        </a:p>
      </dsp:txBody>
      <dsp:txXfrm>
        <a:off x="366641" y="3761011"/>
        <a:ext cx="4787126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988A4-75E2-4603-AFC5-85FBD258DB2E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Fetch</a:t>
          </a:r>
        </a:p>
      </dsp:txBody>
      <dsp:txXfrm rot="-5400000">
        <a:off x="0" y="554579"/>
        <a:ext cx="1105044" cy="473590"/>
      </dsp:txXfrm>
    </dsp:sp>
    <dsp:sp modelId="{CF5E3C3D-3C4A-401B-9850-DD004A206153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Fetch Phase: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Program Counter (PC) sends the address of the next instruction to memory.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instruction at this address is fetched and temporarily stored for decoding.</a:t>
          </a:r>
        </a:p>
      </dsp:txBody>
      <dsp:txXfrm rot="-5400000">
        <a:off x="1105044" y="52149"/>
        <a:ext cx="9360464" cy="925930"/>
      </dsp:txXfrm>
    </dsp:sp>
    <dsp:sp modelId="{114829E3-D339-48DB-ADDD-063AAE20BBD2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Decode</a:t>
          </a:r>
        </a:p>
      </dsp:txBody>
      <dsp:txXfrm rot="-5400000">
        <a:off x="0" y="1938873"/>
        <a:ext cx="1105044" cy="473590"/>
      </dsp:txXfrm>
    </dsp:sp>
    <dsp:sp modelId="{060FECA7-32A3-4944-B63F-7F860AF9D9E1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Decode Phase: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Instruction Decoder reads the opcode and operands from the fetched instruction.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Activates necessary control signals to: Direct data flow by reading data from registers and sending it to the ALU or loading memory addresses.</a:t>
          </a:r>
        </a:p>
      </dsp:txBody>
      <dsp:txXfrm rot="-5400000">
        <a:off x="1105044" y="1436443"/>
        <a:ext cx="9360464" cy="925930"/>
      </dsp:txXfrm>
    </dsp:sp>
    <dsp:sp modelId="{8CACDD67-1883-44A0-A0BC-550CB82D7012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Execute</a:t>
          </a:r>
        </a:p>
      </dsp:txBody>
      <dsp:txXfrm rot="-5400000">
        <a:off x="0" y="3323167"/>
        <a:ext cx="1105044" cy="473590"/>
      </dsp:txXfrm>
    </dsp:sp>
    <dsp:sp modelId="{BCB868B0-178C-4D63-912A-FF162A817095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Execute Phase: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Control unit directs data flow to ALU, memory, or registers.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Program Counter (PC):Increments to the next instruction for sequential execution. Updates to a new address for jump operations</a:t>
          </a:r>
        </a:p>
      </dsp:txBody>
      <dsp:txXfrm rot="-5400000">
        <a:off x="1105044" y="2820736"/>
        <a:ext cx="9360464" cy="9259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4A929-7EE0-42AF-82F7-346036AF4CE9}">
      <dsp:nvSpPr>
        <dsp:cNvPr id="0" name=""/>
        <dsp:cNvSpPr/>
      </dsp:nvSpPr>
      <dsp:spPr>
        <a:xfrm>
          <a:off x="0" y="206850"/>
          <a:ext cx="6900512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49936" rIns="53555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Issue</a:t>
          </a:r>
          <a:r>
            <a:rPr lang="en-US" sz="1200" kern="1200"/>
            <a:t>: Operands restricted to 2-bit values (range 0–3).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Solution</a:t>
          </a:r>
          <a:r>
            <a:rPr lang="en-US" sz="1200" kern="1200"/>
            <a:t>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Designed operations to accommodate this limitation.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Used memory or immediate values for larger numbers when needed.</a:t>
          </a:r>
        </a:p>
      </dsp:txBody>
      <dsp:txXfrm>
        <a:off x="0" y="206850"/>
        <a:ext cx="6900512" cy="1096200"/>
      </dsp:txXfrm>
    </dsp:sp>
    <dsp:sp modelId="{26301427-8A94-464E-9F66-8E3610724C7A}">
      <dsp:nvSpPr>
        <dsp:cNvPr id="0" name=""/>
        <dsp:cNvSpPr/>
      </dsp:nvSpPr>
      <dsp:spPr>
        <a:xfrm>
          <a:off x="345025" y="29730"/>
          <a:ext cx="4830358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Challenge 1: Limited Operand Size (0–3 Range)</a:t>
          </a:r>
          <a:endParaRPr lang="en-US" sz="1200" kern="1200"/>
        </a:p>
      </dsp:txBody>
      <dsp:txXfrm>
        <a:off x="362318" y="47023"/>
        <a:ext cx="4795772" cy="319654"/>
      </dsp:txXfrm>
    </dsp:sp>
    <dsp:sp modelId="{1A9C6CFD-3BC8-4C22-AD68-F1398E444730}">
      <dsp:nvSpPr>
        <dsp:cNvPr id="0" name=""/>
        <dsp:cNvSpPr/>
      </dsp:nvSpPr>
      <dsp:spPr>
        <a:xfrm>
          <a:off x="0" y="1544970"/>
          <a:ext cx="6900512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49936" rIns="53555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Issue</a:t>
          </a:r>
          <a:r>
            <a:rPr lang="en-US" sz="1200" kern="1200"/>
            <a:t>: Compact 8-bit encoding within a limited opcode space.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Solution</a:t>
          </a:r>
          <a:r>
            <a:rPr lang="en-US" sz="1200" kern="1200"/>
            <a:t>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Adopted a fixed binary format for each instruction.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Allocated remaining bits for operands while maintaining flexibility for future extensions.</a:t>
          </a:r>
        </a:p>
      </dsp:txBody>
      <dsp:txXfrm>
        <a:off x="0" y="1544970"/>
        <a:ext cx="6900512" cy="1285200"/>
      </dsp:txXfrm>
    </dsp:sp>
    <dsp:sp modelId="{37926E85-15A1-4AAA-B6D7-AC6B3C643DFE}">
      <dsp:nvSpPr>
        <dsp:cNvPr id="0" name=""/>
        <dsp:cNvSpPr/>
      </dsp:nvSpPr>
      <dsp:spPr>
        <a:xfrm>
          <a:off x="345025" y="1367850"/>
          <a:ext cx="4830358" cy="35424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Challenge 2: Encoding Complexity</a:t>
          </a:r>
          <a:endParaRPr lang="en-US" sz="1200" kern="1200"/>
        </a:p>
      </dsp:txBody>
      <dsp:txXfrm>
        <a:off x="362318" y="1385143"/>
        <a:ext cx="4795772" cy="319654"/>
      </dsp:txXfrm>
    </dsp:sp>
    <dsp:sp modelId="{917B88B5-6A89-445D-A367-3F93FB456D77}">
      <dsp:nvSpPr>
        <dsp:cNvPr id="0" name=""/>
        <dsp:cNvSpPr/>
      </dsp:nvSpPr>
      <dsp:spPr>
        <a:xfrm>
          <a:off x="0" y="3072090"/>
          <a:ext cx="6900512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49936" rIns="53555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Issue</a:t>
          </a:r>
          <a:r>
            <a:rPr lang="en-US" sz="1200" kern="1200"/>
            <a:t>: Constrained by small memory space and few registers.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Solution</a:t>
          </a:r>
          <a:r>
            <a:rPr lang="en-US" sz="1200" kern="1200"/>
            <a:t>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Managed memory efficiently with a small array.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Optimized register usage for sequential operations.</a:t>
          </a:r>
        </a:p>
      </dsp:txBody>
      <dsp:txXfrm>
        <a:off x="0" y="3072090"/>
        <a:ext cx="6900512" cy="1096200"/>
      </dsp:txXfrm>
    </dsp:sp>
    <dsp:sp modelId="{56685BD2-48BE-4CA2-A6CF-FC8A45972FAD}">
      <dsp:nvSpPr>
        <dsp:cNvPr id="0" name=""/>
        <dsp:cNvSpPr/>
      </dsp:nvSpPr>
      <dsp:spPr>
        <a:xfrm>
          <a:off x="345025" y="2894970"/>
          <a:ext cx="4830358" cy="35424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Challenge 3: Limited Resources (Registers and Memory)</a:t>
          </a:r>
          <a:endParaRPr lang="en-US" sz="1200" kern="1200"/>
        </a:p>
      </dsp:txBody>
      <dsp:txXfrm>
        <a:off x="362318" y="2912263"/>
        <a:ext cx="4795772" cy="319654"/>
      </dsp:txXfrm>
    </dsp:sp>
    <dsp:sp modelId="{7D3B0644-9103-4536-9A91-F80664BDA3CC}">
      <dsp:nvSpPr>
        <dsp:cNvPr id="0" name=""/>
        <dsp:cNvSpPr/>
      </dsp:nvSpPr>
      <dsp:spPr>
        <a:xfrm>
          <a:off x="0" y="4410210"/>
          <a:ext cx="6900512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49936" rIns="53555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Issue:</a:t>
          </a:r>
          <a:r>
            <a:rPr lang="en-US" sz="1200" kern="1200"/>
            <a:t> u_int8 registers required typecasting for correct printing in C++.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Solution: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Typecast u_int8 values to standard data types (e.g., int).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Ensured compatibility with C++'s print function</a:t>
          </a:r>
        </a:p>
      </dsp:txBody>
      <dsp:txXfrm>
        <a:off x="0" y="4410210"/>
        <a:ext cx="6900512" cy="1096200"/>
      </dsp:txXfrm>
    </dsp:sp>
    <dsp:sp modelId="{F9D70FA5-7F29-44DC-8A3D-8BAA957E337A}">
      <dsp:nvSpPr>
        <dsp:cNvPr id="0" name=""/>
        <dsp:cNvSpPr/>
      </dsp:nvSpPr>
      <dsp:spPr>
        <a:xfrm>
          <a:off x="345025" y="4233090"/>
          <a:ext cx="4830358" cy="3542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Challenge 4: Typecasting for Non-Standard Data Types</a:t>
          </a:r>
          <a:endParaRPr lang="en-US" sz="1200" kern="1200"/>
        </a:p>
      </dsp:txBody>
      <dsp:txXfrm>
        <a:off x="362318" y="4250383"/>
        <a:ext cx="4795772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57B0-A3A2-AEF0-4E86-72F406606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446E2-C3A0-F632-DD38-AEFCE5E09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BA19-0844-984B-E0DE-41B8E9D0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2B77-04A6-4492-88BC-9A19E4A022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F7BC8-2240-28F4-7E6C-4D17F2E1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F318E-F595-5508-FBFB-0B18A425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1784-28ED-4805-A74F-AD48E2F3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47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DE02-97CF-33B3-9E1E-793D4CD6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BC45-73F4-711E-76D3-D2B94B1FA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52317-85D9-DB09-80AE-2A81C0B6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2B77-04A6-4492-88BC-9A19E4A022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445B7-E448-BCB7-4154-592C89D5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6F3AE-C0DD-9946-DF7C-9BF10618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1784-28ED-4805-A74F-AD48E2F3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8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6541E-4568-8C23-D01F-37CED8F81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015A6-EB31-644A-BC44-185946B79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BBCB-B13A-236C-BCC1-08A73636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2B77-04A6-4492-88BC-9A19E4A022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C1CE6-E8FC-09FB-0079-CCD3E07C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B2FE4-2C9B-FC58-1F8C-B370DFE6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1784-28ED-4805-A74F-AD48E2F3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66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D266-90D5-BEEC-6B57-04C792CD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60C25-88F3-9B9B-AE3F-437D877D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57C5F-F7F9-5FDD-159B-EA86F82C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2B77-04A6-4492-88BC-9A19E4A022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7EE7F-B353-D870-20F0-03720742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EEE44-41D6-28CB-1705-410458CD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1784-28ED-4805-A74F-AD48E2F3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08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5859-255E-CB30-378A-E87A9E45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22E38-F936-9F00-C3DE-B31E396D3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D7030-9632-68FE-2631-3939098F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2B77-04A6-4492-88BC-9A19E4A022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9C58-CC01-9BE9-8DD4-4DA65A74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833CF-DA6C-0DBD-A3AA-BBD4022A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1784-28ED-4805-A74F-AD48E2F3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16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BEB8-64F1-36E3-4236-69C0F7DF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7AAC-3897-E69C-A27A-C6C45D33A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2C5DF-9562-2BBE-3395-D317C92B8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2063D-74F0-4250-54D6-C2483ACA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2B77-04A6-4492-88BC-9A19E4A022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5A3C8-FB9F-15CF-6AA4-87987E96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4F588-A690-2DBF-262C-3FF52795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1784-28ED-4805-A74F-AD48E2F3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81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F812-D4F6-46EC-EE12-D7D81DAF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53E50-A428-99F9-FEAE-07790BA4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E15A4-511F-2855-02B8-1E7F77E97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8F3C0-A9DE-70CA-EB40-BC5C8E848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FE12F-6709-5726-E6C3-779F22E0B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A19A5-7A0A-811A-8EBD-9F2507CC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2B77-04A6-4492-88BC-9A19E4A022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8C005-458C-49F5-7AB8-743CB1F7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76CCC-68E6-62BA-AD0A-9B1A373D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1784-28ED-4805-A74F-AD48E2F3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4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3187-3E22-532E-CDF8-E754A9CA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CD13E-FD24-D7FF-FD53-063F03DD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2B77-04A6-4492-88BC-9A19E4A022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2878A-912D-A1E2-556C-24FD1B74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DD88F-2D89-27C7-547A-6069877E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1784-28ED-4805-A74F-AD48E2F3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4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D0F1C-EC56-662E-DBCE-FED936B8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2B77-04A6-4492-88BC-9A19E4A022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E47A9-AA89-4CFC-0294-9D644509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23028-E127-7B7C-BECB-7B976329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1784-28ED-4805-A74F-AD48E2F3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5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3F72-A6BA-174A-6FEE-EE61C066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96F5-FEA0-ECA8-E3F6-BA563840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DA3FC-B049-548B-BD04-237053682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9B448-F690-19A5-9F15-6601D24C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2B77-04A6-4492-88BC-9A19E4A022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5F955-85EF-E43D-737B-FE64B7D2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0279A-1DF9-B887-770F-986CEE6C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1784-28ED-4805-A74F-AD48E2F3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38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D385-FD2B-C22F-10A2-F55FED87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DB2CB-0D39-177C-A1D7-A84DF9FA3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256F3-7B23-41DA-C986-19BABAA02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4A04F-0C75-36C2-67EE-407FF077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2B77-04A6-4492-88BC-9A19E4A022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A5506-9EBF-CAAE-E4BD-BB707DCA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DE7BC-7D3B-C4D4-B618-0BA6E4D1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1784-28ED-4805-A74F-AD48E2F3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14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EA5E0-76EC-23AF-E8F9-9982ACA4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F3586-D051-6C27-D2D9-304A476D6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81036-3230-2AC8-2F4D-33845CE5F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92B77-04A6-4492-88BC-9A19E4A022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D8BEC-DA8D-9FDF-2890-8745B4DD1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580C-BBEB-9E46-9281-E2F83E72C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B81784-28ED-4805-A74F-AD48E2F3C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90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5A65D-3C55-0238-8A2F-4253864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IN" sz="2300" dirty="0"/>
              <a:t>CSC201 – Computer Architecture and Microprocessor</a:t>
            </a:r>
            <a:br>
              <a:rPr lang="en-IN" sz="2300" dirty="0"/>
            </a:br>
            <a:br>
              <a:rPr lang="en-IN" sz="2300" dirty="0"/>
            </a:br>
            <a:br>
              <a:rPr lang="en-IN" sz="2300" dirty="0"/>
            </a:br>
            <a:br>
              <a:rPr lang="en-IN" sz="2300" dirty="0"/>
            </a:br>
            <a:r>
              <a:rPr lang="en-US" sz="3200" b="1" dirty="0"/>
              <a:t>8-Bit Fixed-Length Instruction Set for Limited Functionality Machine</a:t>
            </a:r>
            <a:br>
              <a:rPr lang="en-US" sz="2300" dirty="0"/>
            </a:br>
            <a:endParaRPr lang="en-IN" sz="2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D48DC-1EB6-3605-7F86-0AC180C05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 rtl="0"/>
            <a:r>
              <a:rPr lang="en-IN" sz="1800" b="1" i="0" u="none" strike="noStrike" dirty="0">
                <a:effectLst/>
                <a:latin typeface="Calibri" panose="020F0502020204030204" pitchFamily="34" charset="0"/>
              </a:rPr>
              <a:t>Dhruv Agrawal 22114030</a:t>
            </a:r>
            <a:br>
              <a:rPr lang="en-IN" sz="1800" dirty="0"/>
            </a:br>
            <a:r>
              <a:rPr lang="en-IN" sz="1800" dirty="0"/>
              <a:t> </a:t>
            </a:r>
            <a:r>
              <a:rPr lang="en-IN" sz="1800" b="1" i="0" u="none" strike="noStrike" dirty="0">
                <a:effectLst/>
                <a:latin typeface="Calibri" panose="020F0502020204030204" pitchFamily="34" charset="0"/>
              </a:rPr>
              <a:t>Mudit Mangal  22114057 </a:t>
            </a:r>
            <a:endParaRPr lang="en-IN" sz="1800" b="0" dirty="0"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23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3BB2C-BD0A-4449-B00C-F51F301C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System Description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ACDD28-6F74-9EDC-78BF-CD280514C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43190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48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16130-9AB8-3E9C-4681-E8820853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b="1" dirty="0"/>
              <a:t>Tools Developed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0F98D-0368-C6C4-CAF4-5BE9E6115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15869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62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DA95C-269D-B8FE-F239-3621A00C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 b="1"/>
              <a:t>Instruction Set Architecture (ISA) Design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BEEE42-9CCA-3A1C-B40C-6773DA91F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27618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4890DBD-4DEE-4CBB-91CE-75E86663A2BF}"/>
              </a:ext>
            </a:extLst>
          </p:cNvPr>
          <p:cNvSpPr/>
          <p:nvPr/>
        </p:nvSpPr>
        <p:spPr>
          <a:xfrm>
            <a:off x="4053659" y="640822"/>
            <a:ext cx="429850" cy="5671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E7673-D34E-FE10-5023-151AB63BE353}"/>
              </a:ext>
            </a:extLst>
          </p:cNvPr>
          <p:cNvCxnSpPr/>
          <p:nvPr/>
        </p:nvCxnSpPr>
        <p:spPr>
          <a:xfrm>
            <a:off x="4313570" y="747099"/>
            <a:ext cx="0" cy="54572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87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A218C-6B65-A9F5-5D2B-7A6AFF9A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Instruction Categories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78CA2D-7879-D397-86D5-1B16AC38F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12426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92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A16B8-78D7-48CC-4C45-EC481D63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Opcode Table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939E9CC-167E-C481-2058-E80886C86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820985"/>
              </p:ext>
            </p:extLst>
          </p:nvPr>
        </p:nvGraphicFramePr>
        <p:xfrm>
          <a:off x="1593420" y="1926266"/>
          <a:ext cx="9005162" cy="435752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60707">
                  <a:extLst>
                    <a:ext uri="{9D8B030D-6E8A-4147-A177-3AD203B41FA5}">
                      <a16:colId xmlns:a16="http://schemas.microsoft.com/office/drawing/2014/main" val="3361034454"/>
                    </a:ext>
                  </a:extLst>
                </a:gridCol>
                <a:gridCol w="1730769">
                  <a:extLst>
                    <a:ext uri="{9D8B030D-6E8A-4147-A177-3AD203B41FA5}">
                      <a16:colId xmlns:a16="http://schemas.microsoft.com/office/drawing/2014/main" val="734722332"/>
                    </a:ext>
                  </a:extLst>
                </a:gridCol>
                <a:gridCol w="5113686">
                  <a:extLst>
                    <a:ext uri="{9D8B030D-6E8A-4147-A177-3AD203B41FA5}">
                      <a16:colId xmlns:a16="http://schemas.microsoft.com/office/drawing/2014/main" val="369941005"/>
                    </a:ext>
                  </a:extLst>
                </a:gridCol>
              </a:tblGrid>
              <a:tr h="3112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Instruction</a:t>
                      </a:r>
                    </a:p>
                  </a:txBody>
                  <a:tcPr marL="116491" marR="12134" marT="58245" marB="582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Opcode</a:t>
                      </a:r>
                    </a:p>
                  </a:txBody>
                  <a:tcPr marL="116491" marR="12134" marT="58245" marB="582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16491" marR="12134" marT="58245" marB="582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984918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ADD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0x0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Addition of two registers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61158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SUB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0x1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Subtraction of one register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963409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MOV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0x2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Move data between registers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816120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LOAD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0x3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Load data from memory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388196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STORE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0x4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Store data to memory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487701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LOADI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0x5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Load immediate value to register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860775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JMP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0x6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Unconditional jump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967683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JZ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0x7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Jump if Zero Flag is set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901162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INC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0x8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Increment value in a register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46467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DEC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0x9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Decrement value in a register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996162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AND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0xA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Logical AND operation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089445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OR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0xB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Logical OR operation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097916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NOP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0xC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 operation</a:t>
                      </a:r>
                    </a:p>
                  </a:txBody>
                  <a:tcPr marL="116491" marR="12134" marT="58245" marB="5824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476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51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29CEA-13F5-5F36-17EF-2A81C40E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800"/>
              <a:t>Design and Implementation of Components</a:t>
            </a:r>
            <a:endParaRPr lang="en-IN" sz="38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CA2BFF-88B1-FED2-9F93-0726F1D5C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66605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4A21C53-F71A-F3F5-B866-A39EB6736102}"/>
              </a:ext>
            </a:extLst>
          </p:cNvPr>
          <p:cNvSpPr/>
          <p:nvPr/>
        </p:nvSpPr>
        <p:spPr>
          <a:xfrm>
            <a:off x="4053659" y="640822"/>
            <a:ext cx="429850" cy="5671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DBBA0B-AB33-F731-59D9-A18FF3E44244}"/>
              </a:ext>
            </a:extLst>
          </p:cNvPr>
          <p:cNvCxnSpPr/>
          <p:nvPr/>
        </p:nvCxnSpPr>
        <p:spPr>
          <a:xfrm>
            <a:off x="4313570" y="737267"/>
            <a:ext cx="0" cy="54572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4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ACFCAC-E214-4018-21FB-2AF6FCF9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Phases of Execution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9275A3-9A57-A2E0-0119-83BF36389F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5750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882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45B99-B421-0DB9-09ED-67067901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/>
              <a:t>Challenges and Solutions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E76364-31C4-2844-50DA-C6DDCD97F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91165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697F8BC-C867-6FFC-0D89-5D42C60FCD5B}"/>
              </a:ext>
            </a:extLst>
          </p:cNvPr>
          <p:cNvSpPr/>
          <p:nvPr/>
        </p:nvSpPr>
        <p:spPr>
          <a:xfrm>
            <a:off x="4053659" y="640822"/>
            <a:ext cx="429850" cy="5671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155C3-5EA4-F0B6-4103-BB61AD3C8689}"/>
              </a:ext>
            </a:extLst>
          </p:cNvPr>
          <p:cNvCxnSpPr/>
          <p:nvPr/>
        </p:nvCxnSpPr>
        <p:spPr>
          <a:xfrm>
            <a:off x="4313576" y="737267"/>
            <a:ext cx="0" cy="54572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5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839</Words>
  <Application>Microsoft Office PowerPoint</Application>
  <PresentationFormat>Widescreen</PresentationFormat>
  <Paragraphs>136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CSC201 – Computer Architecture and Microprocessor    8-Bit Fixed-Length Instruction Set for Limited Functionality Machine </vt:lpstr>
      <vt:lpstr>System Description</vt:lpstr>
      <vt:lpstr>Tools Developed</vt:lpstr>
      <vt:lpstr>Instruction Set Architecture (ISA) Design</vt:lpstr>
      <vt:lpstr>Instruction Categories</vt:lpstr>
      <vt:lpstr>Opcode Table</vt:lpstr>
      <vt:lpstr>Design and Implementation of Components</vt:lpstr>
      <vt:lpstr>Phases of Execution</vt:lpstr>
      <vt:lpstr>Challenges and Solutions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MUDIT MANGAL</dc:creator>
  <cp:lastModifiedBy>MUDIT MANGAL</cp:lastModifiedBy>
  <cp:revision>2</cp:revision>
  <dcterms:created xsi:type="dcterms:W3CDTF">2024-11-24T16:32:09Z</dcterms:created>
  <dcterms:modified xsi:type="dcterms:W3CDTF">2024-11-24T17:45:48Z</dcterms:modified>
</cp:coreProperties>
</file>