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49.129.138.193:8080/CodeChefAnnualReport#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F111-CA58-417A-B34E-7C379B8BF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1155"/>
            <a:ext cx="7766936" cy="2589681"/>
          </a:xfrm>
        </p:spPr>
        <p:txBody>
          <a:bodyPr/>
          <a:lstStyle/>
          <a:p>
            <a:pPr algn="l"/>
            <a:r>
              <a:rPr lang="en-US" dirty="0"/>
              <a:t>CodeChef Annual Report </a:t>
            </a:r>
            <a:br>
              <a:rPr lang="en-US" dirty="0"/>
            </a:br>
            <a:r>
              <a:rPr lang="en-US" sz="1600" dirty="0"/>
              <a:t> “Professionals Do It with Certification”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1B84-C899-4414-B0EE-006F8D754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1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7079-D9A0-4C25-AD84-1635D04D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872"/>
          </a:xfrm>
        </p:spPr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821-0577-444E-8104-F9902B59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873"/>
            <a:ext cx="8596668" cy="46084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It was interesting to gain knowledge on Alibaba Cloud offerings.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Being a Windows OS user, it was a good learning on how to configure and deploy applications in Linux (Ubuntu OS).</a:t>
            </a:r>
          </a:p>
          <a:p>
            <a:endParaRPr lang="en-US" dirty="0"/>
          </a:p>
          <a:p>
            <a:r>
              <a:rPr lang="en-US" dirty="0"/>
              <a:t>Being a backend developer, gained some knowledge on how to develop Angular applications.</a:t>
            </a:r>
          </a:p>
          <a:p>
            <a:endParaRPr lang="en-US" dirty="0"/>
          </a:p>
          <a:p>
            <a:r>
              <a:rPr lang="en-US" dirty="0"/>
              <a:t>Learned how to use remote connection tool – </a:t>
            </a:r>
            <a:r>
              <a:rPr lang="en-US" dirty="0" err="1"/>
              <a:t>PuTTY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CodeChef APIs offerings.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7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C7A8-5DAB-44E3-A3B7-FD7D193B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What difficulties did you face while making the app?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4533-3BF8-49F6-BD40-BA879EF4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447"/>
            <a:ext cx="8596668" cy="46179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Rate limit of </a:t>
            </a:r>
            <a:r>
              <a:rPr lang="en-US" dirty="0" err="1"/>
              <a:t>Codechef</a:t>
            </a:r>
            <a:r>
              <a:rPr lang="en-US" dirty="0"/>
              <a:t> API calls - Each call returns max of approximate 25 records. Hence it is a bit difficult to accumulate all the data. </a:t>
            </a:r>
          </a:p>
          <a:p>
            <a:pPr marL="0" indent="0">
              <a:buNone/>
            </a:pPr>
            <a:r>
              <a:rPr lang="en-US" dirty="0"/>
              <a:t>It is not possible to have data at one go as there is a 5 min gap between certain number of calls.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9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FEBD-94B5-4990-A0FB-CB859079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577D-CB4E-41D1-BBD6-927D07FA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399"/>
            <a:ext cx="8596668" cy="4353964"/>
          </a:xfrm>
        </p:spPr>
        <p:txBody>
          <a:bodyPr/>
          <a:lstStyle/>
          <a:p>
            <a:r>
              <a:rPr lang="en-US" dirty="0"/>
              <a:t>The Application is designed to help the </a:t>
            </a:r>
            <a:r>
              <a:rPr lang="en-US" dirty="0" err="1"/>
              <a:t>Codechef</a:t>
            </a:r>
            <a:r>
              <a:rPr lang="en-US" dirty="0"/>
              <a:t> coder community to get certified yearly.</a:t>
            </a:r>
          </a:p>
          <a:p>
            <a:r>
              <a:rPr lang="en-US" dirty="0"/>
              <a:t>Every year newbies join the </a:t>
            </a:r>
            <a:r>
              <a:rPr lang="en-US" dirty="0" err="1"/>
              <a:t>codechef</a:t>
            </a:r>
            <a:r>
              <a:rPr lang="en-US" dirty="0"/>
              <a:t> community, so they can catch up fast by starting at the same level as everybody every year. </a:t>
            </a:r>
          </a:p>
          <a:p>
            <a:r>
              <a:rPr lang="en-US" dirty="0"/>
              <a:t>This application will motivate the existing inactive members of the community to resume their participation and compete.</a:t>
            </a:r>
          </a:p>
          <a:p>
            <a:r>
              <a:rPr lang="en-US" dirty="0"/>
              <a:t>The CodeChef certifications substantiating performance will be a boost to the resume for the ones seeking jobs.</a:t>
            </a:r>
          </a:p>
          <a:p>
            <a:r>
              <a:rPr lang="en-US" dirty="0"/>
              <a:t>The application returns a yearly rankings of users based on </a:t>
            </a:r>
            <a:r>
              <a:rPr lang="en-US" dirty="0" err="1"/>
              <a:t>Codechef</a:t>
            </a:r>
            <a:r>
              <a:rPr lang="en-US" dirty="0"/>
              <a:t> monthly Long Challenge. Through this </a:t>
            </a:r>
            <a:r>
              <a:rPr lang="en-US" dirty="0" err="1"/>
              <a:t>ranklist</a:t>
            </a:r>
            <a:r>
              <a:rPr lang="en-US" dirty="0"/>
              <a:t>, certificates can be distributed to the participants based on their performance.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4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44CC-040A-4B20-9621-3A061DC2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– Run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97BB-3565-448C-8AD0-0B9A9975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the user interface – </a:t>
            </a:r>
            <a:r>
              <a:rPr lang="en-US" dirty="0">
                <a:hlinkClick r:id="rId2"/>
              </a:rPr>
              <a:t>CodeChef Annual Report</a:t>
            </a:r>
            <a:endParaRPr lang="en-US" dirty="0"/>
          </a:p>
          <a:p>
            <a:r>
              <a:rPr lang="en-US" dirty="0"/>
              <a:t>There are 2 buttons and 1 dropdown.</a:t>
            </a:r>
          </a:p>
          <a:p>
            <a:pPr lvl="1"/>
            <a:r>
              <a:rPr lang="en-US" dirty="0"/>
              <a:t>Select a year from the drop down to view the Rankings of that year</a:t>
            </a:r>
          </a:p>
          <a:p>
            <a:pPr lvl="1"/>
            <a:r>
              <a:rPr lang="en-US" dirty="0"/>
              <a:t>If the list is not populated then click on “Fetch Data” button to populate the data for the selected year.[2012-present time period supported]</a:t>
            </a:r>
          </a:p>
          <a:p>
            <a:pPr lvl="1"/>
            <a:r>
              <a:rPr lang="en-US" dirty="0"/>
              <a:t>“Sort” button is provided to view the rankings based on both Total score and Average Score for that particular year.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Note:- As Code chef API has a Rate limit of 30 calls per 5 mins for some APIs, “Fetch data” will have to be triggered after every 5 minutes to get the updated table.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5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5CA5-2C55-429D-A9F6-7C5CA7B1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5311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1A3C-B16C-4D77-AFCF-47A8A74E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875"/>
            <a:ext cx="8596668" cy="4608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functions or REST APIs hosted in Alibaba Cloud’s Elastic Compute Service(ECS) instance : 	</a:t>
            </a:r>
          </a:p>
          <a:p>
            <a:pPr lvl="1"/>
            <a:r>
              <a:rPr lang="en-US" b="1" dirty="0"/>
              <a:t>GET /</a:t>
            </a:r>
            <a:r>
              <a:rPr lang="en-US" b="1" dirty="0" err="1"/>
              <a:t>fetchReports</a:t>
            </a:r>
            <a:r>
              <a:rPr lang="en-US" b="1" dirty="0"/>
              <a:t>  </a:t>
            </a:r>
            <a:r>
              <a:rPr lang="en-US" dirty="0"/>
              <a:t>: Taking year as a parameter, the function fetches the records from the CodeChef API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GET /rankings/{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contestCode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  , </a:t>
            </a:r>
            <a:r>
              <a:rPr lang="en-US" dirty="0">
                <a:solidFill>
                  <a:schemeClr val="tx2"/>
                </a:solidFill>
              </a:rPr>
              <a:t>after which it cumulates the scores of all the participated users and stores the yearly scores in Alibaba Cloud </a:t>
            </a:r>
            <a:r>
              <a:rPr lang="en-US" dirty="0" err="1">
                <a:solidFill>
                  <a:schemeClr val="tx2"/>
                </a:solidFill>
              </a:rPr>
              <a:t>ApsaraDb</a:t>
            </a:r>
            <a:r>
              <a:rPr lang="en-US" dirty="0">
                <a:solidFill>
                  <a:schemeClr val="tx2"/>
                </a:solidFill>
              </a:rPr>
              <a:t> for RDS (</a:t>
            </a:r>
            <a:r>
              <a:rPr lang="en-US" dirty="0" err="1">
                <a:solidFill>
                  <a:schemeClr val="tx2"/>
                </a:solidFill>
              </a:rPr>
              <a:t>mySQL</a:t>
            </a:r>
            <a:r>
              <a:rPr lang="en-US" dirty="0">
                <a:solidFill>
                  <a:schemeClr val="tx2"/>
                </a:solidFill>
              </a:rPr>
              <a:t>).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GET /reports </a:t>
            </a:r>
            <a:r>
              <a:rPr lang="en-US" dirty="0">
                <a:solidFill>
                  <a:schemeClr val="tx2"/>
                </a:solidFill>
              </a:rPr>
              <a:t>: This endpoint fetches the accumulated scores of users for a particular given year from Alibaba Cloud’s </a:t>
            </a:r>
            <a:r>
              <a:rPr lang="en-US" dirty="0" err="1">
                <a:solidFill>
                  <a:schemeClr val="tx2"/>
                </a:solidFill>
              </a:rPr>
              <a:t>ApsaraDb</a:t>
            </a:r>
            <a:r>
              <a:rPr lang="en-US" dirty="0">
                <a:solidFill>
                  <a:schemeClr val="tx2"/>
                </a:solidFill>
              </a:rPr>
              <a:t> for RDS instance. It returns the reports based on the sorting parameter as well(total score and average score).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The concept of yearly reports can be integrated with </a:t>
            </a:r>
            <a:r>
              <a:rPr lang="en-US" b="1" dirty="0" err="1">
                <a:solidFill>
                  <a:schemeClr val="tx2"/>
                </a:solidFill>
              </a:rPr>
              <a:t>Codechef’s</a:t>
            </a:r>
            <a:r>
              <a:rPr lang="en-US" b="1" dirty="0">
                <a:solidFill>
                  <a:schemeClr val="tx2"/>
                </a:solidFill>
              </a:rPr>
              <a:t> User Rating system </a:t>
            </a:r>
            <a:r>
              <a:rPr lang="en-US" dirty="0">
                <a:solidFill>
                  <a:schemeClr val="tx2"/>
                </a:solidFill>
              </a:rPr>
              <a:t>to achieve more accurate reports. In this case only Long Challenges have been considered. </a:t>
            </a:r>
            <a:r>
              <a:rPr lang="en-US" b="1" dirty="0" err="1">
                <a:solidFill>
                  <a:schemeClr val="tx2"/>
                </a:solidFill>
              </a:rPr>
              <a:t>LunchTime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 err="1">
                <a:solidFill>
                  <a:schemeClr val="tx2"/>
                </a:solidFill>
              </a:rPr>
              <a:t>CookOff</a:t>
            </a:r>
            <a:r>
              <a:rPr lang="en-US" dirty="0">
                <a:solidFill>
                  <a:schemeClr val="tx2"/>
                </a:solidFill>
              </a:rPr>
              <a:t> challenges can also be considered once </a:t>
            </a:r>
            <a:r>
              <a:rPr lang="en-US" dirty="0" err="1">
                <a:solidFill>
                  <a:schemeClr val="tx2"/>
                </a:solidFill>
              </a:rPr>
              <a:t>codechef</a:t>
            </a:r>
            <a:r>
              <a:rPr lang="en-US" dirty="0">
                <a:solidFill>
                  <a:schemeClr val="tx2"/>
                </a:solidFill>
              </a:rPr>
              <a:t> user rating system comes into picture.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057-EBD7-493D-806B-91FE0242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Architecture</a:t>
            </a:r>
            <a:endParaRPr lang="en-US" dirty="0"/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6EABDDA-89EF-4851-B6B3-662752E2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8" y="1483360"/>
            <a:ext cx="8630044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5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C3DF-FC35-4FBD-A20A-2679D02A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-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A1596-577E-49B1-B90F-A8531A85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18044"/>
            <a:ext cx="8730617" cy="45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C3DF-FC35-4FBD-A20A-2679D02A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-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12F81-E1CE-4183-8F04-A55ABA10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82113"/>
            <a:ext cx="8892036" cy="45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2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AD6E-6540-4AD4-845E-86EB129E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What Alibaba Cloud services have you used to develop and host the app? What are these services used for?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15F4-A79A-42FB-AFE3-5D575728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821"/>
            <a:ext cx="8843738" cy="41836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Alibaba Cloud Services </a:t>
            </a:r>
            <a:r>
              <a:rPr lang="en-US" dirty="0"/>
              <a:t>used: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ApsaraDb</a:t>
            </a:r>
            <a:r>
              <a:rPr lang="en-US" b="1" dirty="0"/>
              <a:t> for RDS (Database Engine - MySQL 5.7) </a:t>
            </a:r>
            <a:r>
              <a:rPr lang="en-US" dirty="0"/>
              <a:t>: This database instance is used to store the cumulative reports of each user on a yearly basis. This instance is then used to fetch the accumulated reports and display in UI.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Elastic Compute Service (OS Ubuntu 16.04 64-bit) : </a:t>
            </a:r>
            <a:r>
              <a:rPr lang="en-US" dirty="0"/>
              <a:t>This </a:t>
            </a:r>
            <a:r>
              <a:rPr lang="en-US" dirty="0" err="1"/>
              <a:t>linux</a:t>
            </a:r>
            <a:r>
              <a:rPr lang="en-US" dirty="0"/>
              <a:t> instance is used to host both the RESTful Web Services(using </a:t>
            </a:r>
            <a:r>
              <a:rPr lang="en-US" dirty="0" err="1"/>
              <a:t>SpringBoot</a:t>
            </a:r>
            <a:r>
              <a:rPr lang="en-US" dirty="0"/>
              <a:t>) and Angular application on an installed Apache Tomcat Server.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BECD-7750-48D2-8F58-FF3441FA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115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What do you think was the biggest advantage of developing and hosting your app with cloud computing services?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ADFF-0B5C-4C6E-A6DD-5F605AF8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7715"/>
            <a:ext cx="8596668" cy="45236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At the time of development , we just had to connect to the </a:t>
            </a:r>
            <a:r>
              <a:rPr lang="en-US" dirty="0" err="1"/>
              <a:t>ApsaraDb</a:t>
            </a:r>
            <a:r>
              <a:rPr lang="en-US" dirty="0"/>
              <a:t> for RDS instance without any installation or configuration of database locally.</a:t>
            </a:r>
          </a:p>
          <a:p>
            <a:r>
              <a:rPr lang="en-US" dirty="0"/>
              <a:t>Hence it was easier to test locally, how the application will behave while running in cloud.</a:t>
            </a:r>
          </a:p>
          <a:p>
            <a:endParaRPr lang="en-US" dirty="0"/>
          </a:p>
          <a:p>
            <a:r>
              <a:rPr lang="en-US" dirty="0"/>
              <a:t>Hosting application on cloud was similar to running application locally but in that case on virtual machine through ECS instance. Hence making the URL publicly accessible.</a:t>
            </a:r>
          </a:p>
        </p:txBody>
      </p:sp>
    </p:spTree>
    <p:extLst>
      <p:ext uri="{BB962C8B-B14F-4D97-AF65-F5344CB8AC3E}">
        <p14:creationId xmlns:p14="http://schemas.microsoft.com/office/powerpoint/2010/main" val="3960921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1163</TotalTime>
  <Words>585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CodeChef Annual Report   “Professionals Do It with Certification” </vt:lpstr>
      <vt:lpstr>Introduction</vt:lpstr>
      <vt:lpstr>Instructions – Run App</vt:lpstr>
      <vt:lpstr>Function Descriptions</vt:lpstr>
      <vt:lpstr>Architecture</vt:lpstr>
      <vt:lpstr>Screenshots - I</vt:lpstr>
      <vt:lpstr>Screenshots - II</vt:lpstr>
      <vt:lpstr>What Alibaba Cloud services have you used to develop and host the app? What are these services used for? </vt:lpstr>
      <vt:lpstr>What do you think was the biggest advantage of developing and hosting your app with cloud computing services? </vt:lpstr>
      <vt:lpstr>Learnings</vt:lpstr>
      <vt:lpstr>What difficulties did you face while making the app?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Codechef Certification   “Professionals Do It with Certification”</dc:title>
  <dc:creator>Madhogaria, Mudit</dc:creator>
  <cp:lastModifiedBy>Madhogaria, Mudit</cp:lastModifiedBy>
  <cp:revision>39</cp:revision>
  <dcterms:created xsi:type="dcterms:W3CDTF">2018-09-15T14:12:17Z</dcterms:created>
  <dcterms:modified xsi:type="dcterms:W3CDTF">2018-09-16T09:35:48Z</dcterms:modified>
</cp:coreProperties>
</file>