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e4df7792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e4df7792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e4df7792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e4df7792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Neighbourhood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Predict Suitable Neighbourhood?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There can we different reasons why a person have to shift to a new house .In such a case he needs to find a neighborhood  in which he is most comfortable. So predicting Suitable Neighborhood for a person using machine learning may lead to </a:t>
            </a:r>
            <a:r>
              <a:rPr lang="en" sz="1500"/>
              <a:t>efficiently find such a neighbourhood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do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We ask </a:t>
            </a:r>
            <a:r>
              <a:rPr lang="en" sz="1500"/>
              <a:t>the</a:t>
            </a:r>
            <a:r>
              <a:rPr lang="en" sz="1500"/>
              <a:t> user for his </a:t>
            </a:r>
            <a:r>
              <a:rPr lang="en" sz="1500"/>
              <a:t>present</a:t>
            </a:r>
            <a:r>
              <a:rPr lang="en" sz="1500"/>
              <a:t> postal </a:t>
            </a:r>
            <a:r>
              <a:rPr lang="en" sz="1500"/>
              <a:t>address</a:t>
            </a:r>
            <a:r>
              <a:rPr lang="en" sz="1500"/>
              <a:t> with the help of which we can know what his tastes are and what are his needs. Using this data we cluster all other neighbourhood and </a:t>
            </a:r>
            <a:r>
              <a:rPr lang="en" sz="1500"/>
              <a:t>present</a:t>
            </a:r>
            <a:r>
              <a:rPr lang="en" sz="1500"/>
              <a:t> them in a sorted order with most suitable </a:t>
            </a:r>
            <a:r>
              <a:rPr lang="en" sz="1500"/>
              <a:t>appearing</a:t>
            </a:r>
            <a:r>
              <a:rPr lang="en" sz="1500"/>
              <a:t> at first.</a:t>
            </a:r>
            <a:endParaRPr sz="15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924" y="2673318"/>
            <a:ext cx="4654950" cy="2285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