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86" r:id="rId2"/>
    <p:sldId id="306" r:id="rId3"/>
    <p:sldId id="307" r:id="rId4"/>
    <p:sldId id="308" r:id="rId5"/>
    <p:sldId id="310" r:id="rId6"/>
    <p:sldId id="263" r:id="rId7"/>
    <p:sldId id="264" r:id="rId8"/>
    <p:sldId id="265" r:id="rId9"/>
    <p:sldId id="266" r:id="rId10"/>
    <p:sldId id="311" r:id="rId11"/>
    <p:sldId id="269" r:id="rId12"/>
    <p:sldId id="270" r:id="rId13"/>
    <p:sldId id="272" r:id="rId14"/>
    <p:sldId id="273" r:id="rId15"/>
    <p:sldId id="274" r:id="rId16"/>
    <p:sldId id="343" r:id="rId17"/>
    <p:sldId id="338" r:id="rId18"/>
    <p:sldId id="339" r:id="rId19"/>
    <p:sldId id="340" r:id="rId20"/>
    <p:sldId id="342" r:id="rId21"/>
    <p:sldId id="344" r:id="rId22"/>
    <p:sldId id="345" r:id="rId23"/>
    <p:sldId id="346" r:id="rId24"/>
    <p:sldId id="347" r:id="rId25"/>
    <p:sldId id="260" r:id="rId26"/>
    <p:sldId id="261" r:id="rId27"/>
    <p:sldId id="312" r:id="rId28"/>
    <p:sldId id="313" r:id="rId29"/>
    <p:sldId id="314" r:id="rId30"/>
    <p:sldId id="316" r:id="rId31"/>
    <p:sldId id="317" r:id="rId32"/>
    <p:sldId id="318" r:id="rId33"/>
    <p:sldId id="319" r:id="rId34"/>
    <p:sldId id="315" r:id="rId35"/>
    <p:sldId id="267" r:id="rId36"/>
    <p:sldId id="278" r:id="rId37"/>
    <p:sldId id="279" r:id="rId38"/>
    <p:sldId id="280" r:id="rId39"/>
    <p:sldId id="320" r:id="rId40"/>
    <p:sldId id="321" r:id="rId41"/>
    <p:sldId id="325" r:id="rId42"/>
    <p:sldId id="326" r:id="rId43"/>
    <p:sldId id="327" r:id="rId44"/>
    <p:sldId id="328" r:id="rId45"/>
    <p:sldId id="329" r:id="rId46"/>
    <p:sldId id="330" r:id="rId47"/>
    <p:sldId id="331" r:id="rId48"/>
    <p:sldId id="332" r:id="rId49"/>
    <p:sldId id="333" r:id="rId50"/>
    <p:sldId id="348" r:id="rId51"/>
    <p:sldId id="349" r:id="rId52"/>
    <p:sldId id="350" r:id="rId53"/>
    <p:sldId id="351" r:id="rId54"/>
    <p:sldId id="352" r:id="rId55"/>
    <p:sldId id="353" r:id="rId56"/>
    <p:sldId id="354" r:id="rId57"/>
    <p:sldId id="355" r:id="rId58"/>
  </p:sldIdLst>
  <p:sldSz cx="9144000" cy="6858000" type="screen4x3"/>
  <p:notesSz cx="6858000" cy="9144000"/>
  <p:defaultTextStyle>
    <a:defPPr>
      <a:defRPr lang="en-US"/>
    </a:defPPr>
    <a:lvl1pPr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1pPr>
    <a:lvl2pPr marL="4572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2pPr>
    <a:lvl3pPr marL="9144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3pPr>
    <a:lvl4pPr marL="13716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4pPr>
    <a:lvl5pPr marL="18288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5pPr>
    <a:lvl6pPr marL="2286000" algn="l" defTabSz="914400" rtl="0" eaLnBrk="1" latinLnBrk="0" hangingPunct="1">
      <a:defRPr sz="1200" i="1" kern="1200">
        <a:solidFill>
          <a:schemeClr val="tx1"/>
        </a:solidFill>
        <a:latin typeface="Batang" pitchFamily="18" charset="-127"/>
        <a:ea typeface="+mn-ea"/>
        <a:cs typeface="+mn-cs"/>
      </a:defRPr>
    </a:lvl6pPr>
    <a:lvl7pPr marL="2743200" algn="l" defTabSz="914400" rtl="0" eaLnBrk="1" latinLnBrk="0" hangingPunct="1">
      <a:defRPr sz="1200" i="1" kern="1200">
        <a:solidFill>
          <a:schemeClr val="tx1"/>
        </a:solidFill>
        <a:latin typeface="Batang" pitchFamily="18" charset="-127"/>
        <a:ea typeface="+mn-ea"/>
        <a:cs typeface="+mn-cs"/>
      </a:defRPr>
    </a:lvl7pPr>
    <a:lvl8pPr marL="3200400" algn="l" defTabSz="914400" rtl="0" eaLnBrk="1" latinLnBrk="0" hangingPunct="1">
      <a:defRPr sz="1200" i="1" kern="1200">
        <a:solidFill>
          <a:schemeClr val="tx1"/>
        </a:solidFill>
        <a:latin typeface="Batang" pitchFamily="18" charset="-127"/>
        <a:ea typeface="+mn-ea"/>
        <a:cs typeface="+mn-cs"/>
      </a:defRPr>
    </a:lvl8pPr>
    <a:lvl9pPr marL="3657600" algn="l" defTabSz="914400" rtl="0" eaLnBrk="1" latinLnBrk="0" hangingPunct="1">
      <a:defRPr sz="1200" i="1" kern="1200">
        <a:solidFill>
          <a:schemeClr val="tx1"/>
        </a:solidFill>
        <a:latin typeface="Batang" pitchFamily="18" charset="-127"/>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00" autoAdjust="0"/>
    <p:restoredTop sz="98194" autoAdjust="0"/>
  </p:normalViewPr>
  <p:slideViewPr>
    <p:cSldViewPr>
      <p:cViewPr>
        <p:scale>
          <a:sx n="66" d="100"/>
          <a:sy n="66" d="100"/>
        </p:scale>
        <p:origin x="-396"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i="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i="0">
                <a:latin typeface="Times New Roman" pitchFamily="18" charset="0"/>
              </a:defRPr>
            </a:lvl1pPr>
          </a:lstStyle>
          <a:p>
            <a:pPr>
              <a:defRPr/>
            </a:pPr>
            <a:endParaRPr lang="en-US"/>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i="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i="0">
                <a:latin typeface="Times New Roman" pitchFamily="18" charset="0"/>
              </a:defRPr>
            </a:lvl1pPr>
          </a:lstStyle>
          <a:p>
            <a:pPr>
              <a:defRPr/>
            </a:pPr>
            <a:fld id="{24C5FAE9-1FB7-4580-B1A8-88883802FA9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B38C58-FA09-4485-9D6B-D7E5D0E1CEA1}"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C5950B5-96CF-4880-A3CE-6C58F1B438A4}"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68F9C3E-8B23-492C-A769-04B9A1660A9A}"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DB0FD91-C1D3-422F-870C-083BDFBD66BC}"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F4109F3-519F-439C-8794-99D6E313FAE6}"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8DEFA6F-38DA-4255-9624-1329325B6454}" type="slidenum">
              <a:rPr lang="en-US"/>
              <a:pPr>
                <a:defRPr/>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7"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FF595FC2-D68A-4C58-BA30-0C99959BE01C}" type="slidenum">
              <a:rPr lang="en-US"/>
              <a:pPr>
                <a:defRPr/>
              </a:pPr>
              <a:t>‹#›</a:t>
            </a:fld>
            <a:endParaRPr lang="en-US"/>
          </a:p>
        </p:txBody>
      </p:sp>
      <p:sp>
        <p:nvSpPr>
          <p:cNvPr id="8"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9"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8F3E56B-84D8-47AA-8F85-1D5065463509}" type="slidenum">
              <a:rPr lang="en-US"/>
              <a:pPr>
                <a:defRPr/>
              </a:pPr>
              <a:t>‹#›</a:t>
            </a:fld>
            <a:endParaRPr lang="en-US"/>
          </a:p>
        </p:txBody>
      </p:sp>
      <p:sp>
        <p:nvSpPr>
          <p:cNvPr id="4"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5"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15D58C6-3088-470E-89D2-253579ED2048}" type="slidenum">
              <a:rPr lang="en-US"/>
              <a:pPr>
                <a:defRPr/>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4"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896B411-776F-4C7B-B1D5-79C0DB81CD77}" type="slidenum">
              <a:rPr lang="en-US"/>
              <a:pPr>
                <a:defRPr/>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7"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FC8C63A-71E7-454D-A9B0-AD50A663B830}" type="slidenum">
              <a:rPr lang="en-US"/>
              <a:pPr>
                <a:defRPr/>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7"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i="0">
                <a:latin typeface="Times New Roman" pitchFamily="18" charset="0"/>
              </a:defRPr>
            </a:lvl1pPr>
          </a:lstStyle>
          <a:p>
            <a:pPr>
              <a:defRPr/>
            </a:pPr>
            <a:fld id="{FF0AFB45-F875-4EBF-A46F-C1702CDFD162}" type="slidenum">
              <a:rPr lang="en-US"/>
              <a:pPr>
                <a:defRPr/>
              </a:pPr>
              <a:t>‹#›</a:t>
            </a:fld>
            <a:endParaRPr lang="en-US"/>
          </a:p>
        </p:txBody>
      </p:sp>
      <p:sp>
        <p:nvSpPr>
          <p:cNvPr id="1031"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Font typeface="Wingdings" pitchFamily="2" charset="2"/>
              <a:buNone/>
              <a:defRPr sz="1400" i="0">
                <a:latin typeface="Arial Unicode MS" pitchFamily="34" charset="-128"/>
              </a:defRPr>
            </a:lvl1pPr>
          </a:lstStyle>
          <a:p>
            <a:pPr>
              <a:defRPr/>
            </a:pPr>
            <a:r>
              <a:rPr lang="en-US"/>
              <a:t>DBMS-5</a:t>
            </a:r>
          </a:p>
        </p:txBody>
      </p:sp>
      <p:sp>
        <p:nvSpPr>
          <p:cNvPr id="1032"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 typeface="Wingdings" pitchFamily="2" charset="2"/>
              <a:buNone/>
              <a:defRPr sz="1400" i="0">
                <a:latin typeface="Arial Unicode MS" pitchFamily="34" charset="-128"/>
              </a:defRPr>
            </a:lvl1pPr>
          </a:lstStyle>
          <a:p>
            <a:pPr>
              <a:defRPr/>
            </a:pPr>
            <a:r>
              <a:rPr lang="en-US"/>
              <a:t>Snigdha Biswas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Courier New" pitchFamily="49" charset="0"/>
        </a:defRPr>
      </a:lvl2pPr>
      <a:lvl3pPr algn="ctr" rtl="0" eaLnBrk="0" fontAlgn="base" hangingPunct="0">
        <a:spcBef>
          <a:spcPct val="0"/>
        </a:spcBef>
        <a:spcAft>
          <a:spcPct val="0"/>
        </a:spcAft>
        <a:defRPr sz="4400" b="1">
          <a:solidFill>
            <a:schemeClr val="tx2"/>
          </a:solidFill>
          <a:latin typeface="Courier New" pitchFamily="49" charset="0"/>
        </a:defRPr>
      </a:lvl3pPr>
      <a:lvl4pPr algn="ctr" rtl="0" eaLnBrk="0" fontAlgn="base" hangingPunct="0">
        <a:spcBef>
          <a:spcPct val="0"/>
        </a:spcBef>
        <a:spcAft>
          <a:spcPct val="0"/>
        </a:spcAft>
        <a:defRPr sz="4400" b="1">
          <a:solidFill>
            <a:schemeClr val="tx2"/>
          </a:solidFill>
          <a:latin typeface="Courier New" pitchFamily="49" charset="0"/>
        </a:defRPr>
      </a:lvl4pPr>
      <a:lvl5pPr algn="ctr" rtl="0" eaLnBrk="0" fontAlgn="base" hangingPunct="0">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eaLnBrk="0" fontAlgn="base" hangingPunct="0">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N" smtClean="0"/>
              <a:t>RELATIONAL DATAMODEL</a:t>
            </a:r>
          </a:p>
        </p:txBody>
      </p:sp>
      <p:sp>
        <p:nvSpPr>
          <p:cNvPr id="22531" name="Content Placeholder 2"/>
          <p:cNvSpPr>
            <a:spLocks noGrp="1"/>
          </p:cNvSpPr>
          <p:nvPr>
            <p:ph idx="1"/>
          </p:nvPr>
        </p:nvSpPr>
        <p:spPr/>
        <p:txBody>
          <a:bodyPr/>
          <a:lstStyle/>
          <a:p>
            <a:r>
              <a:rPr lang="en-IN" smtClean="0"/>
              <a:t>The relational model was introduced by Codd (1970) and has been the inspiration of entire generation of database management systems that are based on the concept of a relational data model for commercial data processing application.</a:t>
            </a:r>
          </a:p>
        </p:txBody>
      </p:sp>
      <p:sp>
        <p:nvSpPr>
          <p:cNvPr id="22532" name="Slide Number Placeholder 3"/>
          <p:cNvSpPr>
            <a:spLocks noGrp="1"/>
          </p:cNvSpPr>
          <p:nvPr>
            <p:ph type="sldNum" sz="quarter" idx="10"/>
          </p:nvPr>
        </p:nvSpPr>
        <p:spPr>
          <a:noFill/>
        </p:spPr>
        <p:txBody>
          <a:bodyPr/>
          <a:lstStyle/>
          <a:p>
            <a:fld id="{68E700AE-5EF9-4A36-A719-38828C020F43}" type="slidenum">
              <a:rPr lang="en-US" smtClean="0"/>
              <a:pPr/>
              <a:t>1</a:t>
            </a:fld>
            <a:endParaRPr lang="en-US" smtClean="0"/>
          </a:p>
        </p:txBody>
      </p:sp>
      <p:sp>
        <p:nvSpPr>
          <p:cNvPr id="22533" name="Date Placeholder 4"/>
          <p:cNvSpPr>
            <a:spLocks noGrp="1"/>
          </p:cNvSpPr>
          <p:nvPr>
            <p:ph type="dt" sz="quarter" idx="11"/>
          </p:nvPr>
        </p:nvSpPr>
        <p:spPr>
          <a:noFill/>
        </p:spPr>
        <p:txBody>
          <a:bodyPr/>
          <a:lstStyle/>
          <a:p>
            <a:r>
              <a:rPr lang="en-US" smtClean="0"/>
              <a:t>DBMS-5</a:t>
            </a:r>
          </a:p>
        </p:txBody>
      </p:sp>
      <p:sp>
        <p:nvSpPr>
          <p:cNvPr id="22534"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IN" smtClean="0"/>
              <a:t>RELATIONAL DATAMODEL</a:t>
            </a:r>
          </a:p>
        </p:txBody>
      </p:sp>
      <p:sp>
        <p:nvSpPr>
          <p:cNvPr id="31747" name="Content Placeholder 2"/>
          <p:cNvSpPr>
            <a:spLocks noGrp="1"/>
          </p:cNvSpPr>
          <p:nvPr>
            <p:ph idx="1"/>
          </p:nvPr>
        </p:nvSpPr>
        <p:spPr/>
        <p:txBody>
          <a:bodyPr/>
          <a:lstStyle/>
          <a:p>
            <a:r>
              <a:rPr lang="en-IN" smtClean="0"/>
              <a:t>Domain : is a pool of values from which specific attributes of specific relations draw their actual values.</a:t>
            </a:r>
          </a:p>
          <a:p>
            <a:pPr>
              <a:buFont typeface="Wingdings" pitchFamily="2" charset="2"/>
              <a:buNone/>
            </a:pPr>
            <a:endParaRPr lang="en-IN" smtClean="0"/>
          </a:p>
        </p:txBody>
      </p:sp>
      <p:sp>
        <p:nvSpPr>
          <p:cNvPr id="31748" name="Slide Number Placeholder 3"/>
          <p:cNvSpPr>
            <a:spLocks noGrp="1"/>
          </p:cNvSpPr>
          <p:nvPr>
            <p:ph type="sldNum" sz="quarter" idx="10"/>
          </p:nvPr>
        </p:nvSpPr>
        <p:spPr>
          <a:noFill/>
        </p:spPr>
        <p:txBody>
          <a:bodyPr/>
          <a:lstStyle/>
          <a:p>
            <a:fld id="{90D3F002-B5B1-4B45-B654-BC254330F2D7}" type="slidenum">
              <a:rPr lang="en-US" smtClean="0"/>
              <a:pPr/>
              <a:t>10</a:t>
            </a:fld>
            <a:endParaRPr lang="en-US" smtClean="0"/>
          </a:p>
        </p:txBody>
      </p:sp>
      <p:sp>
        <p:nvSpPr>
          <p:cNvPr id="31749" name="Date Placeholder 4"/>
          <p:cNvSpPr>
            <a:spLocks noGrp="1"/>
          </p:cNvSpPr>
          <p:nvPr>
            <p:ph type="dt" sz="quarter" idx="11"/>
          </p:nvPr>
        </p:nvSpPr>
        <p:spPr>
          <a:noFill/>
        </p:spPr>
        <p:txBody>
          <a:bodyPr/>
          <a:lstStyle/>
          <a:p>
            <a:r>
              <a:rPr lang="en-US" smtClean="0"/>
              <a:t>DBMS-5</a:t>
            </a:r>
          </a:p>
        </p:txBody>
      </p:sp>
      <p:sp>
        <p:nvSpPr>
          <p:cNvPr id="31750"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0"/>
          </p:nvPr>
        </p:nvSpPr>
        <p:spPr>
          <a:noFill/>
        </p:spPr>
        <p:txBody>
          <a:bodyPr/>
          <a:lstStyle/>
          <a:p>
            <a:fld id="{F5538F2F-B2F5-4D15-92D1-62415881BC16}" type="slidenum">
              <a:rPr lang="en-US" smtClean="0"/>
              <a:pPr/>
              <a:t>11</a:t>
            </a:fld>
            <a:endParaRPr lang="en-US" smtClean="0"/>
          </a:p>
        </p:txBody>
      </p:sp>
      <p:sp>
        <p:nvSpPr>
          <p:cNvPr id="32771" name="Rectangle 7"/>
          <p:cNvSpPr>
            <a:spLocks noGrp="1" noChangeArrowheads="1"/>
          </p:cNvSpPr>
          <p:nvPr>
            <p:ph type="dt" sz="quarter" idx="11"/>
          </p:nvPr>
        </p:nvSpPr>
        <p:spPr>
          <a:noFill/>
        </p:spPr>
        <p:txBody>
          <a:bodyPr/>
          <a:lstStyle/>
          <a:p>
            <a:r>
              <a:rPr lang="en-US" smtClean="0"/>
              <a:t>DBMS-5</a:t>
            </a:r>
          </a:p>
        </p:txBody>
      </p:sp>
      <p:sp>
        <p:nvSpPr>
          <p:cNvPr id="32772" name="Rectangle 8"/>
          <p:cNvSpPr>
            <a:spLocks noGrp="1" noChangeArrowheads="1"/>
          </p:cNvSpPr>
          <p:nvPr>
            <p:ph type="ftr" sz="quarter" idx="12"/>
          </p:nvPr>
        </p:nvSpPr>
        <p:spPr>
          <a:noFill/>
        </p:spPr>
        <p:txBody>
          <a:bodyPr/>
          <a:lstStyle/>
          <a:p>
            <a:r>
              <a:rPr lang="en-US" smtClean="0"/>
              <a:t>Snigdha Biswas</a:t>
            </a:r>
          </a:p>
        </p:txBody>
      </p:sp>
      <p:sp>
        <p:nvSpPr>
          <p:cNvPr id="3277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03827182-A068-49EC-9C4B-968B89EF5606}" type="slidenum">
              <a:rPr lang="en-US" sz="1400" i="0">
                <a:latin typeface="Times New Roman" pitchFamily="18" charset="0"/>
              </a:rPr>
              <a:pPr algn="r">
                <a:spcBef>
                  <a:spcPct val="0"/>
                </a:spcBef>
                <a:buFontTx/>
                <a:buNone/>
              </a:pPr>
              <a:t>11</a:t>
            </a:fld>
            <a:endParaRPr lang="en-US" sz="1400" i="0">
              <a:latin typeface="Times New Roman" pitchFamily="18" charset="0"/>
            </a:endParaRPr>
          </a:p>
        </p:txBody>
      </p:sp>
      <p:sp>
        <p:nvSpPr>
          <p:cNvPr id="32774" name="Rectangle 3"/>
          <p:cNvSpPr>
            <a:spLocks noGrp="1" noChangeArrowheads="1"/>
          </p:cNvSpPr>
          <p:nvPr>
            <p:ph type="body" idx="1"/>
          </p:nvPr>
        </p:nvSpPr>
        <p:spPr/>
        <p:txBody>
          <a:bodyPr/>
          <a:lstStyle/>
          <a:p>
            <a:pPr lvl="1" eaLnBrk="1" hangingPunct="1"/>
            <a:r>
              <a:rPr lang="en-US" smtClean="0"/>
              <a:t>Controlled redundancy (shared common attributes) makes the relational database work.</a:t>
            </a:r>
          </a:p>
          <a:p>
            <a:pPr lvl="1" eaLnBrk="1" hangingPunct="1">
              <a:buFont typeface="Wingdings" pitchFamily="2" charset="2"/>
              <a:buNone/>
            </a:pPr>
            <a:endParaRPr lang="en-US" smtClean="0"/>
          </a:p>
          <a:p>
            <a:pPr lvl="1" eaLnBrk="1" hangingPunct="1">
              <a:buFont typeface="Wingdings" pitchFamily="2" charset="2"/>
              <a:buNone/>
            </a:pPr>
            <a:endParaRPr lang="en-US" smtClean="0"/>
          </a:p>
          <a:p>
            <a:pPr lvl="1" eaLnBrk="1" hangingPunct="1"/>
            <a:r>
              <a:rPr lang="en-US" smtClean="0"/>
              <a:t>The primary key of one table appears again as the link (foreign key) in another table.</a:t>
            </a:r>
          </a:p>
        </p:txBody>
      </p:sp>
      <p:sp>
        <p:nvSpPr>
          <p:cNvPr id="32775" name="Title 7"/>
          <p:cNvSpPr>
            <a:spLocks noGrp="1"/>
          </p:cNvSpPr>
          <p:nvPr>
            <p:ph type="title"/>
          </p:nvPr>
        </p:nvSpPr>
        <p:spPr/>
        <p:txBody>
          <a:bodyPr/>
          <a:lstStyle/>
          <a:p>
            <a:r>
              <a:rPr lang="en-IN" smtClean="0"/>
              <a:t>RELATIONAL DATAMODEL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0"/>
          </p:nvPr>
        </p:nvSpPr>
        <p:spPr>
          <a:noFill/>
        </p:spPr>
        <p:txBody>
          <a:bodyPr/>
          <a:lstStyle/>
          <a:p>
            <a:fld id="{D16E7A4E-E200-497D-9715-173B259AD80A}" type="slidenum">
              <a:rPr lang="en-US" smtClean="0"/>
              <a:pPr/>
              <a:t>12</a:t>
            </a:fld>
            <a:endParaRPr lang="en-US" smtClean="0"/>
          </a:p>
        </p:txBody>
      </p:sp>
      <p:sp>
        <p:nvSpPr>
          <p:cNvPr id="33795" name="Rectangle 7"/>
          <p:cNvSpPr>
            <a:spLocks noGrp="1" noChangeArrowheads="1"/>
          </p:cNvSpPr>
          <p:nvPr>
            <p:ph type="dt" sz="quarter" idx="11"/>
          </p:nvPr>
        </p:nvSpPr>
        <p:spPr>
          <a:noFill/>
        </p:spPr>
        <p:txBody>
          <a:bodyPr/>
          <a:lstStyle/>
          <a:p>
            <a:r>
              <a:rPr lang="en-US" smtClean="0"/>
              <a:t>DBMS-5</a:t>
            </a:r>
          </a:p>
        </p:txBody>
      </p:sp>
      <p:sp>
        <p:nvSpPr>
          <p:cNvPr id="33796" name="Rectangle 8"/>
          <p:cNvSpPr>
            <a:spLocks noGrp="1" noChangeArrowheads="1"/>
          </p:cNvSpPr>
          <p:nvPr>
            <p:ph type="ftr" sz="quarter" idx="12"/>
          </p:nvPr>
        </p:nvSpPr>
        <p:spPr>
          <a:noFill/>
        </p:spPr>
        <p:txBody>
          <a:bodyPr/>
          <a:lstStyle/>
          <a:p>
            <a:r>
              <a:rPr lang="en-US" smtClean="0"/>
              <a:t>Snigdha Biswas</a:t>
            </a:r>
          </a:p>
        </p:txBody>
      </p:sp>
      <p:sp>
        <p:nvSpPr>
          <p:cNvPr id="3379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9495C129-6EA8-4F9B-8D54-E39F5C8DC09B}" type="slidenum">
              <a:rPr lang="en-US" sz="1400" i="0">
                <a:latin typeface="Times New Roman" pitchFamily="18" charset="0"/>
              </a:rPr>
              <a:pPr algn="r">
                <a:spcBef>
                  <a:spcPct val="0"/>
                </a:spcBef>
                <a:buFontTx/>
                <a:buNone/>
              </a:pPr>
              <a:t>12</a:t>
            </a:fld>
            <a:endParaRPr lang="en-US" sz="1400" i="0">
              <a:latin typeface="Times New Roman" pitchFamily="18" charset="0"/>
            </a:endParaRPr>
          </a:p>
        </p:txBody>
      </p:sp>
      <p:sp>
        <p:nvSpPr>
          <p:cNvPr id="33798" name="Rectangle 3"/>
          <p:cNvSpPr>
            <a:spLocks noGrp="1" noChangeArrowheads="1"/>
          </p:cNvSpPr>
          <p:nvPr>
            <p:ph type="body" idx="1"/>
          </p:nvPr>
        </p:nvSpPr>
        <p:spPr/>
        <p:txBody>
          <a:bodyPr/>
          <a:lstStyle/>
          <a:p>
            <a:pPr lvl="1" eaLnBrk="1" hangingPunct="1"/>
            <a:r>
              <a:rPr lang="en-US" smtClean="0"/>
              <a:t>If the foreign key contains  matching value, the table(s) that make use of such foreign key are said to exhibit referential integrity</a:t>
            </a:r>
          </a:p>
        </p:txBody>
      </p:sp>
      <p:sp>
        <p:nvSpPr>
          <p:cNvPr id="33799" name="Title 7"/>
          <p:cNvSpPr>
            <a:spLocks noGrp="1"/>
          </p:cNvSpPr>
          <p:nvPr>
            <p:ph type="title"/>
          </p:nvPr>
        </p:nvSpPr>
        <p:spPr/>
        <p:txBody>
          <a:bodyPr/>
          <a:lstStyle/>
          <a:p>
            <a:r>
              <a:rPr lang="en-IN" smtClean="0"/>
              <a:t>RELATIONAL DATAMODEL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0"/>
          </p:nvPr>
        </p:nvSpPr>
        <p:spPr>
          <a:noFill/>
        </p:spPr>
        <p:txBody>
          <a:bodyPr/>
          <a:lstStyle/>
          <a:p>
            <a:fld id="{C3348123-8CE1-4AD4-97D3-42042AE1FADD}" type="slidenum">
              <a:rPr lang="en-US" smtClean="0"/>
              <a:pPr/>
              <a:t>13</a:t>
            </a:fld>
            <a:endParaRPr lang="en-US" smtClean="0"/>
          </a:p>
        </p:txBody>
      </p:sp>
      <p:sp>
        <p:nvSpPr>
          <p:cNvPr id="34819" name="Rectangle 7"/>
          <p:cNvSpPr>
            <a:spLocks noGrp="1" noChangeArrowheads="1"/>
          </p:cNvSpPr>
          <p:nvPr>
            <p:ph type="dt" sz="quarter" idx="11"/>
          </p:nvPr>
        </p:nvSpPr>
        <p:spPr>
          <a:noFill/>
        </p:spPr>
        <p:txBody>
          <a:bodyPr/>
          <a:lstStyle/>
          <a:p>
            <a:r>
              <a:rPr lang="en-US" smtClean="0"/>
              <a:t>DBMS-5</a:t>
            </a:r>
          </a:p>
        </p:txBody>
      </p:sp>
      <p:sp>
        <p:nvSpPr>
          <p:cNvPr id="34820" name="Rectangle 8"/>
          <p:cNvSpPr>
            <a:spLocks noGrp="1" noChangeArrowheads="1"/>
          </p:cNvSpPr>
          <p:nvPr>
            <p:ph type="ftr" sz="quarter" idx="12"/>
          </p:nvPr>
        </p:nvSpPr>
        <p:spPr>
          <a:noFill/>
        </p:spPr>
        <p:txBody>
          <a:bodyPr/>
          <a:lstStyle/>
          <a:p>
            <a:r>
              <a:rPr lang="en-US" smtClean="0"/>
              <a:t>Snigdha Biswas</a:t>
            </a:r>
          </a:p>
        </p:txBody>
      </p:sp>
      <p:sp>
        <p:nvSpPr>
          <p:cNvPr id="3482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550CCC73-6564-45E7-92A2-11F2ADB5B7F3}" type="slidenum">
              <a:rPr lang="en-US" sz="1400" i="0">
                <a:latin typeface="Times New Roman" pitchFamily="18" charset="0"/>
              </a:rPr>
              <a:pPr algn="r">
                <a:spcBef>
                  <a:spcPct val="0"/>
                </a:spcBef>
                <a:buFontTx/>
                <a:buNone/>
              </a:pPr>
              <a:t>13</a:t>
            </a:fld>
            <a:endParaRPr lang="en-US" sz="1400" i="0">
              <a:latin typeface="Times New Roman" pitchFamily="18" charset="0"/>
            </a:endParaRPr>
          </a:p>
        </p:txBody>
      </p:sp>
      <p:sp>
        <p:nvSpPr>
          <p:cNvPr id="34822" name="Rectangle 2"/>
          <p:cNvSpPr>
            <a:spLocks noGrp="1" noChangeArrowheads="1"/>
          </p:cNvSpPr>
          <p:nvPr>
            <p:ph type="title"/>
          </p:nvPr>
        </p:nvSpPr>
        <p:spPr/>
        <p:txBody>
          <a:bodyPr/>
          <a:lstStyle/>
          <a:p>
            <a:pPr eaLnBrk="1" hangingPunct="1"/>
            <a:r>
              <a:rPr lang="en-US" smtClean="0"/>
              <a:t>RELATIONAL DATAMODEL</a:t>
            </a:r>
          </a:p>
        </p:txBody>
      </p:sp>
      <p:sp>
        <p:nvSpPr>
          <p:cNvPr id="34823" name="Rectangle 3"/>
          <p:cNvSpPr>
            <a:spLocks noGrp="1" noChangeArrowheads="1"/>
          </p:cNvSpPr>
          <p:nvPr>
            <p:ph type="body" idx="1"/>
          </p:nvPr>
        </p:nvSpPr>
        <p:spPr/>
        <p:txBody>
          <a:bodyPr/>
          <a:lstStyle/>
          <a:p>
            <a:pPr eaLnBrk="1" hangingPunct="1"/>
            <a:r>
              <a:rPr lang="en-US" smtClean="0"/>
              <a:t>Keys</a:t>
            </a:r>
          </a:p>
          <a:p>
            <a:pPr lvl="1" eaLnBrk="1" hangingPunct="1"/>
            <a:r>
              <a:rPr lang="en-US" smtClean="0"/>
              <a:t>In a relation , each tuple is distinct and can be  identified by the values of one or more of its attribute called key </a:t>
            </a:r>
          </a:p>
          <a:p>
            <a:pPr lvl="1" eaLnBrk="1" hangingPunct="1">
              <a:buFont typeface="Wingdings" pitchFamily="2" charset="2"/>
              <a:buNone/>
            </a:pPr>
            <a:endParaRPr lang="en-US" smtClean="0"/>
          </a:p>
          <a:p>
            <a:pPr lvl="1" eaLnBrk="1" hangingPunct="1"/>
            <a:r>
              <a:rPr lang="en-US" smtClean="0"/>
              <a:t>The key’s role is based on a concept known as determination, which is used in the definition of functional dependence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nvPr>
        </p:nvSpPr>
        <p:spPr>
          <a:noFill/>
        </p:spPr>
        <p:txBody>
          <a:bodyPr/>
          <a:lstStyle/>
          <a:p>
            <a:fld id="{CFECE928-A68C-486E-9960-6F0BBB828FE5}" type="slidenum">
              <a:rPr lang="en-US" smtClean="0"/>
              <a:pPr/>
              <a:t>14</a:t>
            </a:fld>
            <a:endParaRPr lang="en-US" smtClean="0"/>
          </a:p>
        </p:txBody>
      </p:sp>
      <p:sp>
        <p:nvSpPr>
          <p:cNvPr id="35843" name="Rectangle 7"/>
          <p:cNvSpPr>
            <a:spLocks noGrp="1" noChangeArrowheads="1"/>
          </p:cNvSpPr>
          <p:nvPr>
            <p:ph type="dt" sz="quarter" idx="11"/>
          </p:nvPr>
        </p:nvSpPr>
        <p:spPr>
          <a:noFill/>
        </p:spPr>
        <p:txBody>
          <a:bodyPr/>
          <a:lstStyle/>
          <a:p>
            <a:r>
              <a:rPr lang="en-US" smtClean="0"/>
              <a:t>DBMS-5</a:t>
            </a:r>
          </a:p>
        </p:txBody>
      </p:sp>
      <p:sp>
        <p:nvSpPr>
          <p:cNvPr id="35844" name="Rectangle 8"/>
          <p:cNvSpPr>
            <a:spLocks noGrp="1" noChangeArrowheads="1"/>
          </p:cNvSpPr>
          <p:nvPr>
            <p:ph type="ftr" sz="quarter" idx="12"/>
          </p:nvPr>
        </p:nvSpPr>
        <p:spPr>
          <a:noFill/>
        </p:spPr>
        <p:txBody>
          <a:bodyPr/>
          <a:lstStyle/>
          <a:p>
            <a:r>
              <a:rPr lang="en-US" smtClean="0"/>
              <a:t>Snigdha Biswas</a:t>
            </a:r>
          </a:p>
        </p:txBody>
      </p:sp>
      <p:sp>
        <p:nvSpPr>
          <p:cNvPr id="3584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A9DD2C36-907A-4A85-9019-56B2E4C7B2BE}" type="slidenum">
              <a:rPr lang="en-US" sz="1400" i="0">
                <a:latin typeface="Times New Roman" pitchFamily="18" charset="0"/>
              </a:rPr>
              <a:pPr algn="r">
                <a:spcBef>
                  <a:spcPct val="0"/>
                </a:spcBef>
                <a:buFontTx/>
                <a:buNone/>
              </a:pPr>
              <a:t>14</a:t>
            </a:fld>
            <a:endParaRPr lang="en-US" sz="1400" i="0">
              <a:latin typeface="Times New Roman" pitchFamily="18" charset="0"/>
            </a:endParaRPr>
          </a:p>
        </p:txBody>
      </p:sp>
      <p:sp>
        <p:nvSpPr>
          <p:cNvPr id="35846" name="Rectangle 2"/>
          <p:cNvSpPr>
            <a:spLocks noGrp="1" noChangeArrowheads="1"/>
          </p:cNvSpPr>
          <p:nvPr>
            <p:ph type="title"/>
          </p:nvPr>
        </p:nvSpPr>
        <p:spPr/>
        <p:txBody>
          <a:bodyPr/>
          <a:lstStyle/>
          <a:p>
            <a:pPr eaLnBrk="1" hangingPunct="1"/>
            <a:r>
              <a:rPr lang="en-US" smtClean="0"/>
              <a:t>RELATIONAL DATAMODEL</a:t>
            </a:r>
          </a:p>
        </p:txBody>
      </p:sp>
      <p:sp>
        <p:nvSpPr>
          <p:cNvPr id="35847" name="Rectangle 3"/>
          <p:cNvSpPr>
            <a:spLocks noGrp="1" noChangeArrowheads="1"/>
          </p:cNvSpPr>
          <p:nvPr>
            <p:ph type="body" idx="1"/>
          </p:nvPr>
        </p:nvSpPr>
        <p:spPr/>
        <p:txBody>
          <a:bodyPr/>
          <a:lstStyle/>
          <a:p>
            <a:pPr lvl="1" eaLnBrk="1" hangingPunct="1">
              <a:lnSpc>
                <a:spcPct val="90000"/>
              </a:lnSpc>
            </a:pPr>
            <a:r>
              <a:rPr lang="en-US" smtClean="0"/>
              <a:t>The attribute B is functionally dependent on A if A determines B</a:t>
            </a:r>
          </a:p>
          <a:p>
            <a:pPr lvl="1" eaLnBrk="1" hangingPunct="1">
              <a:lnSpc>
                <a:spcPct val="90000"/>
              </a:lnSpc>
            </a:pPr>
            <a:endParaRPr lang="en-US" smtClean="0"/>
          </a:p>
          <a:p>
            <a:pPr lvl="1" eaLnBrk="1" hangingPunct="1">
              <a:lnSpc>
                <a:spcPct val="90000"/>
              </a:lnSpc>
            </a:pPr>
            <a:endParaRPr lang="en-US" smtClean="0"/>
          </a:p>
          <a:p>
            <a:pPr lvl="1" eaLnBrk="1" hangingPunct="1">
              <a:lnSpc>
                <a:spcPct val="90000"/>
              </a:lnSpc>
            </a:pPr>
            <a:r>
              <a:rPr lang="en-US" smtClean="0"/>
              <a:t>An attribute that is a part of the key is known as the key attribute</a:t>
            </a:r>
          </a:p>
          <a:p>
            <a:pPr lvl="1" eaLnBrk="1" hangingPunct="1">
              <a:lnSpc>
                <a:spcPct val="90000"/>
              </a:lnSpc>
            </a:pPr>
            <a:endParaRPr lang="en-US" smtClean="0"/>
          </a:p>
          <a:p>
            <a:pPr lvl="1" eaLnBrk="1" hangingPunct="1">
              <a:lnSpc>
                <a:spcPct val="90000"/>
              </a:lnSpc>
            </a:pPr>
            <a:r>
              <a:rPr lang="en-US" smtClean="0"/>
              <a:t>A multi-attribute key is known as a composite key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0"/>
          </p:nvPr>
        </p:nvSpPr>
        <p:spPr>
          <a:noFill/>
        </p:spPr>
        <p:txBody>
          <a:bodyPr/>
          <a:lstStyle/>
          <a:p>
            <a:fld id="{6DB0026C-31CA-4329-98D5-6DBB1EA72A14}" type="slidenum">
              <a:rPr lang="en-US" smtClean="0"/>
              <a:pPr/>
              <a:t>15</a:t>
            </a:fld>
            <a:endParaRPr lang="en-US" smtClean="0"/>
          </a:p>
        </p:txBody>
      </p:sp>
      <p:sp>
        <p:nvSpPr>
          <p:cNvPr id="36867" name="Rectangle 7"/>
          <p:cNvSpPr>
            <a:spLocks noGrp="1" noChangeArrowheads="1"/>
          </p:cNvSpPr>
          <p:nvPr>
            <p:ph type="dt" sz="quarter" idx="11"/>
          </p:nvPr>
        </p:nvSpPr>
        <p:spPr>
          <a:noFill/>
        </p:spPr>
        <p:txBody>
          <a:bodyPr/>
          <a:lstStyle/>
          <a:p>
            <a:r>
              <a:rPr lang="en-US" smtClean="0"/>
              <a:t>DBMS-5</a:t>
            </a:r>
          </a:p>
        </p:txBody>
      </p:sp>
      <p:sp>
        <p:nvSpPr>
          <p:cNvPr id="36868" name="Rectangle 8"/>
          <p:cNvSpPr>
            <a:spLocks noGrp="1" noChangeArrowheads="1"/>
          </p:cNvSpPr>
          <p:nvPr>
            <p:ph type="ftr" sz="quarter" idx="12"/>
          </p:nvPr>
        </p:nvSpPr>
        <p:spPr>
          <a:noFill/>
        </p:spPr>
        <p:txBody>
          <a:bodyPr/>
          <a:lstStyle/>
          <a:p>
            <a:r>
              <a:rPr lang="en-US" smtClean="0"/>
              <a:t>Snigdha Biswas</a:t>
            </a:r>
          </a:p>
        </p:txBody>
      </p:sp>
      <p:sp>
        <p:nvSpPr>
          <p:cNvPr id="3686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3C6071AE-FC27-4BCB-B089-F2B8FA365D61}" type="slidenum">
              <a:rPr lang="en-US" sz="1400" i="0">
                <a:latin typeface="Times New Roman" pitchFamily="18" charset="0"/>
              </a:rPr>
              <a:pPr algn="r">
                <a:spcBef>
                  <a:spcPct val="0"/>
                </a:spcBef>
                <a:buFontTx/>
                <a:buNone/>
              </a:pPr>
              <a:t>15</a:t>
            </a:fld>
            <a:endParaRPr lang="en-US" sz="1400" i="0">
              <a:latin typeface="Times New Roman" pitchFamily="18" charset="0"/>
            </a:endParaRPr>
          </a:p>
        </p:txBody>
      </p:sp>
      <p:sp>
        <p:nvSpPr>
          <p:cNvPr id="36870" name="Rectangle 2"/>
          <p:cNvSpPr>
            <a:spLocks noGrp="1" noChangeArrowheads="1"/>
          </p:cNvSpPr>
          <p:nvPr>
            <p:ph type="title"/>
          </p:nvPr>
        </p:nvSpPr>
        <p:spPr/>
        <p:txBody>
          <a:bodyPr/>
          <a:lstStyle/>
          <a:p>
            <a:pPr eaLnBrk="1" hangingPunct="1"/>
            <a:r>
              <a:rPr lang="en-US" smtClean="0"/>
              <a:t>RELATIONAL DATAMODEL</a:t>
            </a:r>
          </a:p>
        </p:txBody>
      </p:sp>
      <p:sp>
        <p:nvSpPr>
          <p:cNvPr id="36871" name="Rectangle 3"/>
          <p:cNvSpPr>
            <a:spLocks noGrp="1" noChangeArrowheads="1"/>
          </p:cNvSpPr>
          <p:nvPr>
            <p:ph type="body" idx="1"/>
          </p:nvPr>
        </p:nvSpPr>
        <p:spPr/>
        <p:txBody>
          <a:bodyPr/>
          <a:lstStyle/>
          <a:p>
            <a:pPr lvl="1" eaLnBrk="1" hangingPunct="1"/>
            <a:r>
              <a:rPr lang="en-US" smtClean="0"/>
              <a:t>If the attribute (B) is functionally dependent on a composite key (A) but not on any subset of that composite key, the attribute (B) is fully functionally dependent on (A).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IN" smtClean="0"/>
              <a:t>RELATIONAL DATAMODEL</a:t>
            </a:r>
          </a:p>
        </p:txBody>
      </p:sp>
      <p:sp>
        <p:nvSpPr>
          <p:cNvPr id="39939" name="Content Placeholder 2"/>
          <p:cNvSpPr>
            <a:spLocks noGrp="1"/>
          </p:cNvSpPr>
          <p:nvPr>
            <p:ph idx="1"/>
          </p:nvPr>
        </p:nvSpPr>
        <p:spPr/>
        <p:txBody>
          <a:bodyPr/>
          <a:lstStyle/>
          <a:p>
            <a:r>
              <a:rPr lang="en-IN" smtClean="0"/>
              <a:t>Key  -</a:t>
            </a:r>
          </a:p>
          <a:p>
            <a:pPr lvl="1"/>
            <a:r>
              <a:rPr lang="en-IN" smtClean="0"/>
              <a:t>A relation always has a unique identifier</a:t>
            </a:r>
          </a:p>
          <a:p>
            <a:pPr lvl="1"/>
            <a:r>
              <a:rPr lang="en-IN" smtClean="0"/>
              <a:t>An attribute, or group of attributes, unique throughout all of the tuples of the relation</a:t>
            </a:r>
          </a:p>
          <a:p>
            <a:pPr lvl="1"/>
            <a:r>
              <a:rPr lang="en-IN" smtClean="0"/>
              <a:t>A key is a set of one or more columns whose combined values are unique among all occurrences in a given table.</a:t>
            </a:r>
          </a:p>
        </p:txBody>
      </p:sp>
      <p:sp>
        <p:nvSpPr>
          <p:cNvPr id="39940" name="Slide Number Placeholder 3"/>
          <p:cNvSpPr>
            <a:spLocks noGrp="1"/>
          </p:cNvSpPr>
          <p:nvPr>
            <p:ph type="sldNum" sz="quarter" idx="10"/>
          </p:nvPr>
        </p:nvSpPr>
        <p:spPr>
          <a:noFill/>
        </p:spPr>
        <p:txBody>
          <a:bodyPr/>
          <a:lstStyle/>
          <a:p>
            <a:fld id="{47AEC8B0-F4C3-4F60-B5DA-962913A6D621}" type="slidenum">
              <a:rPr lang="en-US" smtClean="0"/>
              <a:pPr/>
              <a:t>16</a:t>
            </a:fld>
            <a:endParaRPr lang="en-US" smtClean="0"/>
          </a:p>
        </p:txBody>
      </p:sp>
      <p:sp>
        <p:nvSpPr>
          <p:cNvPr id="39941" name="Date Placeholder 4"/>
          <p:cNvSpPr>
            <a:spLocks noGrp="1"/>
          </p:cNvSpPr>
          <p:nvPr>
            <p:ph type="dt" sz="quarter" idx="11"/>
          </p:nvPr>
        </p:nvSpPr>
        <p:spPr>
          <a:noFill/>
        </p:spPr>
        <p:txBody>
          <a:bodyPr/>
          <a:lstStyle/>
          <a:p>
            <a:r>
              <a:rPr lang="en-US" smtClean="0"/>
              <a:t>DBMS-5</a:t>
            </a:r>
          </a:p>
        </p:txBody>
      </p:sp>
      <p:sp>
        <p:nvSpPr>
          <p:cNvPr id="39942"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IN" smtClean="0"/>
              <a:t>RELATIONAL DATAMODEL</a:t>
            </a:r>
          </a:p>
        </p:txBody>
      </p:sp>
      <p:sp>
        <p:nvSpPr>
          <p:cNvPr id="40963" name="Content Placeholder 2"/>
          <p:cNvSpPr>
            <a:spLocks noGrp="1"/>
          </p:cNvSpPr>
          <p:nvPr>
            <p:ph idx="1"/>
          </p:nvPr>
        </p:nvSpPr>
        <p:spPr/>
        <p:txBody>
          <a:bodyPr/>
          <a:lstStyle/>
          <a:p>
            <a:r>
              <a:rPr lang="en-IN" smtClean="0"/>
              <a:t>Super key –</a:t>
            </a:r>
          </a:p>
          <a:p>
            <a:pPr lvl="1"/>
            <a:r>
              <a:rPr lang="en-IN" smtClean="0"/>
              <a:t>An attribute or set of attributes that uniquely identifies a tuple within a relation</a:t>
            </a:r>
          </a:p>
          <a:p>
            <a:pPr lvl="1"/>
            <a:r>
              <a:rPr lang="en-IN" smtClean="0"/>
              <a:t>A super key has uniqueness </a:t>
            </a:r>
          </a:p>
          <a:p>
            <a:pPr lvl="1"/>
            <a:r>
              <a:rPr lang="en-IN" smtClean="0"/>
              <a:t>All attributes in a relation taken together are a super key because only one row in a relation has a given value for all the relation attributes </a:t>
            </a:r>
          </a:p>
        </p:txBody>
      </p:sp>
      <p:sp>
        <p:nvSpPr>
          <p:cNvPr id="40964" name="Slide Number Placeholder 3"/>
          <p:cNvSpPr>
            <a:spLocks noGrp="1"/>
          </p:cNvSpPr>
          <p:nvPr>
            <p:ph type="sldNum" sz="quarter" idx="10"/>
          </p:nvPr>
        </p:nvSpPr>
        <p:spPr>
          <a:noFill/>
        </p:spPr>
        <p:txBody>
          <a:bodyPr/>
          <a:lstStyle/>
          <a:p>
            <a:fld id="{0A4BA667-6810-4E36-B90B-B84D0B1DC416}" type="slidenum">
              <a:rPr lang="en-US" smtClean="0"/>
              <a:pPr/>
              <a:t>17</a:t>
            </a:fld>
            <a:endParaRPr lang="en-US" smtClean="0"/>
          </a:p>
        </p:txBody>
      </p:sp>
      <p:sp>
        <p:nvSpPr>
          <p:cNvPr id="40965" name="Date Placeholder 4"/>
          <p:cNvSpPr>
            <a:spLocks noGrp="1"/>
          </p:cNvSpPr>
          <p:nvPr>
            <p:ph type="dt" sz="quarter" idx="11"/>
          </p:nvPr>
        </p:nvSpPr>
        <p:spPr>
          <a:noFill/>
        </p:spPr>
        <p:txBody>
          <a:bodyPr/>
          <a:lstStyle/>
          <a:p>
            <a:r>
              <a:rPr lang="en-US" smtClean="0"/>
              <a:t>DBMS-5</a:t>
            </a:r>
          </a:p>
        </p:txBody>
      </p:sp>
      <p:sp>
        <p:nvSpPr>
          <p:cNvPr id="40966"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IN" smtClean="0"/>
              <a:t>RELATIONAL DATAMODEL</a:t>
            </a:r>
          </a:p>
        </p:txBody>
      </p:sp>
      <p:sp>
        <p:nvSpPr>
          <p:cNvPr id="41987" name="Content Placeholder 2"/>
          <p:cNvSpPr>
            <a:spLocks noGrp="1"/>
          </p:cNvSpPr>
          <p:nvPr>
            <p:ph idx="1"/>
          </p:nvPr>
        </p:nvSpPr>
        <p:spPr/>
        <p:txBody>
          <a:bodyPr/>
          <a:lstStyle/>
          <a:p>
            <a:r>
              <a:rPr lang="en-IN" smtClean="0"/>
              <a:t>Candidate Key – </a:t>
            </a:r>
          </a:p>
          <a:p>
            <a:pPr lvl="1"/>
            <a:r>
              <a:rPr lang="en-IN" smtClean="0"/>
              <a:t>When more than one or group of attributes serve as a unique identifier, they are each called as a candidate key</a:t>
            </a:r>
          </a:p>
          <a:p>
            <a:pPr lvl="1"/>
            <a:r>
              <a:rPr lang="en-IN" smtClean="0"/>
              <a:t>Candidate key are those attributes of a relation which posses the properties of uniqueness and irreducibility</a:t>
            </a:r>
          </a:p>
        </p:txBody>
      </p:sp>
      <p:sp>
        <p:nvSpPr>
          <p:cNvPr id="41988" name="Slide Number Placeholder 3"/>
          <p:cNvSpPr>
            <a:spLocks noGrp="1"/>
          </p:cNvSpPr>
          <p:nvPr>
            <p:ph type="sldNum" sz="quarter" idx="10"/>
          </p:nvPr>
        </p:nvSpPr>
        <p:spPr>
          <a:noFill/>
        </p:spPr>
        <p:txBody>
          <a:bodyPr/>
          <a:lstStyle/>
          <a:p>
            <a:fld id="{E8C6CCC2-1B48-436B-BC71-F2B44E9D47A8}" type="slidenum">
              <a:rPr lang="en-US" smtClean="0"/>
              <a:pPr/>
              <a:t>18</a:t>
            </a:fld>
            <a:endParaRPr lang="en-US" smtClean="0"/>
          </a:p>
        </p:txBody>
      </p:sp>
      <p:sp>
        <p:nvSpPr>
          <p:cNvPr id="41989" name="Date Placeholder 4"/>
          <p:cNvSpPr>
            <a:spLocks noGrp="1"/>
          </p:cNvSpPr>
          <p:nvPr>
            <p:ph type="dt" sz="quarter" idx="11"/>
          </p:nvPr>
        </p:nvSpPr>
        <p:spPr>
          <a:noFill/>
        </p:spPr>
        <p:txBody>
          <a:bodyPr/>
          <a:lstStyle/>
          <a:p>
            <a:r>
              <a:rPr lang="en-US" smtClean="0"/>
              <a:t>DBMS-5</a:t>
            </a:r>
          </a:p>
        </p:txBody>
      </p:sp>
      <p:sp>
        <p:nvSpPr>
          <p:cNvPr id="41990"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IN" smtClean="0"/>
              <a:t>RELATIONAL DATAMODEL</a:t>
            </a:r>
          </a:p>
        </p:txBody>
      </p:sp>
      <p:sp>
        <p:nvSpPr>
          <p:cNvPr id="43011" name="Content Placeholder 2"/>
          <p:cNvSpPr>
            <a:spLocks noGrp="1"/>
          </p:cNvSpPr>
          <p:nvPr>
            <p:ph idx="1"/>
          </p:nvPr>
        </p:nvSpPr>
        <p:spPr/>
        <p:txBody>
          <a:bodyPr/>
          <a:lstStyle/>
          <a:p>
            <a:r>
              <a:rPr lang="en-IN" smtClean="0"/>
              <a:t>Primary Key –</a:t>
            </a:r>
          </a:p>
          <a:p>
            <a:pPr lvl="1"/>
            <a:r>
              <a:rPr lang="en-IN" smtClean="0"/>
              <a:t>It is a candidate key that is selected to identify tuples uniquely  within the relation</a:t>
            </a:r>
          </a:p>
          <a:p>
            <a:pPr lvl="1"/>
            <a:r>
              <a:rPr lang="en-IN" smtClean="0"/>
              <a:t>It cannot contain any NULL value</a:t>
            </a:r>
          </a:p>
          <a:p>
            <a:pPr lvl="1"/>
            <a:r>
              <a:rPr lang="en-IN" smtClean="0"/>
              <a:t>For any attribute in a relation to qualify as a primary key, it must satisfy the following four conditions</a:t>
            </a:r>
          </a:p>
        </p:txBody>
      </p:sp>
      <p:sp>
        <p:nvSpPr>
          <p:cNvPr id="43012" name="Slide Number Placeholder 3"/>
          <p:cNvSpPr>
            <a:spLocks noGrp="1"/>
          </p:cNvSpPr>
          <p:nvPr>
            <p:ph type="sldNum" sz="quarter" idx="10"/>
          </p:nvPr>
        </p:nvSpPr>
        <p:spPr>
          <a:noFill/>
        </p:spPr>
        <p:txBody>
          <a:bodyPr/>
          <a:lstStyle/>
          <a:p>
            <a:fld id="{F65AF100-2BE8-4B8C-A1CA-0F92DD23850C}" type="slidenum">
              <a:rPr lang="en-US" smtClean="0"/>
              <a:pPr/>
              <a:t>19</a:t>
            </a:fld>
            <a:endParaRPr lang="en-US" smtClean="0"/>
          </a:p>
        </p:txBody>
      </p:sp>
      <p:sp>
        <p:nvSpPr>
          <p:cNvPr id="43013" name="Date Placeholder 4"/>
          <p:cNvSpPr>
            <a:spLocks noGrp="1"/>
          </p:cNvSpPr>
          <p:nvPr>
            <p:ph type="dt" sz="quarter" idx="11"/>
          </p:nvPr>
        </p:nvSpPr>
        <p:spPr>
          <a:noFill/>
        </p:spPr>
        <p:txBody>
          <a:bodyPr/>
          <a:lstStyle/>
          <a:p>
            <a:r>
              <a:rPr lang="en-US" smtClean="0"/>
              <a:t>DBMS-5</a:t>
            </a:r>
          </a:p>
        </p:txBody>
      </p:sp>
      <p:sp>
        <p:nvSpPr>
          <p:cNvPr id="43014"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N" smtClean="0"/>
              <a:t>RELATIONAL DATAMODEL</a:t>
            </a:r>
          </a:p>
        </p:txBody>
      </p:sp>
      <p:sp>
        <p:nvSpPr>
          <p:cNvPr id="23555" name="Content Placeholder 2"/>
          <p:cNvSpPr>
            <a:spLocks noGrp="1"/>
          </p:cNvSpPr>
          <p:nvPr>
            <p:ph idx="1"/>
          </p:nvPr>
        </p:nvSpPr>
        <p:spPr/>
        <p:txBody>
          <a:bodyPr/>
          <a:lstStyle/>
          <a:p>
            <a:r>
              <a:rPr lang="en-IN" smtClean="0"/>
              <a:t>It has attained its primary position because of its</a:t>
            </a:r>
          </a:p>
          <a:p>
            <a:pPr lvl="1"/>
            <a:r>
              <a:rPr lang="en-IN" smtClean="0"/>
              <a:t>Simplicity</a:t>
            </a:r>
          </a:p>
          <a:p>
            <a:pPr lvl="1"/>
            <a:r>
              <a:rPr lang="en-IN" smtClean="0"/>
              <a:t>Which eases job of the programmer as compared to earlier data models  like network data model or hierarchical data model</a:t>
            </a:r>
          </a:p>
        </p:txBody>
      </p:sp>
      <p:sp>
        <p:nvSpPr>
          <p:cNvPr id="23556" name="Slide Number Placeholder 3"/>
          <p:cNvSpPr>
            <a:spLocks noGrp="1"/>
          </p:cNvSpPr>
          <p:nvPr>
            <p:ph type="sldNum" sz="quarter" idx="10"/>
          </p:nvPr>
        </p:nvSpPr>
        <p:spPr>
          <a:noFill/>
        </p:spPr>
        <p:txBody>
          <a:bodyPr/>
          <a:lstStyle/>
          <a:p>
            <a:fld id="{B94B2CC1-14C4-4D77-B12C-BDD458B92183}" type="slidenum">
              <a:rPr lang="en-US" smtClean="0"/>
              <a:pPr/>
              <a:t>2</a:t>
            </a:fld>
            <a:endParaRPr lang="en-US" smtClean="0"/>
          </a:p>
        </p:txBody>
      </p:sp>
      <p:sp>
        <p:nvSpPr>
          <p:cNvPr id="23557" name="Date Placeholder 4"/>
          <p:cNvSpPr>
            <a:spLocks noGrp="1"/>
          </p:cNvSpPr>
          <p:nvPr>
            <p:ph type="dt" sz="quarter" idx="11"/>
          </p:nvPr>
        </p:nvSpPr>
        <p:spPr>
          <a:noFill/>
        </p:spPr>
        <p:txBody>
          <a:bodyPr/>
          <a:lstStyle/>
          <a:p>
            <a:r>
              <a:rPr lang="en-US" smtClean="0"/>
              <a:t>DBMS-5</a:t>
            </a:r>
          </a:p>
        </p:txBody>
      </p:sp>
      <p:sp>
        <p:nvSpPr>
          <p:cNvPr id="23558"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IN" smtClean="0"/>
              <a:t>RELATIONAL DATAMODEL</a:t>
            </a:r>
          </a:p>
        </p:txBody>
      </p:sp>
      <p:sp>
        <p:nvSpPr>
          <p:cNvPr id="45059" name="Content Placeholder 2"/>
          <p:cNvSpPr>
            <a:spLocks noGrp="1"/>
          </p:cNvSpPr>
          <p:nvPr>
            <p:ph idx="1"/>
          </p:nvPr>
        </p:nvSpPr>
        <p:spPr/>
        <p:txBody>
          <a:bodyPr/>
          <a:lstStyle/>
          <a:p>
            <a:r>
              <a:rPr lang="en-IN" smtClean="0"/>
              <a:t>Foreign Key –</a:t>
            </a:r>
          </a:p>
          <a:p>
            <a:pPr lvl="1"/>
            <a:r>
              <a:rPr lang="en-IN" smtClean="0"/>
              <a:t>Are used to link together two or more different tables which has some form of relationship with each other.</a:t>
            </a:r>
          </a:p>
          <a:p>
            <a:pPr lvl="1"/>
            <a:r>
              <a:rPr lang="en-IN" smtClean="0"/>
              <a:t>Foreign key provides a method for maintaining integrity in the data and for navigation between different instances of an entity</a:t>
            </a:r>
          </a:p>
          <a:p>
            <a:pPr lvl="1"/>
            <a:endParaRPr lang="en-IN" smtClean="0"/>
          </a:p>
          <a:p>
            <a:pPr lvl="1"/>
            <a:endParaRPr lang="en-IN" smtClean="0"/>
          </a:p>
        </p:txBody>
      </p:sp>
      <p:sp>
        <p:nvSpPr>
          <p:cNvPr id="45060" name="Slide Number Placeholder 3"/>
          <p:cNvSpPr>
            <a:spLocks noGrp="1"/>
          </p:cNvSpPr>
          <p:nvPr>
            <p:ph type="sldNum" sz="quarter" idx="10"/>
          </p:nvPr>
        </p:nvSpPr>
        <p:spPr>
          <a:noFill/>
        </p:spPr>
        <p:txBody>
          <a:bodyPr/>
          <a:lstStyle/>
          <a:p>
            <a:fld id="{3026288E-A7B5-4441-95D9-909BBC288FC1}" type="slidenum">
              <a:rPr lang="en-US" smtClean="0"/>
              <a:pPr/>
              <a:t>20</a:t>
            </a:fld>
            <a:endParaRPr lang="en-US" smtClean="0"/>
          </a:p>
        </p:txBody>
      </p:sp>
      <p:sp>
        <p:nvSpPr>
          <p:cNvPr id="45061" name="Date Placeholder 4"/>
          <p:cNvSpPr>
            <a:spLocks noGrp="1"/>
          </p:cNvSpPr>
          <p:nvPr>
            <p:ph type="dt" sz="quarter" idx="11"/>
          </p:nvPr>
        </p:nvSpPr>
        <p:spPr>
          <a:noFill/>
        </p:spPr>
        <p:txBody>
          <a:bodyPr/>
          <a:lstStyle/>
          <a:p>
            <a:r>
              <a:rPr lang="en-US" smtClean="0"/>
              <a:t>DBMS-5</a:t>
            </a:r>
          </a:p>
        </p:txBody>
      </p:sp>
      <p:sp>
        <p:nvSpPr>
          <p:cNvPr id="45062"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IN" smtClean="0"/>
              <a:t>RELATIONAL DATAMODEL</a:t>
            </a:r>
          </a:p>
        </p:txBody>
      </p:sp>
      <p:sp>
        <p:nvSpPr>
          <p:cNvPr id="46083" name="Content Placeholder 2"/>
          <p:cNvSpPr>
            <a:spLocks noGrp="1"/>
          </p:cNvSpPr>
          <p:nvPr>
            <p:ph idx="1"/>
          </p:nvPr>
        </p:nvSpPr>
        <p:spPr/>
        <p:txBody>
          <a:bodyPr/>
          <a:lstStyle/>
          <a:p>
            <a:r>
              <a:rPr lang="en-IN" smtClean="0"/>
              <a:t>Composite Key –</a:t>
            </a:r>
          </a:p>
          <a:p>
            <a:pPr lvl="1"/>
            <a:r>
              <a:rPr lang="en-IN" smtClean="0"/>
              <a:t>A primary key that is made up of more than one attribute is known as a composite key.</a:t>
            </a:r>
          </a:p>
          <a:p>
            <a:r>
              <a:rPr lang="en-IN" smtClean="0"/>
              <a:t>Alternate Key –</a:t>
            </a:r>
          </a:p>
          <a:p>
            <a:pPr lvl="1"/>
            <a:r>
              <a:rPr lang="en-IN" smtClean="0"/>
              <a:t>Are those candidate key which are not currently selected in the primary key</a:t>
            </a:r>
          </a:p>
          <a:p>
            <a:endParaRPr lang="en-IN" smtClean="0"/>
          </a:p>
        </p:txBody>
      </p:sp>
      <p:sp>
        <p:nvSpPr>
          <p:cNvPr id="46084" name="Slide Number Placeholder 3"/>
          <p:cNvSpPr>
            <a:spLocks noGrp="1"/>
          </p:cNvSpPr>
          <p:nvPr>
            <p:ph type="sldNum" sz="quarter" idx="10"/>
          </p:nvPr>
        </p:nvSpPr>
        <p:spPr>
          <a:noFill/>
        </p:spPr>
        <p:txBody>
          <a:bodyPr/>
          <a:lstStyle/>
          <a:p>
            <a:fld id="{1F805BD4-8A8F-4EE5-930E-EC2C5D9BB810}" type="slidenum">
              <a:rPr lang="en-US" smtClean="0"/>
              <a:pPr/>
              <a:t>21</a:t>
            </a:fld>
            <a:endParaRPr lang="en-US" smtClean="0"/>
          </a:p>
        </p:txBody>
      </p:sp>
      <p:sp>
        <p:nvSpPr>
          <p:cNvPr id="46085" name="Date Placeholder 4"/>
          <p:cNvSpPr>
            <a:spLocks noGrp="1"/>
          </p:cNvSpPr>
          <p:nvPr>
            <p:ph type="dt" sz="quarter" idx="11"/>
          </p:nvPr>
        </p:nvSpPr>
        <p:spPr>
          <a:noFill/>
        </p:spPr>
        <p:txBody>
          <a:bodyPr/>
          <a:lstStyle/>
          <a:p>
            <a:r>
              <a:rPr lang="en-US" smtClean="0"/>
              <a:t>DBMS-5</a:t>
            </a:r>
          </a:p>
        </p:txBody>
      </p:sp>
      <p:sp>
        <p:nvSpPr>
          <p:cNvPr id="46086"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IN" smtClean="0"/>
              <a:t>RELATIONAL DATAMODEL</a:t>
            </a:r>
          </a:p>
        </p:txBody>
      </p:sp>
      <p:sp>
        <p:nvSpPr>
          <p:cNvPr id="47107" name="Content Placeholder 2"/>
          <p:cNvSpPr>
            <a:spLocks noGrp="1"/>
          </p:cNvSpPr>
          <p:nvPr>
            <p:ph idx="1"/>
          </p:nvPr>
        </p:nvSpPr>
        <p:spPr/>
        <p:txBody>
          <a:bodyPr/>
          <a:lstStyle/>
          <a:p>
            <a:r>
              <a:rPr lang="en-IN" smtClean="0"/>
              <a:t>Relational Integrity rule :</a:t>
            </a:r>
          </a:p>
          <a:p>
            <a:pPr lvl="1"/>
            <a:r>
              <a:rPr lang="en-IN" smtClean="0"/>
              <a:t>There are two important integrity rules</a:t>
            </a:r>
          </a:p>
          <a:p>
            <a:pPr lvl="1"/>
            <a:r>
              <a:rPr lang="en-IN" smtClean="0"/>
              <a:t>These rules are the constraints or the restrictions that apply to all instances of the database</a:t>
            </a:r>
          </a:p>
          <a:p>
            <a:pPr lvl="2"/>
            <a:r>
              <a:rPr lang="en-IN" smtClean="0"/>
              <a:t>(1) Entity integrity rule.</a:t>
            </a:r>
          </a:p>
          <a:p>
            <a:pPr lvl="2"/>
            <a:endParaRPr lang="en-IN" smtClean="0"/>
          </a:p>
          <a:p>
            <a:pPr lvl="2"/>
            <a:r>
              <a:rPr lang="en-IN" smtClean="0"/>
              <a:t>(2). Referential integrity rule</a:t>
            </a:r>
          </a:p>
        </p:txBody>
      </p:sp>
      <p:sp>
        <p:nvSpPr>
          <p:cNvPr id="47108" name="Slide Number Placeholder 3"/>
          <p:cNvSpPr>
            <a:spLocks noGrp="1"/>
          </p:cNvSpPr>
          <p:nvPr>
            <p:ph type="sldNum" sz="quarter" idx="10"/>
          </p:nvPr>
        </p:nvSpPr>
        <p:spPr>
          <a:noFill/>
        </p:spPr>
        <p:txBody>
          <a:bodyPr/>
          <a:lstStyle/>
          <a:p>
            <a:fld id="{7748F4B2-A704-4583-A69F-B40BE292B3A9}" type="slidenum">
              <a:rPr lang="en-US" smtClean="0"/>
              <a:pPr/>
              <a:t>22</a:t>
            </a:fld>
            <a:endParaRPr lang="en-US" smtClean="0"/>
          </a:p>
        </p:txBody>
      </p:sp>
      <p:sp>
        <p:nvSpPr>
          <p:cNvPr id="47109" name="Date Placeholder 4"/>
          <p:cNvSpPr>
            <a:spLocks noGrp="1"/>
          </p:cNvSpPr>
          <p:nvPr>
            <p:ph type="dt" sz="quarter" idx="11"/>
          </p:nvPr>
        </p:nvSpPr>
        <p:spPr>
          <a:noFill/>
        </p:spPr>
        <p:txBody>
          <a:bodyPr/>
          <a:lstStyle/>
          <a:p>
            <a:r>
              <a:rPr lang="en-US" smtClean="0"/>
              <a:t>DBMS-5</a:t>
            </a:r>
          </a:p>
        </p:txBody>
      </p:sp>
      <p:sp>
        <p:nvSpPr>
          <p:cNvPr id="47110"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IN" smtClean="0"/>
              <a:t>RELATIONAL DATAMODEL</a:t>
            </a:r>
          </a:p>
        </p:txBody>
      </p:sp>
      <p:sp>
        <p:nvSpPr>
          <p:cNvPr id="48131" name="Content Placeholder 2"/>
          <p:cNvSpPr>
            <a:spLocks noGrp="1"/>
          </p:cNvSpPr>
          <p:nvPr>
            <p:ph idx="1"/>
          </p:nvPr>
        </p:nvSpPr>
        <p:spPr/>
        <p:txBody>
          <a:bodyPr/>
          <a:lstStyle/>
          <a:p>
            <a:r>
              <a:rPr lang="en-IN" sz="2800" smtClean="0"/>
              <a:t>Entity integrity rule :</a:t>
            </a:r>
          </a:p>
          <a:p>
            <a:pPr lvl="1"/>
            <a:r>
              <a:rPr lang="en-IN" sz="2400" smtClean="0"/>
              <a:t>In a base relation the value of attribute of a primary key cannot be null.</a:t>
            </a:r>
          </a:p>
          <a:p>
            <a:pPr lvl="1"/>
            <a:r>
              <a:rPr lang="en-IN" sz="2400" smtClean="0"/>
              <a:t>Entity constraints are specified on individual  relation</a:t>
            </a:r>
          </a:p>
          <a:p>
            <a:r>
              <a:rPr lang="en-IN" sz="2800" smtClean="0"/>
              <a:t>Referential integrity rule :</a:t>
            </a:r>
          </a:p>
          <a:p>
            <a:pPr lvl="1"/>
            <a:r>
              <a:rPr lang="en-IN" sz="2400" smtClean="0"/>
              <a:t>Specified between two relations.</a:t>
            </a:r>
          </a:p>
          <a:p>
            <a:pPr lvl="1"/>
            <a:r>
              <a:rPr lang="en-IN" sz="2400" smtClean="0"/>
              <a:t>Is used to maintain the consistency between the tuples in two relations</a:t>
            </a:r>
          </a:p>
          <a:p>
            <a:pPr lvl="1"/>
            <a:endParaRPr lang="en-IN" smtClean="0"/>
          </a:p>
        </p:txBody>
      </p:sp>
      <p:sp>
        <p:nvSpPr>
          <p:cNvPr id="48132" name="Slide Number Placeholder 3"/>
          <p:cNvSpPr>
            <a:spLocks noGrp="1"/>
          </p:cNvSpPr>
          <p:nvPr>
            <p:ph type="sldNum" sz="quarter" idx="10"/>
          </p:nvPr>
        </p:nvSpPr>
        <p:spPr>
          <a:noFill/>
        </p:spPr>
        <p:txBody>
          <a:bodyPr/>
          <a:lstStyle/>
          <a:p>
            <a:fld id="{3D9C2A37-D1B0-45CD-A7CE-1EAEB7380CCC}" type="slidenum">
              <a:rPr lang="en-US" smtClean="0"/>
              <a:pPr/>
              <a:t>23</a:t>
            </a:fld>
            <a:endParaRPr lang="en-US" smtClean="0"/>
          </a:p>
        </p:txBody>
      </p:sp>
      <p:sp>
        <p:nvSpPr>
          <p:cNvPr id="48133" name="Date Placeholder 4"/>
          <p:cNvSpPr>
            <a:spLocks noGrp="1"/>
          </p:cNvSpPr>
          <p:nvPr>
            <p:ph type="dt" sz="quarter" idx="11"/>
          </p:nvPr>
        </p:nvSpPr>
        <p:spPr>
          <a:noFill/>
        </p:spPr>
        <p:txBody>
          <a:bodyPr/>
          <a:lstStyle/>
          <a:p>
            <a:r>
              <a:rPr lang="en-US" smtClean="0"/>
              <a:t>DBMS-5</a:t>
            </a:r>
          </a:p>
        </p:txBody>
      </p:sp>
      <p:sp>
        <p:nvSpPr>
          <p:cNvPr id="48134"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IN" smtClean="0"/>
              <a:t>RELATIONAL DATAMODEL</a:t>
            </a:r>
          </a:p>
        </p:txBody>
      </p:sp>
      <p:sp>
        <p:nvSpPr>
          <p:cNvPr id="49155" name="Content Placeholder 2"/>
          <p:cNvSpPr>
            <a:spLocks noGrp="1"/>
          </p:cNvSpPr>
          <p:nvPr>
            <p:ph idx="1"/>
          </p:nvPr>
        </p:nvSpPr>
        <p:spPr/>
        <p:txBody>
          <a:bodyPr/>
          <a:lstStyle/>
          <a:p>
            <a:r>
              <a:rPr lang="en-IN" smtClean="0"/>
              <a:t>Referential integrity  :</a:t>
            </a:r>
          </a:p>
          <a:p>
            <a:pPr lvl="1"/>
            <a:r>
              <a:rPr lang="en-IN" smtClean="0"/>
              <a:t>A tuple in one relation, that refers to another relation, must refer to an existing tuple in the relation</a:t>
            </a:r>
          </a:p>
          <a:p>
            <a:pPr lvl="1"/>
            <a:r>
              <a:rPr lang="en-IN" smtClean="0"/>
              <a:t>Referential integrity rule allows the user to delete rows from the master table, at the same time it will delete the rows from the child table – ‘ON DELETE CASCADING’</a:t>
            </a:r>
          </a:p>
        </p:txBody>
      </p:sp>
      <p:sp>
        <p:nvSpPr>
          <p:cNvPr id="49156" name="Slide Number Placeholder 3"/>
          <p:cNvSpPr>
            <a:spLocks noGrp="1"/>
          </p:cNvSpPr>
          <p:nvPr>
            <p:ph type="sldNum" sz="quarter" idx="10"/>
          </p:nvPr>
        </p:nvSpPr>
        <p:spPr>
          <a:noFill/>
        </p:spPr>
        <p:txBody>
          <a:bodyPr/>
          <a:lstStyle/>
          <a:p>
            <a:fld id="{0F55A025-32D8-4DD8-B08E-BCD8D710390D}" type="slidenum">
              <a:rPr lang="en-US" smtClean="0"/>
              <a:pPr/>
              <a:t>24</a:t>
            </a:fld>
            <a:endParaRPr lang="en-US" smtClean="0"/>
          </a:p>
        </p:txBody>
      </p:sp>
      <p:sp>
        <p:nvSpPr>
          <p:cNvPr id="49157" name="Date Placeholder 4"/>
          <p:cNvSpPr>
            <a:spLocks noGrp="1"/>
          </p:cNvSpPr>
          <p:nvPr>
            <p:ph type="dt" sz="quarter" idx="11"/>
          </p:nvPr>
        </p:nvSpPr>
        <p:spPr>
          <a:noFill/>
        </p:spPr>
        <p:txBody>
          <a:bodyPr/>
          <a:lstStyle/>
          <a:p>
            <a:r>
              <a:rPr lang="en-US" smtClean="0"/>
              <a:t>DBMS-5</a:t>
            </a:r>
          </a:p>
        </p:txBody>
      </p:sp>
      <p:sp>
        <p:nvSpPr>
          <p:cNvPr id="49158"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sldNum" sz="quarter" idx="10"/>
          </p:nvPr>
        </p:nvSpPr>
        <p:spPr>
          <a:noFill/>
        </p:spPr>
        <p:txBody>
          <a:bodyPr/>
          <a:lstStyle/>
          <a:p>
            <a:fld id="{34D27DF1-7542-45D6-86F1-39458A3B858A}" type="slidenum">
              <a:rPr lang="en-US" smtClean="0"/>
              <a:pPr/>
              <a:t>25</a:t>
            </a:fld>
            <a:endParaRPr lang="en-US" smtClean="0"/>
          </a:p>
        </p:txBody>
      </p:sp>
      <p:sp>
        <p:nvSpPr>
          <p:cNvPr id="50179" name="Rectangle 7"/>
          <p:cNvSpPr>
            <a:spLocks noGrp="1" noChangeArrowheads="1"/>
          </p:cNvSpPr>
          <p:nvPr>
            <p:ph type="dt" sz="quarter" idx="11"/>
          </p:nvPr>
        </p:nvSpPr>
        <p:spPr>
          <a:noFill/>
        </p:spPr>
        <p:txBody>
          <a:bodyPr/>
          <a:lstStyle/>
          <a:p>
            <a:r>
              <a:rPr lang="en-US" smtClean="0"/>
              <a:t>DBMS-5</a:t>
            </a:r>
          </a:p>
        </p:txBody>
      </p:sp>
      <p:sp>
        <p:nvSpPr>
          <p:cNvPr id="50180" name="Rectangle 8"/>
          <p:cNvSpPr>
            <a:spLocks noGrp="1" noChangeArrowheads="1"/>
          </p:cNvSpPr>
          <p:nvPr>
            <p:ph type="ftr" sz="quarter" idx="12"/>
          </p:nvPr>
        </p:nvSpPr>
        <p:spPr>
          <a:noFill/>
        </p:spPr>
        <p:txBody>
          <a:bodyPr/>
          <a:lstStyle/>
          <a:p>
            <a:r>
              <a:rPr lang="en-US" smtClean="0"/>
              <a:t>Snigdha Biswas</a:t>
            </a:r>
          </a:p>
        </p:txBody>
      </p:sp>
      <p:sp>
        <p:nvSpPr>
          <p:cNvPr id="5018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250B9453-F7C1-464E-8A69-AF685F90EE69}" type="slidenum">
              <a:rPr lang="en-US" sz="1400" i="0">
                <a:latin typeface="Times New Roman" pitchFamily="18" charset="0"/>
              </a:rPr>
              <a:pPr algn="r">
                <a:spcBef>
                  <a:spcPct val="0"/>
                </a:spcBef>
                <a:buFontTx/>
                <a:buNone/>
              </a:pPr>
              <a:t>25</a:t>
            </a:fld>
            <a:endParaRPr lang="en-US" sz="1400" i="0">
              <a:latin typeface="Times New Roman" pitchFamily="18" charset="0"/>
            </a:endParaRPr>
          </a:p>
        </p:txBody>
      </p:sp>
      <p:sp>
        <p:nvSpPr>
          <p:cNvPr id="50182" name="Rectangle 2"/>
          <p:cNvSpPr>
            <a:spLocks noGrp="1" noChangeArrowheads="1"/>
          </p:cNvSpPr>
          <p:nvPr>
            <p:ph type="title"/>
          </p:nvPr>
        </p:nvSpPr>
        <p:spPr/>
        <p:txBody>
          <a:bodyPr/>
          <a:lstStyle/>
          <a:p>
            <a:pPr eaLnBrk="1" hangingPunct="1"/>
            <a:r>
              <a:rPr lang="en-US" smtClean="0"/>
              <a:t>RELATIONAL DATAMODEL</a:t>
            </a:r>
          </a:p>
        </p:txBody>
      </p:sp>
      <p:sp>
        <p:nvSpPr>
          <p:cNvPr id="50183" name="Rectangle 3"/>
          <p:cNvSpPr>
            <a:spLocks noGrp="1" noChangeArrowheads="1"/>
          </p:cNvSpPr>
          <p:nvPr>
            <p:ph type="body" idx="1"/>
          </p:nvPr>
        </p:nvSpPr>
        <p:spPr/>
        <p:txBody>
          <a:bodyPr/>
          <a:lstStyle/>
          <a:p>
            <a:pPr eaLnBrk="1" hangingPunct="1">
              <a:buFont typeface="Wingdings" pitchFamily="2" charset="2"/>
              <a:buNone/>
            </a:pPr>
            <a:r>
              <a:rPr lang="en-US" smtClean="0"/>
              <a:t>What is RDBMS?</a:t>
            </a:r>
          </a:p>
          <a:p>
            <a:pPr lvl="1" eaLnBrk="1" hangingPunct="1">
              <a:buFont typeface="Wingdings" pitchFamily="2" charset="2"/>
              <a:buNone/>
            </a:pPr>
            <a:r>
              <a:rPr lang="en-US" smtClean="0"/>
              <a:t>Short for relational database management system</a:t>
            </a:r>
          </a:p>
          <a:p>
            <a:pPr lvl="1" eaLnBrk="1" hangingPunct="1">
              <a:buFont typeface="Wingdings" pitchFamily="2" charset="2"/>
              <a:buNone/>
            </a:pPr>
            <a:endParaRPr lang="en-US" smtClean="0"/>
          </a:p>
          <a:p>
            <a:pPr lvl="1" eaLnBrk="1" hangingPunct="1">
              <a:buFont typeface="Wingdings" pitchFamily="2" charset="2"/>
              <a:buNone/>
            </a:pPr>
            <a:endParaRPr lang="en-US" smtClean="0"/>
          </a:p>
          <a:p>
            <a:pPr lvl="1" eaLnBrk="1" hangingPunct="1">
              <a:buFont typeface="Wingdings" pitchFamily="2" charset="2"/>
              <a:buNone/>
            </a:pPr>
            <a:r>
              <a:rPr lang="en-US" smtClean="0"/>
              <a:t>A type of database management system (DBMS) that stores in the form of related tables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0"/>
          </p:nvPr>
        </p:nvSpPr>
        <p:spPr>
          <a:noFill/>
        </p:spPr>
        <p:txBody>
          <a:bodyPr/>
          <a:lstStyle/>
          <a:p>
            <a:fld id="{9FA7F749-C1F2-4194-8AE2-DBFE42D480A2}" type="slidenum">
              <a:rPr lang="en-US" smtClean="0"/>
              <a:pPr/>
              <a:t>26</a:t>
            </a:fld>
            <a:endParaRPr lang="en-US" smtClean="0"/>
          </a:p>
        </p:txBody>
      </p:sp>
      <p:sp>
        <p:nvSpPr>
          <p:cNvPr id="51203" name="Rectangle 7"/>
          <p:cNvSpPr>
            <a:spLocks noGrp="1" noChangeArrowheads="1"/>
          </p:cNvSpPr>
          <p:nvPr>
            <p:ph type="dt" sz="quarter" idx="11"/>
          </p:nvPr>
        </p:nvSpPr>
        <p:spPr>
          <a:noFill/>
        </p:spPr>
        <p:txBody>
          <a:bodyPr/>
          <a:lstStyle/>
          <a:p>
            <a:r>
              <a:rPr lang="en-US" smtClean="0"/>
              <a:t>DBMS-5</a:t>
            </a:r>
          </a:p>
        </p:txBody>
      </p:sp>
      <p:sp>
        <p:nvSpPr>
          <p:cNvPr id="51204" name="Rectangle 8"/>
          <p:cNvSpPr>
            <a:spLocks noGrp="1" noChangeArrowheads="1"/>
          </p:cNvSpPr>
          <p:nvPr>
            <p:ph type="ftr" sz="quarter" idx="12"/>
          </p:nvPr>
        </p:nvSpPr>
        <p:spPr>
          <a:noFill/>
        </p:spPr>
        <p:txBody>
          <a:bodyPr/>
          <a:lstStyle/>
          <a:p>
            <a:r>
              <a:rPr lang="en-US" smtClean="0"/>
              <a:t>Snigdha Biswas</a:t>
            </a:r>
          </a:p>
        </p:txBody>
      </p:sp>
      <p:sp>
        <p:nvSpPr>
          <p:cNvPr id="5120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2774FAD8-A54A-4577-83D1-311DDBE954D1}" type="slidenum">
              <a:rPr lang="en-US" sz="1400" i="0">
                <a:latin typeface="Times New Roman" pitchFamily="18" charset="0"/>
              </a:rPr>
              <a:pPr algn="r">
                <a:spcBef>
                  <a:spcPct val="0"/>
                </a:spcBef>
                <a:buFontTx/>
                <a:buNone/>
              </a:pPr>
              <a:t>26</a:t>
            </a:fld>
            <a:endParaRPr lang="en-US" sz="1400" i="0">
              <a:latin typeface="Times New Roman" pitchFamily="18" charset="0"/>
            </a:endParaRPr>
          </a:p>
        </p:txBody>
      </p:sp>
      <p:sp>
        <p:nvSpPr>
          <p:cNvPr id="51206"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mtClean="0"/>
              <a:t>An important feature of a relational system is that a single database can be spread across several tables.</a:t>
            </a:r>
          </a:p>
          <a:p>
            <a:pPr eaLnBrk="1" hangingPunct="1">
              <a:lnSpc>
                <a:spcPct val="90000"/>
              </a:lnSpc>
              <a:buFont typeface="Wingdings" pitchFamily="2" charset="2"/>
              <a:buNone/>
            </a:pPr>
            <a:endParaRPr lang="en-US" smtClean="0"/>
          </a:p>
          <a:p>
            <a:pPr eaLnBrk="1" hangingPunct="1">
              <a:lnSpc>
                <a:spcPct val="90000"/>
              </a:lnSpc>
              <a:buFont typeface="Wingdings" pitchFamily="2" charset="2"/>
              <a:buNone/>
            </a:pPr>
            <a:endParaRPr lang="en-US" smtClean="0"/>
          </a:p>
          <a:p>
            <a:pPr eaLnBrk="1" hangingPunct="1">
              <a:lnSpc>
                <a:spcPct val="90000"/>
              </a:lnSpc>
              <a:buFont typeface="Wingdings" pitchFamily="2" charset="2"/>
              <a:buNone/>
            </a:pPr>
            <a:r>
              <a:rPr lang="en-US" smtClean="0"/>
              <a:t>This differs from flat-file databases, in which each database is self-contained in a single table</a:t>
            </a:r>
          </a:p>
        </p:txBody>
      </p:sp>
      <p:sp>
        <p:nvSpPr>
          <p:cNvPr id="51207" name="Title 7"/>
          <p:cNvSpPr>
            <a:spLocks noGrp="1"/>
          </p:cNvSpPr>
          <p:nvPr>
            <p:ph type="title"/>
          </p:nvPr>
        </p:nvSpPr>
        <p:spPr/>
        <p:txBody>
          <a:bodyPr/>
          <a:lstStyle/>
          <a:p>
            <a:r>
              <a:rPr lang="en-IN" smtClean="0"/>
              <a:t>RELATIONAL DATAMODEL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IN" smtClean="0"/>
              <a:t>RELATIONAL DATAMODEL</a:t>
            </a:r>
          </a:p>
        </p:txBody>
      </p:sp>
      <p:sp>
        <p:nvSpPr>
          <p:cNvPr id="52227" name="Content Placeholder 2"/>
          <p:cNvSpPr>
            <a:spLocks noGrp="1"/>
          </p:cNvSpPr>
          <p:nvPr>
            <p:ph idx="1"/>
          </p:nvPr>
        </p:nvSpPr>
        <p:spPr/>
        <p:txBody>
          <a:bodyPr/>
          <a:lstStyle/>
          <a:p>
            <a:r>
              <a:rPr lang="en-IN" smtClean="0"/>
              <a:t>PROPERTIES OF RELATIONS:</a:t>
            </a:r>
          </a:p>
          <a:p>
            <a:pPr lvl="1"/>
            <a:r>
              <a:rPr lang="en-IN" smtClean="0"/>
              <a:t>There are no duplicate tuples</a:t>
            </a:r>
          </a:p>
          <a:p>
            <a:pPr lvl="1"/>
            <a:r>
              <a:rPr lang="en-IN" smtClean="0"/>
              <a:t>Tuples are unordered top to bottom</a:t>
            </a:r>
          </a:p>
          <a:p>
            <a:pPr lvl="1"/>
            <a:r>
              <a:rPr lang="en-IN" smtClean="0"/>
              <a:t>Attributes are unordered left to right</a:t>
            </a:r>
          </a:p>
          <a:p>
            <a:pPr lvl="1"/>
            <a:r>
              <a:rPr lang="en-IN" smtClean="0"/>
              <a:t>All attribute values are atomic</a:t>
            </a:r>
          </a:p>
        </p:txBody>
      </p:sp>
      <p:sp>
        <p:nvSpPr>
          <p:cNvPr id="52228" name="Slide Number Placeholder 3"/>
          <p:cNvSpPr>
            <a:spLocks noGrp="1"/>
          </p:cNvSpPr>
          <p:nvPr>
            <p:ph type="sldNum" sz="quarter" idx="10"/>
          </p:nvPr>
        </p:nvSpPr>
        <p:spPr>
          <a:noFill/>
        </p:spPr>
        <p:txBody>
          <a:bodyPr/>
          <a:lstStyle/>
          <a:p>
            <a:fld id="{DDA6682B-AF7E-4DD5-8E58-E41C624EBC7D}" type="slidenum">
              <a:rPr lang="en-US" smtClean="0"/>
              <a:pPr/>
              <a:t>27</a:t>
            </a:fld>
            <a:endParaRPr lang="en-US" smtClean="0"/>
          </a:p>
        </p:txBody>
      </p:sp>
      <p:sp>
        <p:nvSpPr>
          <p:cNvPr id="52229" name="Date Placeholder 4"/>
          <p:cNvSpPr>
            <a:spLocks noGrp="1"/>
          </p:cNvSpPr>
          <p:nvPr>
            <p:ph type="dt" sz="quarter" idx="11"/>
          </p:nvPr>
        </p:nvSpPr>
        <p:spPr>
          <a:noFill/>
        </p:spPr>
        <p:txBody>
          <a:bodyPr/>
          <a:lstStyle/>
          <a:p>
            <a:r>
              <a:rPr lang="en-US" smtClean="0"/>
              <a:t>DBMS-5</a:t>
            </a:r>
          </a:p>
        </p:txBody>
      </p:sp>
      <p:sp>
        <p:nvSpPr>
          <p:cNvPr id="52230"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IN" smtClean="0"/>
              <a:t>RELATIONAL DATAMODEL</a:t>
            </a:r>
          </a:p>
        </p:txBody>
      </p:sp>
      <p:sp>
        <p:nvSpPr>
          <p:cNvPr id="53251" name="Content Placeholder 2"/>
          <p:cNvSpPr>
            <a:spLocks noGrp="1"/>
          </p:cNvSpPr>
          <p:nvPr>
            <p:ph idx="1"/>
          </p:nvPr>
        </p:nvSpPr>
        <p:spPr/>
        <p:txBody>
          <a:bodyPr/>
          <a:lstStyle/>
          <a:p>
            <a:r>
              <a:rPr lang="en-IN" smtClean="0"/>
              <a:t>There are no duplicate tuples:</a:t>
            </a:r>
          </a:p>
          <a:p>
            <a:pPr lvl="1"/>
            <a:r>
              <a:rPr lang="en-IN" smtClean="0"/>
              <a:t>Follows from the fact that the body of the relation is a mathematical set (of tuples) sets in mathematics by definition do not include duplicate elements.</a:t>
            </a:r>
          </a:p>
          <a:p>
            <a:pPr lvl="1"/>
            <a:r>
              <a:rPr lang="en-IN" smtClean="0"/>
              <a:t>This shows that the relation and a table are not the same thing</a:t>
            </a:r>
          </a:p>
          <a:p>
            <a:pPr lvl="1"/>
            <a:r>
              <a:rPr lang="en-IN" smtClean="0"/>
              <a:t>Table might contain duplicate rows in absence of any discipline to control it</a:t>
            </a:r>
          </a:p>
        </p:txBody>
      </p:sp>
      <p:sp>
        <p:nvSpPr>
          <p:cNvPr id="53252" name="Slide Number Placeholder 3"/>
          <p:cNvSpPr>
            <a:spLocks noGrp="1"/>
          </p:cNvSpPr>
          <p:nvPr>
            <p:ph type="sldNum" sz="quarter" idx="10"/>
          </p:nvPr>
        </p:nvSpPr>
        <p:spPr>
          <a:noFill/>
        </p:spPr>
        <p:txBody>
          <a:bodyPr/>
          <a:lstStyle/>
          <a:p>
            <a:fld id="{031D3061-D2F0-4270-81F3-6E2427635675}" type="slidenum">
              <a:rPr lang="en-US" smtClean="0"/>
              <a:pPr/>
              <a:t>28</a:t>
            </a:fld>
            <a:endParaRPr lang="en-US" smtClean="0"/>
          </a:p>
        </p:txBody>
      </p:sp>
      <p:sp>
        <p:nvSpPr>
          <p:cNvPr id="53253" name="Date Placeholder 4"/>
          <p:cNvSpPr>
            <a:spLocks noGrp="1"/>
          </p:cNvSpPr>
          <p:nvPr>
            <p:ph type="dt" sz="quarter" idx="11"/>
          </p:nvPr>
        </p:nvSpPr>
        <p:spPr>
          <a:noFill/>
        </p:spPr>
        <p:txBody>
          <a:bodyPr/>
          <a:lstStyle/>
          <a:p>
            <a:r>
              <a:rPr lang="en-US" smtClean="0"/>
              <a:t>DBMS-5</a:t>
            </a:r>
          </a:p>
        </p:txBody>
      </p:sp>
      <p:sp>
        <p:nvSpPr>
          <p:cNvPr id="53254"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IN" smtClean="0"/>
              <a:t>RELATIONAL DATABASE</a:t>
            </a:r>
          </a:p>
        </p:txBody>
      </p:sp>
      <p:sp>
        <p:nvSpPr>
          <p:cNvPr id="54275" name="Content Placeholder 2"/>
          <p:cNvSpPr>
            <a:spLocks noGrp="1"/>
          </p:cNvSpPr>
          <p:nvPr>
            <p:ph idx="1"/>
          </p:nvPr>
        </p:nvSpPr>
        <p:spPr/>
        <p:txBody>
          <a:bodyPr/>
          <a:lstStyle/>
          <a:p>
            <a:r>
              <a:rPr lang="en-IN" smtClean="0"/>
              <a:t>Tuples are unordered (top to bottom):</a:t>
            </a:r>
          </a:p>
          <a:p>
            <a:pPr lvl="1"/>
            <a:r>
              <a:rPr lang="en-IN" smtClean="0"/>
              <a:t>Body of the relation is a mathematical set and sets in mathematics are not ordered. Tuples of a relation can be shown in a reverse order, it will still have been the same relation.</a:t>
            </a:r>
          </a:p>
          <a:p>
            <a:pPr lvl="1"/>
            <a:r>
              <a:rPr lang="en-IN" smtClean="0"/>
              <a:t>There is no concept of positional addressing, and there is no concept of nextness</a:t>
            </a:r>
          </a:p>
        </p:txBody>
      </p:sp>
      <p:sp>
        <p:nvSpPr>
          <p:cNvPr id="54276" name="Slide Number Placeholder 3"/>
          <p:cNvSpPr>
            <a:spLocks noGrp="1"/>
          </p:cNvSpPr>
          <p:nvPr>
            <p:ph type="sldNum" sz="quarter" idx="10"/>
          </p:nvPr>
        </p:nvSpPr>
        <p:spPr>
          <a:noFill/>
        </p:spPr>
        <p:txBody>
          <a:bodyPr/>
          <a:lstStyle/>
          <a:p>
            <a:fld id="{4F352925-2534-432A-B8F4-E3C1CE165755}" type="slidenum">
              <a:rPr lang="en-US" smtClean="0"/>
              <a:pPr/>
              <a:t>29</a:t>
            </a:fld>
            <a:endParaRPr lang="en-US" smtClean="0"/>
          </a:p>
        </p:txBody>
      </p:sp>
      <p:sp>
        <p:nvSpPr>
          <p:cNvPr id="54277" name="Date Placeholder 4"/>
          <p:cNvSpPr>
            <a:spLocks noGrp="1"/>
          </p:cNvSpPr>
          <p:nvPr>
            <p:ph type="dt" sz="quarter" idx="11"/>
          </p:nvPr>
        </p:nvSpPr>
        <p:spPr>
          <a:noFill/>
        </p:spPr>
        <p:txBody>
          <a:bodyPr/>
          <a:lstStyle/>
          <a:p>
            <a:r>
              <a:rPr lang="en-US" smtClean="0"/>
              <a:t>DBMS-5</a:t>
            </a:r>
          </a:p>
        </p:txBody>
      </p:sp>
      <p:sp>
        <p:nvSpPr>
          <p:cNvPr id="54278"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IN" smtClean="0"/>
              <a:t>RELATIANAL DATAMODEL</a:t>
            </a:r>
          </a:p>
        </p:txBody>
      </p:sp>
      <p:sp>
        <p:nvSpPr>
          <p:cNvPr id="24579" name="Content Placeholder 2"/>
          <p:cNvSpPr>
            <a:spLocks noGrp="1"/>
          </p:cNvSpPr>
          <p:nvPr>
            <p:ph idx="1"/>
          </p:nvPr>
        </p:nvSpPr>
        <p:spPr/>
        <p:txBody>
          <a:bodyPr/>
          <a:lstStyle/>
          <a:p>
            <a:r>
              <a:rPr lang="en-IN" sz="2800" smtClean="0"/>
              <a:t>A relational database consists of a collection of tables, each of which is assigned a unique name</a:t>
            </a:r>
          </a:p>
          <a:p>
            <a:r>
              <a:rPr lang="en-IN" sz="2800" smtClean="0"/>
              <a:t>A row in a table represents a relationship among a set of values</a:t>
            </a:r>
          </a:p>
          <a:p>
            <a:r>
              <a:rPr lang="en-IN" sz="2800" smtClean="0"/>
              <a:t>Since the table is a collection of such relationships, there is a close correspondence  between table and mathematical concept of relation</a:t>
            </a:r>
            <a:r>
              <a:rPr lang="en-IN" smtClean="0"/>
              <a:t>.</a:t>
            </a:r>
          </a:p>
        </p:txBody>
      </p:sp>
      <p:sp>
        <p:nvSpPr>
          <p:cNvPr id="24580" name="Slide Number Placeholder 3"/>
          <p:cNvSpPr>
            <a:spLocks noGrp="1"/>
          </p:cNvSpPr>
          <p:nvPr>
            <p:ph type="sldNum" sz="quarter" idx="10"/>
          </p:nvPr>
        </p:nvSpPr>
        <p:spPr>
          <a:noFill/>
        </p:spPr>
        <p:txBody>
          <a:bodyPr/>
          <a:lstStyle/>
          <a:p>
            <a:fld id="{BA215D68-3ACC-40F0-9638-E69109AC31EF}" type="slidenum">
              <a:rPr lang="en-US" smtClean="0"/>
              <a:pPr/>
              <a:t>3</a:t>
            </a:fld>
            <a:endParaRPr lang="en-US" smtClean="0"/>
          </a:p>
        </p:txBody>
      </p:sp>
      <p:sp>
        <p:nvSpPr>
          <p:cNvPr id="24581" name="Date Placeholder 4"/>
          <p:cNvSpPr>
            <a:spLocks noGrp="1"/>
          </p:cNvSpPr>
          <p:nvPr>
            <p:ph type="dt" sz="quarter" idx="11"/>
          </p:nvPr>
        </p:nvSpPr>
        <p:spPr>
          <a:noFill/>
        </p:spPr>
        <p:txBody>
          <a:bodyPr/>
          <a:lstStyle/>
          <a:p>
            <a:r>
              <a:rPr lang="en-US" smtClean="0"/>
              <a:t>DBMS-5</a:t>
            </a:r>
          </a:p>
        </p:txBody>
      </p:sp>
      <p:sp>
        <p:nvSpPr>
          <p:cNvPr id="24582"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IN" smtClean="0"/>
              <a:t>RELATIONAL DATABASE</a:t>
            </a:r>
          </a:p>
        </p:txBody>
      </p:sp>
      <p:sp>
        <p:nvSpPr>
          <p:cNvPr id="55299" name="Content Placeholder 2"/>
          <p:cNvSpPr>
            <a:spLocks noGrp="1"/>
          </p:cNvSpPr>
          <p:nvPr>
            <p:ph idx="1"/>
          </p:nvPr>
        </p:nvSpPr>
        <p:spPr/>
        <p:txBody>
          <a:bodyPr/>
          <a:lstStyle/>
          <a:p>
            <a:pPr lvl="1"/>
            <a:r>
              <a:rPr lang="en-IN" smtClean="0"/>
              <a:t>A relation and the table are not the same thing, because the rows of a table    do have a top-to-bottom ordering, where as  the tuples of a relation do not</a:t>
            </a:r>
          </a:p>
        </p:txBody>
      </p:sp>
      <p:sp>
        <p:nvSpPr>
          <p:cNvPr id="55300" name="Slide Number Placeholder 3"/>
          <p:cNvSpPr>
            <a:spLocks noGrp="1"/>
          </p:cNvSpPr>
          <p:nvPr>
            <p:ph type="sldNum" sz="quarter" idx="10"/>
          </p:nvPr>
        </p:nvSpPr>
        <p:spPr>
          <a:noFill/>
        </p:spPr>
        <p:txBody>
          <a:bodyPr/>
          <a:lstStyle/>
          <a:p>
            <a:fld id="{C0008310-5888-4A52-9FBC-B65944828D8F}" type="slidenum">
              <a:rPr lang="en-US" smtClean="0"/>
              <a:pPr/>
              <a:t>30</a:t>
            </a:fld>
            <a:endParaRPr lang="en-US" smtClean="0"/>
          </a:p>
        </p:txBody>
      </p:sp>
      <p:sp>
        <p:nvSpPr>
          <p:cNvPr id="55301" name="Date Placeholder 4"/>
          <p:cNvSpPr>
            <a:spLocks noGrp="1"/>
          </p:cNvSpPr>
          <p:nvPr>
            <p:ph type="dt" sz="quarter" idx="11"/>
          </p:nvPr>
        </p:nvSpPr>
        <p:spPr>
          <a:noFill/>
        </p:spPr>
        <p:txBody>
          <a:bodyPr/>
          <a:lstStyle/>
          <a:p>
            <a:r>
              <a:rPr lang="en-US" smtClean="0"/>
              <a:t>DBMS-5</a:t>
            </a:r>
          </a:p>
        </p:txBody>
      </p:sp>
      <p:sp>
        <p:nvSpPr>
          <p:cNvPr id="55302"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IN" smtClean="0"/>
              <a:t>RELATIONAL DATABASE</a:t>
            </a:r>
          </a:p>
        </p:txBody>
      </p:sp>
      <p:sp>
        <p:nvSpPr>
          <p:cNvPr id="56323" name="Content Placeholder 2"/>
          <p:cNvSpPr>
            <a:spLocks noGrp="1"/>
          </p:cNvSpPr>
          <p:nvPr>
            <p:ph idx="1"/>
          </p:nvPr>
        </p:nvSpPr>
        <p:spPr/>
        <p:txBody>
          <a:bodyPr/>
          <a:lstStyle/>
          <a:p>
            <a:r>
              <a:rPr lang="en-IN" smtClean="0"/>
              <a:t>Attributes are unordered:</a:t>
            </a:r>
          </a:p>
          <a:p>
            <a:pPr lvl="1"/>
            <a:r>
              <a:rPr lang="en-IN" smtClean="0"/>
              <a:t>This property follows from the fact, that the heading of a relation is also defined as a set.</a:t>
            </a:r>
          </a:p>
          <a:p>
            <a:pPr lvl="1"/>
            <a:r>
              <a:rPr lang="en-IN" smtClean="0"/>
              <a:t>There is no such thing as : first attribute or second attributes or there is no next artribute</a:t>
            </a:r>
          </a:p>
        </p:txBody>
      </p:sp>
      <p:sp>
        <p:nvSpPr>
          <p:cNvPr id="56324" name="Slide Number Placeholder 3"/>
          <p:cNvSpPr>
            <a:spLocks noGrp="1"/>
          </p:cNvSpPr>
          <p:nvPr>
            <p:ph type="sldNum" sz="quarter" idx="10"/>
          </p:nvPr>
        </p:nvSpPr>
        <p:spPr>
          <a:noFill/>
        </p:spPr>
        <p:txBody>
          <a:bodyPr/>
          <a:lstStyle/>
          <a:p>
            <a:fld id="{CD454438-8F6A-433B-864B-7FEFBCD578D8}" type="slidenum">
              <a:rPr lang="en-US" smtClean="0"/>
              <a:pPr/>
              <a:t>31</a:t>
            </a:fld>
            <a:endParaRPr lang="en-US" smtClean="0"/>
          </a:p>
        </p:txBody>
      </p:sp>
      <p:sp>
        <p:nvSpPr>
          <p:cNvPr id="56325" name="Date Placeholder 4"/>
          <p:cNvSpPr>
            <a:spLocks noGrp="1"/>
          </p:cNvSpPr>
          <p:nvPr>
            <p:ph type="dt" sz="quarter" idx="11"/>
          </p:nvPr>
        </p:nvSpPr>
        <p:spPr>
          <a:noFill/>
        </p:spPr>
        <p:txBody>
          <a:bodyPr/>
          <a:lstStyle/>
          <a:p>
            <a:r>
              <a:rPr lang="en-US" smtClean="0"/>
              <a:t>DBMS-5</a:t>
            </a:r>
          </a:p>
        </p:txBody>
      </p:sp>
      <p:sp>
        <p:nvSpPr>
          <p:cNvPr id="56326"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IN" smtClean="0"/>
              <a:t>RELATIANAL DATABASE</a:t>
            </a:r>
          </a:p>
        </p:txBody>
      </p:sp>
      <p:sp>
        <p:nvSpPr>
          <p:cNvPr id="57347" name="Content Placeholder 2"/>
          <p:cNvSpPr>
            <a:spLocks noGrp="1"/>
          </p:cNvSpPr>
          <p:nvPr>
            <p:ph idx="1"/>
          </p:nvPr>
        </p:nvSpPr>
        <p:spPr/>
        <p:txBody>
          <a:bodyPr/>
          <a:lstStyle/>
          <a:p>
            <a:r>
              <a:rPr lang="en-IN" smtClean="0"/>
              <a:t>Attribute ordering is another way , where the concrete representation of a relation as a table suggest something that is not really true:</a:t>
            </a:r>
          </a:p>
          <a:p>
            <a:pPr lvl="1"/>
            <a:r>
              <a:rPr lang="en-IN" smtClean="0"/>
              <a:t>The columns of a table obviously do have a left to right ordering but attributes of a relation do not</a:t>
            </a:r>
          </a:p>
        </p:txBody>
      </p:sp>
      <p:sp>
        <p:nvSpPr>
          <p:cNvPr id="57348" name="Slide Number Placeholder 3"/>
          <p:cNvSpPr>
            <a:spLocks noGrp="1"/>
          </p:cNvSpPr>
          <p:nvPr>
            <p:ph type="sldNum" sz="quarter" idx="10"/>
          </p:nvPr>
        </p:nvSpPr>
        <p:spPr>
          <a:noFill/>
        </p:spPr>
        <p:txBody>
          <a:bodyPr/>
          <a:lstStyle/>
          <a:p>
            <a:fld id="{7CA85522-CCE2-4126-A0AD-9F71AB14A708}" type="slidenum">
              <a:rPr lang="en-US" smtClean="0"/>
              <a:pPr/>
              <a:t>32</a:t>
            </a:fld>
            <a:endParaRPr lang="en-US" smtClean="0"/>
          </a:p>
        </p:txBody>
      </p:sp>
      <p:sp>
        <p:nvSpPr>
          <p:cNvPr id="57349" name="Date Placeholder 4"/>
          <p:cNvSpPr>
            <a:spLocks noGrp="1"/>
          </p:cNvSpPr>
          <p:nvPr>
            <p:ph type="dt" sz="quarter" idx="11"/>
          </p:nvPr>
        </p:nvSpPr>
        <p:spPr>
          <a:noFill/>
        </p:spPr>
        <p:txBody>
          <a:bodyPr/>
          <a:lstStyle/>
          <a:p>
            <a:r>
              <a:rPr lang="en-US" smtClean="0"/>
              <a:t>DBMS-5</a:t>
            </a:r>
          </a:p>
        </p:txBody>
      </p:sp>
      <p:sp>
        <p:nvSpPr>
          <p:cNvPr id="57350"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IN" smtClean="0"/>
              <a:t>RELATIONAL DATABASE</a:t>
            </a:r>
          </a:p>
        </p:txBody>
      </p:sp>
      <p:sp>
        <p:nvSpPr>
          <p:cNvPr id="58371" name="Content Placeholder 2"/>
          <p:cNvSpPr>
            <a:spLocks noGrp="1"/>
          </p:cNvSpPr>
          <p:nvPr>
            <p:ph idx="1"/>
          </p:nvPr>
        </p:nvSpPr>
        <p:spPr/>
        <p:txBody>
          <a:bodyPr/>
          <a:lstStyle/>
          <a:p>
            <a:r>
              <a:rPr lang="en-IN" smtClean="0"/>
              <a:t>All attribute values are atomic</a:t>
            </a:r>
          </a:p>
          <a:p>
            <a:pPr lvl="1"/>
            <a:r>
              <a:rPr lang="en-IN" smtClean="0"/>
              <a:t>All underlying domains contain  atomic values only</a:t>
            </a:r>
          </a:p>
          <a:p>
            <a:pPr lvl="1"/>
            <a:r>
              <a:rPr lang="en-IN" smtClean="0"/>
              <a:t>At every row and the column position within the table there is always exactly one value, never a collection of several values</a:t>
            </a:r>
          </a:p>
          <a:p>
            <a:pPr lvl="1"/>
            <a:r>
              <a:rPr lang="en-IN" smtClean="0"/>
              <a:t>Relation do not contain repeating groups</a:t>
            </a:r>
          </a:p>
          <a:p>
            <a:pPr lvl="1"/>
            <a:r>
              <a:rPr lang="en-IN" smtClean="0"/>
              <a:t>All relations are normalized  so far the relational model is concern</a:t>
            </a:r>
          </a:p>
        </p:txBody>
      </p:sp>
      <p:sp>
        <p:nvSpPr>
          <p:cNvPr id="58372" name="Slide Number Placeholder 3"/>
          <p:cNvSpPr>
            <a:spLocks noGrp="1"/>
          </p:cNvSpPr>
          <p:nvPr>
            <p:ph type="sldNum" sz="quarter" idx="10"/>
          </p:nvPr>
        </p:nvSpPr>
        <p:spPr>
          <a:noFill/>
        </p:spPr>
        <p:txBody>
          <a:bodyPr/>
          <a:lstStyle/>
          <a:p>
            <a:fld id="{5B524AB2-AF5E-4EE4-8004-F6D604B11A0B}" type="slidenum">
              <a:rPr lang="en-US" smtClean="0"/>
              <a:pPr/>
              <a:t>33</a:t>
            </a:fld>
            <a:endParaRPr lang="en-US" smtClean="0"/>
          </a:p>
        </p:txBody>
      </p:sp>
      <p:sp>
        <p:nvSpPr>
          <p:cNvPr id="58373" name="Date Placeholder 4"/>
          <p:cNvSpPr>
            <a:spLocks noGrp="1"/>
          </p:cNvSpPr>
          <p:nvPr>
            <p:ph type="dt" sz="quarter" idx="11"/>
          </p:nvPr>
        </p:nvSpPr>
        <p:spPr>
          <a:noFill/>
        </p:spPr>
        <p:txBody>
          <a:bodyPr/>
          <a:lstStyle/>
          <a:p>
            <a:r>
              <a:rPr lang="en-US" smtClean="0"/>
              <a:t>DBMS-5</a:t>
            </a:r>
          </a:p>
        </p:txBody>
      </p:sp>
      <p:sp>
        <p:nvSpPr>
          <p:cNvPr id="58374"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IN" smtClean="0"/>
              <a:t>RELATIONAL DATAMODEL</a:t>
            </a:r>
          </a:p>
        </p:txBody>
      </p:sp>
      <p:sp>
        <p:nvSpPr>
          <p:cNvPr id="59395" name="Content Placeholder 2"/>
          <p:cNvSpPr>
            <a:spLocks noGrp="1"/>
          </p:cNvSpPr>
          <p:nvPr>
            <p:ph idx="1"/>
          </p:nvPr>
        </p:nvSpPr>
        <p:spPr/>
        <p:txBody>
          <a:bodyPr/>
          <a:lstStyle/>
          <a:p>
            <a:pPr lvl="1"/>
            <a:r>
              <a:rPr lang="en-IN" smtClean="0"/>
              <a:t>Where as a relation cannot contain a duplicate tuple.</a:t>
            </a:r>
          </a:p>
          <a:p>
            <a:pPr lvl="1"/>
            <a:endParaRPr lang="en-IN" smtClean="0"/>
          </a:p>
          <a:p>
            <a:pPr lvl="1">
              <a:buFont typeface="Wingdings" pitchFamily="2" charset="2"/>
              <a:buNone/>
            </a:pPr>
            <a:endParaRPr lang="en-IN" smtClean="0"/>
          </a:p>
          <a:p>
            <a:pPr lvl="1"/>
            <a:r>
              <a:rPr lang="en-IN" smtClean="0"/>
              <a:t>No duplicate tuple means there is always a primary key</a:t>
            </a:r>
          </a:p>
          <a:p>
            <a:pPr lvl="1">
              <a:buFont typeface="Wingdings" pitchFamily="2" charset="2"/>
              <a:buNone/>
            </a:pPr>
            <a:endParaRPr lang="en-IN" smtClean="0"/>
          </a:p>
        </p:txBody>
      </p:sp>
      <p:sp>
        <p:nvSpPr>
          <p:cNvPr id="59396" name="Slide Number Placeholder 3"/>
          <p:cNvSpPr>
            <a:spLocks noGrp="1"/>
          </p:cNvSpPr>
          <p:nvPr>
            <p:ph type="sldNum" sz="quarter" idx="10"/>
          </p:nvPr>
        </p:nvSpPr>
        <p:spPr>
          <a:noFill/>
        </p:spPr>
        <p:txBody>
          <a:bodyPr/>
          <a:lstStyle/>
          <a:p>
            <a:fld id="{B1E1496E-420F-44FE-83B4-FDCB0C26614B}" type="slidenum">
              <a:rPr lang="en-US" smtClean="0"/>
              <a:pPr/>
              <a:t>34</a:t>
            </a:fld>
            <a:endParaRPr lang="en-US" smtClean="0"/>
          </a:p>
        </p:txBody>
      </p:sp>
      <p:sp>
        <p:nvSpPr>
          <p:cNvPr id="59397" name="Date Placeholder 4"/>
          <p:cNvSpPr>
            <a:spLocks noGrp="1"/>
          </p:cNvSpPr>
          <p:nvPr>
            <p:ph type="dt" sz="quarter" idx="11"/>
          </p:nvPr>
        </p:nvSpPr>
        <p:spPr>
          <a:noFill/>
        </p:spPr>
        <p:txBody>
          <a:bodyPr/>
          <a:lstStyle/>
          <a:p>
            <a:r>
              <a:rPr lang="en-US" smtClean="0"/>
              <a:t>DBMS-5</a:t>
            </a:r>
          </a:p>
        </p:txBody>
      </p:sp>
      <p:sp>
        <p:nvSpPr>
          <p:cNvPr id="59398"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sldNum" sz="quarter" idx="10"/>
          </p:nvPr>
        </p:nvSpPr>
        <p:spPr>
          <a:noFill/>
        </p:spPr>
        <p:txBody>
          <a:bodyPr/>
          <a:lstStyle/>
          <a:p>
            <a:fld id="{645AE97F-3C2E-46BE-8C3A-E8D47591D103}" type="slidenum">
              <a:rPr lang="en-US" smtClean="0"/>
              <a:pPr/>
              <a:t>35</a:t>
            </a:fld>
            <a:endParaRPr lang="en-US" smtClean="0"/>
          </a:p>
        </p:txBody>
      </p:sp>
      <p:sp>
        <p:nvSpPr>
          <p:cNvPr id="60419" name="Rectangle 7"/>
          <p:cNvSpPr>
            <a:spLocks noGrp="1" noChangeArrowheads="1"/>
          </p:cNvSpPr>
          <p:nvPr>
            <p:ph type="dt" sz="quarter" idx="11"/>
          </p:nvPr>
        </p:nvSpPr>
        <p:spPr>
          <a:noFill/>
        </p:spPr>
        <p:txBody>
          <a:bodyPr/>
          <a:lstStyle/>
          <a:p>
            <a:r>
              <a:rPr lang="en-US" smtClean="0"/>
              <a:t>DBMS-5</a:t>
            </a:r>
          </a:p>
        </p:txBody>
      </p:sp>
      <p:sp>
        <p:nvSpPr>
          <p:cNvPr id="60420" name="Rectangle 8"/>
          <p:cNvSpPr>
            <a:spLocks noGrp="1" noChangeArrowheads="1"/>
          </p:cNvSpPr>
          <p:nvPr>
            <p:ph type="ftr" sz="quarter" idx="12"/>
          </p:nvPr>
        </p:nvSpPr>
        <p:spPr>
          <a:noFill/>
        </p:spPr>
        <p:txBody>
          <a:bodyPr/>
          <a:lstStyle/>
          <a:p>
            <a:r>
              <a:rPr lang="en-US" smtClean="0"/>
              <a:t>Snigdha Biswas</a:t>
            </a:r>
          </a:p>
        </p:txBody>
      </p:sp>
      <p:sp>
        <p:nvSpPr>
          <p:cNvPr id="6042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2CB27543-0D00-47BE-A4A7-EA892AFF46CA}" type="slidenum">
              <a:rPr lang="en-US" sz="1400" i="0">
                <a:latin typeface="Times New Roman" pitchFamily="18" charset="0"/>
              </a:rPr>
              <a:pPr algn="r">
                <a:spcBef>
                  <a:spcPct val="0"/>
                </a:spcBef>
                <a:buFontTx/>
                <a:buNone/>
              </a:pPr>
              <a:t>35</a:t>
            </a:fld>
            <a:endParaRPr lang="en-US" sz="1400" i="0">
              <a:latin typeface="Times New Roman" pitchFamily="18" charset="0"/>
            </a:endParaRPr>
          </a:p>
        </p:txBody>
      </p:sp>
      <p:sp>
        <p:nvSpPr>
          <p:cNvPr id="60422" name="Rectangle 2"/>
          <p:cNvSpPr>
            <a:spLocks noGrp="1" noChangeArrowheads="1"/>
          </p:cNvSpPr>
          <p:nvPr>
            <p:ph type="title"/>
          </p:nvPr>
        </p:nvSpPr>
        <p:spPr/>
        <p:txBody>
          <a:bodyPr/>
          <a:lstStyle/>
          <a:p>
            <a:pPr eaLnBrk="1" hangingPunct="1"/>
            <a:r>
              <a:rPr lang="en-US" smtClean="0"/>
              <a:t>DATABASE MANAGEMENT</a:t>
            </a:r>
          </a:p>
        </p:txBody>
      </p:sp>
      <p:sp>
        <p:nvSpPr>
          <p:cNvPr id="60423" name="Rectangle 3"/>
          <p:cNvSpPr>
            <a:spLocks noGrp="1" noChangeArrowheads="1"/>
          </p:cNvSpPr>
          <p:nvPr>
            <p:ph type="body" idx="1"/>
          </p:nvPr>
        </p:nvSpPr>
        <p:spPr/>
        <p:txBody>
          <a:bodyPr/>
          <a:lstStyle/>
          <a:p>
            <a:pPr eaLnBrk="1" hangingPunct="1">
              <a:lnSpc>
                <a:spcPct val="90000"/>
              </a:lnSpc>
            </a:pPr>
            <a:r>
              <a:rPr lang="en-US" smtClean="0"/>
              <a:t>Characteristics of a relational table:</a:t>
            </a:r>
          </a:p>
          <a:p>
            <a:pPr lvl="1" eaLnBrk="1" hangingPunct="1">
              <a:lnSpc>
                <a:spcPct val="90000"/>
              </a:lnSpc>
            </a:pPr>
            <a:r>
              <a:rPr lang="en-US" smtClean="0"/>
              <a:t>A table is perceived as a two-dimensional structure composed of rows and columns.</a:t>
            </a:r>
          </a:p>
          <a:p>
            <a:pPr lvl="1" eaLnBrk="1" hangingPunct="1">
              <a:lnSpc>
                <a:spcPct val="90000"/>
              </a:lnSpc>
            </a:pPr>
            <a:r>
              <a:rPr lang="en-US" smtClean="0"/>
              <a:t>Each table row (tuple) represents a single entity within the entity set.</a:t>
            </a:r>
          </a:p>
          <a:p>
            <a:pPr lvl="1" eaLnBrk="1" hangingPunct="1">
              <a:lnSpc>
                <a:spcPct val="90000"/>
              </a:lnSpc>
            </a:pPr>
            <a:r>
              <a:rPr lang="en-US" smtClean="0"/>
              <a:t>Each column represents an attribute, and each column has a distinct name.</a:t>
            </a:r>
          </a:p>
          <a:p>
            <a:pPr lvl="1" eaLnBrk="1" hangingPunct="1">
              <a:lnSpc>
                <a:spcPct val="90000"/>
              </a:lnSpc>
            </a:pPr>
            <a:r>
              <a:rPr lang="en-US" smtClean="0"/>
              <a:t>Each row/column intersection represents a single data value.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sldNum" sz="quarter" idx="10"/>
          </p:nvPr>
        </p:nvSpPr>
        <p:spPr>
          <a:noFill/>
        </p:spPr>
        <p:txBody>
          <a:bodyPr/>
          <a:lstStyle/>
          <a:p>
            <a:fld id="{7C28FB45-BB9F-400A-BECC-84298D95F8E8}" type="slidenum">
              <a:rPr lang="en-US" smtClean="0"/>
              <a:pPr/>
              <a:t>36</a:t>
            </a:fld>
            <a:endParaRPr lang="en-US" smtClean="0"/>
          </a:p>
        </p:txBody>
      </p:sp>
      <p:sp>
        <p:nvSpPr>
          <p:cNvPr id="61443" name="Rectangle 7"/>
          <p:cNvSpPr>
            <a:spLocks noGrp="1" noChangeArrowheads="1"/>
          </p:cNvSpPr>
          <p:nvPr>
            <p:ph type="dt" sz="quarter" idx="11"/>
          </p:nvPr>
        </p:nvSpPr>
        <p:spPr>
          <a:noFill/>
        </p:spPr>
        <p:txBody>
          <a:bodyPr/>
          <a:lstStyle/>
          <a:p>
            <a:r>
              <a:rPr lang="en-US" smtClean="0"/>
              <a:t>DBMS-5</a:t>
            </a:r>
          </a:p>
        </p:txBody>
      </p:sp>
      <p:sp>
        <p:nvSpPr>
          <p:cNvPr id="61444" name="Rectangle 8"/>
          <p:cNvSpPr>
            <a:spLocks noGrp="1" noChangeArrowheads="1"/>
          </p:cNvSpPr>
          <p:nvPr>
            <p:ph type="ftr" sz="quarter" idx="12"/>
          </p:nvPr>
        </p:nvSpPr>
        <p:spPr>
          <a:noFill/>
        </p:spPr>
        <p:txBody>
          <a:bodyPr/>
          <a:lstStyle/>
          <a:p>
            <a:r>
              <a:rPr lang="en-US" smtClean="0"/>
              <a:t>Snigdha Biswas</a:t>
            </a:r>
          </a:p>
        </p:txBody>
      </p:sp>
      <p:sp>
        <p:nvSpPr>
          <p:cNvPr id="6144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041A0F65-4DC1-42EA-8B63-6B696761F6A9}" type="slidenum">
              <a:rPr lang="en-US" sz="1400" i="0">
                <a:latin typeface="Times New Roman" pitchFamily="18" charset="0"/>
              </a:rPr>
              <a:pPr algn="r">
                <a:spcBef>
                  <a:spcPct val="0"/>
                </a:spcBef>
                <a:buFontTx/>
                <a:buNone/>
              </a:pPr>
              <a:t>36</a:t>
            </a:fld>
            <a:endParaRPr lang="en-US" sz="1400" i="0">
              <a:latin typeface="Times New Roman" pitchFamily="18" charset="0"/>
            </a:endParaRPr>
          </a:p>
        </p:txBody>
      </p:sp>
      <p:sp>
        <p:nvSpPr>
          <p:cNvPr id="61446" name="Rectangle 2"/>
          <p:cNvSpPr>
            <a:spLocks noGrp="1" noChangeArrowheads="1"/>
          </p:cNvSpPr>
          <p:nvPr>
            <p:ph type="title"/>
          </p:nvPr>
        </p:nvSpPr>
        <p:spPr/>
        <p:txBody>
          <a:bodyPr/>
          <a:lstStyle/>
          <a:p>
            <a:pPr eaLnBrk="1" hangingPunct="1"/>
            <a:r>
              <a:rPr lang="en-US" smtClean="0"/>
              <a:t>DATABASE MANAGEMENT</a:t>
            </a:r>
          </a:p>
        </p:txBody>
      </p:sp>
      <p:sp>
        <p:nvSpPr>
          <p:cNvPr id="61447" name="Rectangle 3"/>
          <p:cNvSpPr>
            <a:spLocks noGrp="1" noChangeArrowheads="1"/>
          </p:cNvSpPr>
          <p:nvPr>
            <p:ph type="body" idx="1"/>
          </p:nvPr>
        </p:nvSpPr>
        <p:spPr/>
        <p:txBody>
          <a:bodyPr/>
          <a:lstStyle/>
          <a:p>
            <a:pPr lvl="1" eaLnBrk="1" hangingPunct="1">
              <a:lnSpc>
                <a:spcPct val="90000"/>
              </a:lnSpc>
            </a:pPr>
            <a:r>
              <a:rPr lang="en-US" smtClean="0"/>
              <a:t>Each table must have a primary key that uniquely identifies each row</a:t>
            </a:r>
          </a:p>
          <a:p>
            <a:pPr lvl="1" eaLnBrk="1" hangingPunct="1">
              <a:lnSpc>
                <a:spcPct val="90000"/>
              </a:lnSpc>
            </a:pPr>
            <a:r>
              <a:rPr lang="en-US" smtClean="0"/>
              <a:t>All values in a column must conform to the same data format. For example, if the attribute is assigned an integer data format, all values in the column representing that attribute must be integers.</a:t>
            </a:r>
          </a:p>
          <a:p>
            <a:pPr lvl="1" eaLnBrk="1" hangingPunct="1">
              <a:lnSpc>
                <a:spcPct val="90000"/>
              </a:lnSpc>
            </a:pPr>
            <a:r>
              <a:rPr lang="en-US" smtClean="0"/>
              <a:t>Each column has a specific range of values known as the attribute domain.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sldNum" sz="quarter" idx="10"/>
          </p:nvPr>
        </p:nvSpPr>
        <p:spPr>
          <a:noFill/>
        </p:spPr>
        <p:txBody>
          <a:bodyPr/>
          <a:lstStyle/>
          <a:p>
            <a:fld id="{E616570A-1CEA-40FB-AF82-90F2F5B16DC4}" type="slidenum">
              <a:rPr lang="en-US" smtClean="0"/>
              <a:pPr/>
              <a:t>37</a:t>
            </a:fld>
            <a:endParaRPr lang="en-US" smtClean="0"/>
          </a:p>
        </p:txBody>
      </p:sp>
      <p:sp>
        <p:nvSpPr>
          <p:cNvPr id="62467" name="Rectangle 7"/>
          <p:cNvSpPr>
            <a:spLocks noGrp="1" noChangeArrowheads="1"/>
          </p:cNvSpPr>
          <p:nvPr>
            <p:ph type="dt" sz="quarter" idx="11"/>
          </p:nvPr>
        </p:nvSpPr>
        <p:spPr>
          <a:noFill/>
        </p:spPr>
        <p:txBody>
          <a:bodyPr/>
          <a:lstStyle/>
          <a:p>
            <a:r>
              <a:rPr lang="en-US" smtClean="0"/>
              <a:t>DBMS-5</a:t>
            </a:r>
          </a:p>
        </p:txBody>
      </p:sp>
      <p:sp>
        <p:nvSpPr>
          <p:cNvPr id="62468" name="Rectangle 8"/>
          <p:cNvSpPr>
            <a:spLocks noGrp="1" noChangeArrowheads="1"/>
          </p:cNvSpPr>
          <p:nvPr>
            <p:ph type="ftr" sz="quarter" idx="12"/>
          </p:nvPr>
        </p:nvSpPr>
        <p:spPr>
          <a:noFill/>
        </p:spPr>
        <p:txBody>
          <a:bodyPr/>
          <a:lstStyle/>
          <a:p>
            <a:r>
              <a:rPr lang="en-US" smtClean="0"/>
              <a:t>Snigdha Biswas</a:t>
            </a:r>
          </a:p>
        </p:txBody>
      </p:sp>
      <p:sp>
        <p:nvSpPr>
          <p:cNvPr id="6246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5D012BC6-ED8A-42AE-8C96-03896DB19D95}" type="slidenum">
              <a:rPr lang="en-US" sz="1400" i="0">
                <a:latin typeface="Times New Roman" pitchFamily="18" charset="0"/>
              </a:rPr>
              <a:pPr algn="r">
                <a:spcBef>
                  <a:spcPct val="0"/>
                </a:spcBef>
                <a:buFontTx/>
                <a:buNone/>
              </a:pPr>
              <a:t>37</a:t>
            </a:fld>
            <a:endParaRPr lang="en-US" sz="1400" i="0">
              <a:latin typeface="Times New Roman" pitchFamily="18" charset="0"/>
            </a:endParaRPr>
          </a:p>
        </p:txBody>
      </p:sp>
      <p:sp>
        <p:nvSpPr>
          <p:cNvPr id="62470" name="Rectangle 2"/>
          <p:cNvSpPr>
            <a:spLocks noGrp="1" noChangeArrowheads="1"/>
          </p:cNvSpPr>
          <p:nvPr>
            <p:ph type="title"/>
          </p:nvPr>
        </p:nvSpPr>
        <p:spPr/>
        <p:txBody>
          <a:bodyPr/>
          <a:lstStyle/>
          <a:p>
            <a:pPr eaLnBrk="1" hangingPunct="1"/>
            <a:r>
              <a:rPr lang="en-US" smtClean="0"/>
              <a:t>DATABASE MANAGEMENT</a:t>
            </a:r>
          </a:p>
        </p:txBody>
      </p:sp>
      <p:sp>
        <p:nvSpPr>
          <p:cNvPr id="62471" name="Rectangle 3"/>
          <p:cNvSpPr>
            <a:spLocks noGrp="1" noChangeArrowheads="1"/>
          </p:cNvSpPr>
          <p:nvPr>
            <p:ph type="body" idx="1"/>
          </p:nvPr>
        </p:nvSpPr>
        <p:spPr/>
        <p:txBody>
          <a:bodyPr/>
          <a:lstStyle/>
          <a:p>
            <a:pPr lvl="1" eaLnBrk="1" hangingPunct="1"/>
            <a:r>
              <a:rPr lang="en-US" smtClean="0"/>
              <a:t>Each row carries information describing one entity occurrence.</a:t>
            </a:r>
          </a:p>
          <a:p>
            <a:pPr lvl="1" eaLnBrk="1" hangingPunct="1"/>
            <a:r>
              <a:rPr lang="en-US" smtClean="0"/>
              <a:t>The order of the rows and columns is immaterial to the DBMS.</a:t>
            </a:r>
          </a:p>
          <a:p>
            <a:pPr lvl="1" eaLnBrk="1" hangingPunct="1"/>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sldNum" sz="quarter" idx="10"/>
          </p:nvPr>
        </p:nvSpPr>
        <p:spPr>
          <a:noFill/>
        </p:spPr>
        <p:txBody>
          <a:bodyPr/>
          <a:lstStyle/>
          <a:p>
            <a:fld id="{5CC2500B-0338-4D12-B9DF-EA9BDBAD9CB1}" type="slidenum">
              <a:rPr lang="en-US" smtClean="0"/>
              <a:pPr/>
              <a:t>38</a:t>
            </a:fld>
            <a:endParaRPr lang="en-US" smtClean="0"/>
          </a:p>
        </p:txBody>
      </p:sp>
      <p:sp>
        <p:nvSpPr>
          <p:cNvPr id="63491" name="Rectangle 7"/>
          <p:cNvSpPr>
            <a:spLocks noGrp="1" noChangeArrowheads="1"/>
          </p:cNvSpPr>
          <p:nvPr>
            <p:ph type="dt" sz="quarter" idx="11"/>
          </p:nvPr>
        </p:nvSpPr>
        <p:spPr>
          <a:noFill/>
        </p:spPr>
        <p:txBody>
          <a:bodyPr/>
          <a:lstStyle/>
          <a:p>
            <a:r>
              <a:rPr lang="en-US" smtClean="0"/>
              <a:t>DBMS-5</a:t>
            </a:r>
          </a:p>
        </p:txBody>
      </p:sp>
      <p:sp>
        <p:nvSpPr>
          <p:cNvPr id="63492" name="Rectangle 8"/>
          <p:cNvSpPr>
            <a:spLocks noGrp="1" noChangeArrowheads="1"/>
          </p:cNvSpPr>
          <p:nvPr>
            <p:ph type="ftr" sz="quarter" idx="12"/>
          </p:nvPr>
        </p:nvSpPr>
        <p:spPr>
          <a:noFill/>
        </p:spPr>
        <p:txBody>
          <a:bodyPr/>
          <a:lstStyle/>
          <a:p>
            <a:r>
              <a:rPr lang="en-US" smtClean="0"/>
              <a:t>Snigdha Biswas</a:t>
            </a:r>
          </a:p>
        </p:txBody>
      </p:sp>
      <p:sp>
        <p:nvSpPr>
          <p:cNvPr id="6349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8AA5110A-AC92-4A73-9DBD-3459E51D8842}" type="slidenum">
              <a:rPr lang="en-US" sz="1400" i="0">
                <a:latin typeface="Times New Roman" pitchFamily="18" charset="0"/>
              </a:rPr>
              <a:pPr algn="r">
                <a:spcBef>
                  <a:spcPct val="0"/>
                </a:spcBef>
                <a:buFontTx/>
                <a:buNone/>
              </a:pPr>
              <a:t>38</a:t>
            </a:fld>
            <a:endParaRPr lang="en-US" sz="1400" i="0">
              <a:latin typeface="Times New Roman" pitchFamily="18" charset="0"/>
            </a:endParaRPr>
          </a:p>
        </p:txBody>
      </p:sp>
      <p:sp>
        <p:nvSpPr>
          <p:cNvPr id="63494" name="Rectangle 2"/>
          <p:cNvSpPr>
            <a:spLocks noGrp="1" noChangeArrowheads="1"/>
          </p:cNvSpPr>
          <p:nvPr>
            <p:ph type="title"/>
          </p:nvPr>
        </p:nvSpPr>
        <p:spPr/>
        <p:txBody>
          <a:bodyPr/>
          <a:lstStyle/>
          <a:p>
            <a:pPr eaLnBrk="1" hangingPunct="1"/>
            <a:r>
              <a:rPr lang="en-US" smtClean="0"/>
              <a:t>DATABASE MANAGEMENT</a:t>
            </a:r>
            <a:endParaRPr lang="en-GB" smtClean="0"/>
          </a:p>
        </p:txBody>
      </p:sp>
      <p:sp>
        <p:nvSpPr>
          <p:cNvPr id="63495" name="Rectangle 3"/>
          <p:cNvSpPr>
            <a:spLocks noGrp="1" noChangeArrowheads="1"/>
          </p:cNvSpPr>
          <p:nvPr>
            <p:ph type="body" idx="1"/>
          </p:nvPr>
        </p:nvSpPr>
        <p:spPr/>
        <p:txBody>
          <a:bodyPr/>
          <a:lstStyle/>
          <a:p>
            <a:pPr eaLnBrk="1" hangingPunct="1"/>
            <a:r>
              <a:rPr lang="en-US" smtClean="0"/>
              <a:t>When we group attributes to form a relation schema, we assume that a certain meaning is associated with the attributes.</a:t>
            </a:r>
          </a:p>
          <a:p>
            <a:pPr eaLnBrk="1" hangingPunct="1"/>
            <a:r>
              <a:rPr lang="en-US" smtClean="0"/>
              <a:t>This meaning specifies how to interpret the attribute values stored in a tuple of the relation</a:t>
            </a:r>
          </a:p>
          <a:p>
            <a:pPr eaLnBrk="1" hangingPunct="1"/>
            <a:endParaRPr lang="en-GB"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IN" smtClean="0"/>
              <a:t>RELATIONAL DATAMODEL</a:t>
            </a:r>
          </a:p>
        </p:txBody>
      </p:sp>
      <p:sp>
        <p:nvSpPr>
          <p:cNvPr id="64515" name="Content Placeholder 2"/>
          <p:cNvSpPr>
            <a:spLocks noGrp="1"/>
          </p:cNvSpPr>
          <p:nvPr>
            <p:ph idx="1"/>
          </p:nvPr>
        </p:nvSpPr>
        <p:spPr/>
        <p:txBody>
          <a:bodyPr/>
          <a:lstStyle/>
          <a:p>
            <a:r>
              <a:rPr lang="en-IN" smtClean="0"/>
              <a:t>Kinds of Relations:</a:t>
            </a:r>
          </a:p>
          <a:p>
            <a:pPr lvl="1"/>
            <a:r>
              <a:rPr lang="en-IN" smtClean="0"/>
              <a:t>A named relation is a relation variable that has been defined to the DBMS by means of CREATE BASE RELATION</a:t>
            </a:r>
          </a:p>
          <a:p>
            <a:pPr lvl="1"/>
            <a:r>
              <a:rPr lang="en-IN" smtClean="0"/>
              <a:t>A base relation is a named relation that is not a derieved relation (autonomous relation).Base relations are important relation</a:t>
            </a:r>
          </a:p>
        </p:txBody>
      </p:sp>
      <p:sp>
        <p:nvSpPr>
          <p:cNvPr id="64516" name="Slide Number Placeholder 3"/>
          <p:cNvSpPr>
            <a:spLocks noGrp="1"/>
          </p:cNvSpPr>
          <p:nvPr>
            <p:ph type="sldNum" sz="quarter" idx="10"/>
          </p:nvPr>
        </p:nvSpPr>
        <p:spPr>
          <a:noFill/>
        </p:spPr>
        <p:txBody>
          <a:bodyPr/>
          <a:lstStyle/>
          <a:p>
            <a:fld id="{A7EC8A02-D20C-4E65-80EA-0252E7D63979}" type="slidenum">
              <a:rPr lang="en-US" smtClean="0"/>
              <a:pPr/>
              <a:t>39</a:t>
            </a:fld>
            <a:endParaRPr lang="en-US" smtClean="0"/>
          </a:p>
        </p:txBody>
      </p:sp>
      <p:sp>
        <p:nvSpPr>
          <p:cNvPr id="64517" name="Date Placeholder 4"/>
          <p:cNvSpPr>
            <a:spLocks noGrp="1"/>
          </p:cNvSpPr>
          <p:nvPr>
            <p:ph type="dt" sz="quarter" idx="11"/>
          </p:nvPr>
        </p:nvSpPr>
        <p:spPr>
          <a:noFill/>
        </p:spPr>
        <p:txBody>
          <a:bodyPr/>
          <a:lstStyle/>
          <a:p>
            <a:r>
              <a:rPr lang="en-US" smtClean="0"/>
              <a:t>DBMS-5</a:t>
            </a:r>
          </a:p>
        </p:txBody>
      </p:sp>
      <p:sp>
        <p:nvSpPr>
          <p:cNvPr id="64518"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IN" smtClean="0"/>
              <a:t>RELATIONAL DATAMODEL</a:t>
            </a:r>
          </a:p>
        </p:txBody>
      </p:sp>
      <p:sp>
        <p:nvSpPr>
          <p:cNvPr id="25603" name="Content Placeholder 2"/>
          <p:cNvSpPr>
            <a:spLocks noGrp="1"/>
          </p:cNvSpPr>
          <p:nvPr>
            <p:ph idx="1"/>
          </p:nvPr>
        </p:nvSpPr>
        <p:spPr/>
        <p:txBody>
          <a:bodyPr/>
          <a:lstStyle/>
          <a:p>
            <a:r>
              <a:rPr lang="en-IN" smtClean="0"/>
              <a:t>Account is a relation having three  attributes :</a:t>
            </a:r>
          </a:p>
          <a:p>
            <a:pPr lvl="1"/>
            <a:r>
              <a:rPr lang="en-IN" smtClean="0"/>
              <a:t>Account_numder</a:t>
            </a:r>
          </a:p>
          <a:p>
            <a:pPr lvl="1"/>
            <a:r>
              <a:rPr lang="en-IN" smtClean="0"/>
              <a:t>Branch_name</a:t>
            </a:r>
          </a:p>
          <a:p>
            <a:pPr lvl="1"/>
            <a:r>
              <a:rPr lang="en-IN" smtClean="0"/>
              <a:t>Balance</a:t>
            </a:r>
          </a:p>
          <a:p>
            <a:r>
              <a:rPr lang="en-IN" smtClean="0"/>
              <a:t>For each attribute there is a set of permitted values D1, D2, D3 called  domain of that attribute</a:t>
            </a:r>
          </a:p>
        </p:txBody>
      </p:sp>
      <p:sp>
        <p:nvSpPr>
          <p:cNvPr id="25604" name="Slide Number Placeholder 3"/>
          <p:cNvSpPr>
            <a:spLocks noGrp="1"/>
          </p:cNvSpPr>
          <p:nvPr>
            <p:ph type="sldNum" sz="quarter" idx="10"/>
          </p:nvPr>
        </p:nvSpPr>
        <p:spPr>
          <a:noFill/>
        </p:spPr>
        <p:txBody>
          <a:bodyPr/>
          <a:lstStyle/>
          <a:p>
            <a:fld id="{870DE549-78E5-4885-8860-28BF49639574}" type="slidenum">
              <a:rPr lang="en-US" smtClean="0"/>
              <a:pPr/>
              <a:t>4</a:t>
            </a:fld>
            <a:endParaRPr lang="en-US" smtClean="0"/>
          </a:p>
        </p:txBody>
      </p:sp>
      <p:sp>
        <p:nvSpPr>
          <p:cNvPr id="25605" name="Date Placeholder 4"/>
          <p:cNvSpPr>
            <a:spLocks noGrp="1"/>
          </p:cNvSpPr>
          <p:nvPr>
            <p:ph type="dt" sz="quarter" idx="11"/>
          </p:nvPr>
        </p:nvSpPr>
        <p:spPr>
          <a:noFill/>
        </p:spPr>
        <p:txBody>
          <a:bodyPr/>
          <a:lstStyle/>
          <a:p>
            <a:r>
              <a:rPr lang="en-US" smtClean="0"/>
              <a:t>DBMS-5</a:t>
            </a:r>
          </a:p>
        </p:txBody>
      </p:sp>
      <p:sp>
        <p:nvSpPr>
          <p:cNvPr id="25606"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IN" smtClean="0"/>
              <a:t>RELATIONAL DATAMODEL</a:t>
            </a:r>
          </a:p>
        </p:txBody>
      </p:sp>
      <p:sp>
        <p:nvSpPr>
          <p:cNvPr id="65539" name="Content Placeholder 2"/>
          <p:cNvSpPr>
            <a:spLocks noGrp="1"/>
          </p:cNvSpPr>
          <p:nvPr>
            <p:ph idx="1"/>
          </p:nvPr>
        </p:nvSpPr>
        <p:spPr/>
        <p:txBody>
          <a:bodyPr/>
          <a:lstStyle/>
          <a:p>
            <a:r>
              <a:rPr lang="en-IN" smtClean="0"/>
              <a:t>A derived relation is a relation that is defined ( by means of some relational expression) interms of other named relation – base relation</a:t>
            </a:r>
          </a:p>
          <a:p>
            <a:r>
              <a:rPr lang="en-IN" smtClean="0"/>
              <a:t>An expressible relation- that can be obtained  from the set of named relations by means of some relational expression</a:t>
            </a:r>
          </a:p>
        </p:txBody>
      </p:sp>
      <p:sp>
        <p:nvSpPr>
          <p:cNvPr id="65540" name="Slide Number Placeholder 3"/>
          <p:cNvSpPr>
            <a:spLocks noGrp="1"/>
          </p:cNvSpPr>
          <p:nvPr>
            <p:ph type="sldNum" sz="quarter" idx="10"/>
          </p:nvPr>
        </p:nvSpPr>
        <p:spPr>
          <a:noFill/>
        </p:spPr>
        <p:txBody>
          <a:bodyPr/>
          <a:lstStyle/>
          <a:p>
            <a:fld id="{58CCC238-9C38-4F4A-B066-9FCAB8546F89}" type="slidenum">
              <a:rPr lang="en-US" smtClean="0"/>
              <a:pPr/>
              <a:t>40</a:t>
            </a:fld>
            <a:endParaRPr lang="en-US" smtClean="0"/>
          </a:p>
        </p:txBody>
      </p:sp>
      <p:sp>
        <p:nvSpPr>
          <p:cNvPr id="65541" name="Date Placeholder 4"/>
          <p:cNvSpPr>
            <a:spLocks noGrp="1"/>
          </p:cNvSpPr>
          <p:nvPr>
            <p:ph type="dt" sz="quarter" idx="11"/>
          </p:nvPr>
        </p:nvSpPr>
        <p:spPr>
          <a:noFill/>
        </p:spPr>
        <p:txBody>
          <a:bodyPr/>
          <a:lstStyle/>
          <a:p>
            <a:r>
              <a:rPr lang="en-US" smtClean="0"/>
              <a:t>DBMS-5</a:t>
            </a:r>
          </a:p>
        </p:txBody>
      </p:sp>
      <p:sp>
        <p:nvSpPr>
          <p:cNvPr id="65542"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IN" smtClean="0"/>
              <a:t>RELATIONAL DATAMODEL</a:t>
            </a:r>
          </a:p>
        </p:txBody>
      </p:sp>
      <p:sp>
        <p:nvSpPr>
          <p:cNvPr id="66563" name="Content Placeholder 2"/>
          <p:cNvSpPr>
            <a:spLocks noGrp="1"/>
          </p:cNvSpPr>
          <p:nvPr>
            <p:ph idx="1"/>
          </p:nvPr>
        </p:nvSpPr>
        <p:spPr/>
        <p:txBody>
          <a:bodyPr/>
          <a:lstStyle/>
          <a:p>
            <a:r>
              <a:rPr lang="en-IN" smtClean="0"/>
              <a:t>A view is a named derived relation </a:t>
            </a:r>
          </a:p>
          <a:p>
            <a:endParaRPr lang="en-IN" smtClean="0"/>
          </a:p>
          <a:p>
            <a:r>
              <a:rPr lang="en-IN" smtClean="0"/>
              <a:t>Views are also virtual</a:t>
            </a:r>
          </a:p>
          <a:p>
            <a:endParaRPr lang="en-IN" smtClean="0"/>
          </a:p>
          <a:p>
            <a:r>
              <a:rPr lang="en-IN" smtClean="0"/>
              <a:t>They are represented within the system solely by their definition in terms of other named relations.</a:t>
            </a:r>
          </a:p>
        </p:txBody>
      </p:sp>
      <p:sp>
        <p:nvSpPr>
          <p:cNvPr id="66564" name="Slide Number Placeholder 3"/>
          <p:cNvSpPr>
            <a:spLocks noGrp="1"/>
          </p:cNvSpPr>
          <p:nvPr>
            <p:ph type="sldNum" sz="quarter" idx="10"/>
          </p:nvPr>
        </p:nvSpPr>
        <p:spPr>
          <a:noFill/>
        </p:spPr>
        <p:txBody>
          <a:bodyPr/>
          <a:lstStyle/>
          <a:p>
            <a:fld id="{8EFB314E-9918-4BD7-83F2-9EEB0D3113B9}" type="slidenum">
              <a:rPr lang="en-US" smtClean="0"/>
              <a:pPr/>
              <a:t>41</a:t>
            </a:fld>
            <a:endParaRPr lang="en-US" smtClean="0"/>
          </a:p>
        </p:txBody>
      </p:sp>
      <p:sp>
        <p:nvSpPr>
          <p:cNvPr id="66565" name="Date Placeholder 4"/>
          <p:cNvSpPr>
            <a:spLocks noGrp="1"/>
          </p:cNvSpPr>
          <p:nvPr>
            <p:ph type="dt" sz="quarter" idx="11"/>
          </p:nvPr>
        </p:nvSpPr>
        <p:spPr>
          <a:noFill/>
        </p:spPr>
        <p:txBody>
          <a:bodyPr/>
          <a:lstStyle/>
          <a:p>
            <a:r>
              <a:rPr lang="en-US" smtClean="0"/>
              <a:t>DBMS-5</a:t>
            </a:r>
          </a:p>
        </p:txBody>
      </p:sp>
      <p:sp>
        <p:nvSpPr>
          <p:cNvPr id="66566"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IN" smtClean="0"/>
              <a:t>RELATIONAL DATAMODEL</a:t>
            </a:r>
          </a:p>
        </p:txBody>
      </p:sp>
      <p:sp>
        <p:nvSpPr>
          <p:cNvPr id="67587" name="Content Placeholder 2"/>
          <p:cNvSpPr>
            <a:spLocks noGrp="1"/>
          </p:cNvSpPr>
          <p:nvPr>
            <p:ph idx="1"/>
          </p:nvPr>
        </p:nvSpPr>
        <p:spPr/>
        <p:txBody>
          <a:bodyPr/>
          <a:lstStyle/>
          <a:p>
            <a:r>
              <a:rPr lang="en-IN" smtClean="0"/>
              <a:t>A snapshot is also a named derived relation, like a view (it is also really a relation variable).</a:t>
            </a:r>
          </a:p>
          <a:p>
            <a:r>
              <a:rPr lang="en-IN" smtClean="0"/>
              <a:t>Snapshot is real not virtual</a:t>
            </a:r>
          </a:p>
          <a:p>
            <a:r>
              <a:rPr lang="en-IN" smtClean="0"/>
              <a:t>It is represented not only by its definition in terms of other named relation, but also by its own separate data.</a:t>
            </a:r>
          </a:p>
        </p:txBody>
      </p:sp>
      <p:sp>
        <p:nvSpPr>
          <p:cNvPr id="67588" name="Slide Number Placeholder 3"/>
          <p:cNvSpPr>
            <a:spLocks noGrp="1"/>
          </p:cNvSpPr>
          <p:nvPr>
            <p:ph type="sldNum" sz="quarter" idx="10"/>
          </p:nvPr>
        </p:nvSpPr>
        <p:spPr>
          <a:noFill/>
        </p:spPr>
        <p:txBody>
          <a:bodyPr/>
          <a:lstStyle/>
          <a:p>
            <a:fld id="{5284BE25-739C-4125-BA64-017D6465277D}" type="slidenum">
              <a:rPr lang="en-US" smtClean="0"/>
              <a:pPr/>
              <a:t>42</a:t>
            </a:fld>
            <a:endParaRPr lang="en-US" smtClean="0"/>
          </a:p>
        </p:txBody>
      </p:sp>
      <p:sp>
        <p:nvSpPr>
          <p:cNvPr id="67589" name="Date Placeholder 4"/>
          <p:cNvSpPr>
            <a:spLocks noGrp="1"/>
          </p:cNvSpPr>
          <p:nvPr>
            <p:ph type="dt" sz="quarter" idx="11"/>
          </p:nvPr>
        </p:nvSpPr>
        <p:spPr>
          <a:noFill/>
        </p:spPr>
        <p:txBody>
          <a:bodyPr/>
          <a:lstStyle/>
          <a:p>
            <a:r>
              <a:rPr lang="en-US" smtClean="0"/>
              <a:t>DBMS-5</a:t>
            </a:r>
          </a:p>
        </p:txBody>
      </p:sp>
      <p:sp>
        <p:nvSpPr>
          <p:cNvPr id="67590"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IN" smtClean="0"/>
              <a:t>RELATIONAL DATABASE</a:t>
            </a:r>
          </a:p>
        </p:txBody>
      </p:sp>
      <p:sp>
        <p:nvSpPr>
          <p:cNvPr id="68611" name="Content Placeholder 2"/>
          <p:cNvSpPr>
            <a:spLocks noGrp="1"/>
          </p:cNvSpPr>
          <p:nvPr>
            <p:ph idx="1"/>
          </p:nvPr>
        </p:nvSpPr>
        <p:spPr/>
        <p:txBody>
          <a:bodyPr/>
          <a:lstStyle/>
          <a:p>
            <a:r>
              <a:rPr lang="en-IN" sz="2800" smtClean="0"/>
              <a:t>Example: </a:t>
            </a:r>
          </a:p>
          <a:p>
            <a:r>
              <a:rPr lang="en-IN" sz="2000" smtClean="0"/>
              <a:t>CREATE SNAPSHOT  SC  AS</a:t>
            </a:r>
          </a:p>
          <a:p>
            <a:r>
              <a:rPr lang="en-IN" sz="2000" smtClean="0"/>
              <a:t>( ( S Join SP) WHERE P# = ‘P2’)[S#,CITY  ] ;</a:t>
            </a:r>
          </a:p>
          <a:p>
            <a:r>
              <a:rPr lang="en-IN" sz="2000" smtClean="0"/>
              <a:t> </a:t>
            </a:r>
            <a:r>
              <a:rPr lang="en-IN" sz="2400" smtClean="0"/>
              <a:t>It is much like executing a query except that query result is kept in the database under a specified name</a:t>
            </a:r>
          </a:p>
          <a:p>
            <a:r>
              <a:rPr lang="en-IN" sz="2400" smtClean="0"/>
              <a:t> as a read-only relation, where as snapshot is refreshed periodically, its current result  becomes the new value of the snapshot</a:t>
            </a:r>
          </a:p>
        </p:txBody>
      </p:sp>
      <p:sp>
        <p:nvSpPr>
          <p:cNvPr id="68612" name="Slide Number Placeholder 3"/>
          <p:cNvSpPr>
            <a:spLocks noGrp="1"/>
          </p:cNvSpPr>
          <p:nvPr>
            <p:ph type="sldNum" sz="quarter" idx="10"/>
          </p:nvPr>
        </p:nvSpPr>
        <p:spPr>
          <a:noFill/>
        </p:spPr>
        <p:txBody>
          <a:bodyPr/>
          <a:lstStyle/>
          <a:p>
            <a:fld id="{3F397C92-11E9-47B1-B496-EB1C68149470}" type="slidenum">
              <a:rPr lang="en-US" smtClean="0"/>
              <a:pPr/>
              <a:t>43</a:t>
            </a:fld>
            <a:endParaRPr lang="en-US" smtClean="0"/>
          </a:p>
        </p:txBody>
      </p:sp>
      <p:sp>
        <p:nvSpPr>
          <p:cNvPr id="68613" name="Date Placeholder 4"/>
          <p:cNvSpPr>
            <a:spLocks noGrp="1"/>
          </p:cNvSpPr>
          <p:nvPr>
            <p:ph type="dt" sz="quarter" idx="11"/>
          </p:nvPr>
        </p:nvSpPr>
        <p:spPr>
          <a:noFill/>
        </p:spPr>
        <p:txBody>
          <a:bodyPr/>
          <a:lstStyle/>
          <a:p>
            <a:r>
              <a:rPr lang="en-US" smtClean="0"/>
              <a:t>DBMS-5</a:t>
            </a:r>
          </a:p>
        </p:txBody>
      </p:sp>
      <p:sp>
        <p:nvSpPr>
          <p:cNvPr id="68614"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IN" smtClean="0"/>
              <a:t>RELATIONAL DATAMODEL</a:t>
            </a:r>
          </a:p>
        </p:txBody>
      </p:sp>
      <p:sp>
        <p:nvSpPr>
          <p:cNvPr id="69635" name="Content Placeholder 2"/>
          <p:cNvSpPr>
            <a:spLocks noGrp="1"/>
          </p:cNvSpPr>
          <p:nvPr>
            <p:ph idx="1"/>
          </p:nvPr>
        </p:nvSpPr>
        <p:spPr/>
        <p:txBody>
          <a:bodyPr/>
          <a:lstStyle/>
          <a:p>
            <a:r>
              <a:rPr lang="en-IN" smtClean="0"/>
              <a:t>A query result is the unnamed derived relation that results from executing some query.</a:t>
            </a:r>
          </a:p>
          <a:p>
            <a:r>
              <a:rPr lang="en-IN" smtClean="0"/>
              <a:t>An intermediate result is unnamed derived relation that results from the evaluation of some relational expression that is nested within some larger expression</a:t>
            </a:r>
          </a:p>
        </p:txBody>
      </p:sp>
      <p:sp>
        <p:nvSpPr>
          <p:cNvPr id="69636" name="Slide Number Placeholder 3"/>
          <p:cNvSpPr>
            <a:spLocks noGrp="1"/>
          </p:cNvSpPr>
          <p:nvPr>
            <p:ph type="sldNum" sz="quarter" idx="10"/>
          </p:nvPr>
        </p:nvSpPr>
        <p:spPr>
          <a:noFill/>
        </p:spPr>
        <p:txBody>
          <a:bodyPr/>
          <a:lstStyle/>
          <a:p>
            <a:fld id="{BE4250C2-BB0B-4788-B03E-906ECF14693E}" type="slidenum">
              <a:rPr lang="en-US" smtClean="0"/>
              <a:pPr/>
              <a:t>44</a:t>
            </a:fld>
            <a:endParaRPr lang="en-US" smtClean="0"/>
          </a:p>
        </p:txBody>
      </p:sp>
      <p:sp>
        <p:nvSpPr>
          <p:cNvPr id="69637" name="Date Placeholder 4"/>
          <p:cNvSpPr>
            <a:spLocks noGrp="1"/>
          </p:cNvSpPr>
          <p:nvPr>
            <p:ph type="dt" sz="quarter" idx="11"/>
          </p:nvPr>
        </p:nvSpPr>
        <p:spPr>
          <a:noFill/>
        </p:spPr>
        <p:txBody>
          <a:bodyPr/>
          <a:lstStyle/>
          <a:p>
            <a:r>
              <a:rPr lang="en-US" smtClean="0"/>
              <a:t>DBMS-5</a:t>
            </a:r>
          </a:p>
        </p:txBody>
      </p:sp>
      <p:sp>
        <p:nvSpPr>
          <p:cNvPr id="69638"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IN" smtClean="0"/>
              <a:t>RELATIONAL DATAMODEL</a:t>
            </a:r>
          </a:p>
        </p:txBody>
      </p:sp>
      <p:sp>
        <p:nvSpPr>
          <p:cNvPr id="70659" name="Content Placeholder 2"/>
          <p:cNvSpPr>
            <a:spLocks noGrp="1"/>
          </p:cNvSpPr>
          <p:nvPr>
            <p:ph idx="1"/>
          </p:nvPr>
        </p:nvSpPr>
        <p:spPr/>
        <p:txBody>
          <a:bodyPr/>
          <a:lstStyle/>
          <a:p>
            <a:r>
              <a:rPr lang="en-IN" smtClean="0"/>
              <a:t>( ( S JOIN SP ) WHERE P# = ‘P2’)  [S#, CITY   ]</a:t>
            </a:r>
          </a:p>
          <a:p>
            <a:r>
              <a:rPr lang="en-IN" smtClean="0"/>
              <a:t>The relation resulting from S JOIN SP is an intermediate relation</a:t>
            </a:r>
          </a:p>
          <a:p>
            <a:endParaRPr lang="en-IN" smtClean="0"/>
          </a:p>
          <a:p>
            <a:endParaRPr lang="en-IN" smtClean="0"/>
          </a:p>
          <a:p>
            <a:endParaRPr lang="en-IN" smtClean="0"/>
          </a:p>
        </p:txBody>
      </p:sp>
      <p:sp>
        <p:nvSpPr>
          <p:cNvPr id="70660" name="Slide Number Placeholder 3"/>
          <p:cNvSpPr>
            <a:spLocks noGrp="1"/>
          </p:cNvSpPr>
          <p:nvPr>
            <p:ph type="sldNum" sz="quarter" idx="10"/>
          </p:nvPr>
        </p:nvSpPr>
        <p:spPr>
          <a:noFill/>
        </p:spPr>
        <p:txBody>
          <a:bodyPr/>
          <a:lstStyle/>
          <a:p>
            <a:fld id="{0C85CA14-47AF-4147-A43A-9955B1E43387}" type="slidenum">
              <a:rPr lang="en-US" smtClean="0"/>
              <a:pPr/>
              <a:t>45</a:t>
            </a:fld>
            <a:endParaRPr lang="en-US" smtClean="0"/>
          </a:p>
        </p:txBody>
      </p:sp>
      <p:sp>
        <p:nvSpPr>
          <p:cNvPr id="70661" name="Date Placeholder 4"/>
          <p:cNvSpPr>
            <a:spLocks noGrp="1"/>
          </p:cNvSpPr>
          <p:nvPr>
            <p:ph type="dt" sz="quarter" idx="11"/>
          </p:nvPr>
        </p:nvSpPr>
        <p:spPr>
          <a:noFill/>
        </p:spPr>
        <p:txBody>
          <a:bodyPr/>
          <a:lstStyle/>
          <a:p>
            <a:r>
              <a:rPr lang="en-US" smtClean="0"/>
              <a:t>DBMS-5</a:t>
            </a:r>
          </a:p>
        </p:txBody>
      </p:sp>
      <p:sp>
        <p:nvSpPr>
          <p:cNvPr id="70662"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IN" smtClean="0"/>
              <a:t>RELATIONAL DATAMODEL</a:t>
            </a:r>
          </a:p>
        </p:txBody>
      </p:sp>
      <p:sp>
        <p:nvSpPr>
          <p:cNvPr id="71683" name="Content Placeholder 2"/>
          <p:cNvSpPr>
            <a:spLocks noGrp="1"/>
          </p:cNvSpPr>
          <p:nvPr>
            <p:ph idx="1"/>
          </p:nvPr>
        </p:nvSpPr>
        <p:spPr/>
        <p:txBody>
          <a:bodyPr/>
          <a:lstStyle/>
          <a:p>
            <a:r>
              <a:rPr lang="en-IN" smtClean="0"/>
              <a:t>Stored relation :</a:t>
            </a:r>
          </a:p>
          <a:p>
            <a:pPr lvl="1"/>
            <a:r>
              <a:rPr lang="en-IN" sz="2400" smtClean="0"/>
              <a:t>Is an expressible relation that is supported in direct storage by some activity.</a:t>
            </a:r>
          </a:p>
          <a:p>
            <a:pPr lvl="1"/>
            <a:r>
              <a:rPr lang="en-IN" sz="2400" smtClean="0"/>
              <a:t>There is not necessarily a one-to-one correspondence between stored and base relation.</a:t>
            </a:r>
          </a:p>
          <a:p>
            <a:pPr lvl="1"/>
            <a:r>
              <a:rPr lang="en-IN" sz="2400" smtClean="0"/>
              <a:t>Set of stored relation should be such that all base relations can be derived from them, but there is no requirement that all stored relations are base relations</a:t>
            </a:r>
          </a:p>
          <a:p>
            <a:pPr lvl="1"/>
            <a:endParaRPr lang="en-IN" sz="2400" smtClean="0"/>
          </a:p>
        </p:txBody>
      </p:sp>
      <p:sp>
        <p:nvSpPr>
          <p:cNvPr id="71684" name="Slide Number Placeholder 3"/>
          <p:cNvSpPr>
            <a:spLocks noGrp="1"/>
          </p:cNvSpPr>
          <p:nvPr>
            <p:ph type="sldNum" sz="quarter" idx="10"/>
          </p:nvPr>
        </p:nvSpPr>
        <p:spPr>
          <a:noFill/>
        </p:spPr>
        <p:txBody>
          <a:bodyPr/>
          <a:lstStyle/>
          <a:p>
            <a:fld id="{F7EC51FE-6384-498A-84F2-CF96E5046C52}" type="slidenum">
              <a:rPr lang="en-US" smtClean="0"/>
              <a:pPr/>
              <a:t>46</a:t>
            </a:fld>
            <a:endParaRPr lang="en-US" smtClean="0"/>
          </a:p>
        </p:txBody>
      </p:sp>
      <p:sp>
        <p:nvSpPr>
          <p:cNvPr id="71685" name="Date Placeholder 4"/>
          <p:cNvSpPr>
            <a:spLocks noGrp="1"/>
          </p:cNvSpPr>
          <p:nvPr>
            <p:ph type="dt" sz="quarter" idx="11"/>
          </p:nvPr>
        </p:nvSpPr>
        <p:spPr>
          <a:noFill/>
        </p:spPr>
        <p:txBody>
          <a:bodyPr/>
          <a:lstStyle/>
          <a:p>
            <a:r>
              <a:rPr lang="en-US" smtClean="0"/>
              <a:t>DBMS-5</a:t>
            </a:r>
          </a:p>
        </p:txBody>
      </p:sp>
      <p:sp>
        <p:nvSpPr>
          <p:cNvPr id="71686"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IN" smtClean="0"/>
              <a:t>RELATIONAL DATAMODEL</a:t>
            </a:r>
          </a:p>
        </p:txBody>
      </p:sp>
      <p:sp>
        <p:nvSpPr>
          <p:cNvPr id="72707" name="Content Placeholder 2"/>
          <p:cNvSpPr>
            <a:spLocks noGrp="1"/>
          </p:cNvSpPr>
          <p:nvPr>
            <p:ph idx="1"/>
          </p:nvPr>
        </p:nvSpPr>
        <p:spPr/>
        <p:txBody>
          <a:bodyPr/>
          <a:lstStyle/>
          <a:p>
            <a:r>
              <a:rPr lang="en-IN" smtClean="0"/>
              <a:t>So we can say that a relational database is a database that is perceived by the user as a collection of normalized relations  of assorted degree</a:t>
            </a:r>
          </a:p>
          <a:p>
            <a:r>
              <a:rPr lang="en-IN" smtClean="0"/>
              <a:t>Ideas of relational model is applied at the external and the conceptual levels of the system, not the internal level.</a:t>
            </a:r>
          </a:p>
        </p:txBody>
      </p:sp>
      <p:sp>
        <p:nvSpPr>
          <p:cNvPr id="72708" name="Slide Number Placeholder 3"/>
          <p:cNvSpPr>
            <a:spLocks noGrp="1"/>
          </p:cNvSpPr>
          <p:nvPr>
            <p:ph type="sldNum" sz="quarter" idx="10"/>
          </p:nvPr>
        </p:nvSpPr>
        <p:spPr>
          <a:noFill/>
        </p:spPr>
        <p:txBody>
          <a:bodyPr/>
          <a:lstStyle/>
          <a:p>
            <a:fld id="{30585F2C-8895-44FC-9552-E7369C3F1D65}" type="slidenum">
              <a:rPr lang="en-US" smtClean="0"/>
              <a:pPr/>
              <a:t>47</a:t>
            </a:fld>
            <a:endParaRPr lang="en-US" smtClean="0"/>
          </a:p>
        </p:txBody>
      </p:sp>
      <p:sp>
        <p:nvSpPr>
          <p:cNvPr id="72709" name="Date Placeholder 4"/>
          <p:cNvSpPr>
            <a:spLocks noGrp="1"/>
          </p:cNvSpPr>
          <p:nvPr>
            <p:ph type="dt" sz="quarter" idx="11"/>
          </p:nvPr>
        </p:nvSpPr>
        <p:spPr>
          <a:noFill/>
        </p:spPr>
        <p:txBody>
          <a:bodyPr/>
          <a:lstStyle/>
          <a:p>
            <a:r>
              <a:rPr lang="en-US" smtClean="0"/>
              <a:t>DBMS-5</a:t>
            </a:r>
          </a:p>
        </p:txBody>
      </p:sp>
      <p:sp>
        <p:nvSpPr>
          <p:cNvPr id="72710"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IN" smtClean="0"/>
              <a:t>RELATIONAL DATAMODEL</a:t>
            </a:r>
          </a:p>
        </p:txBody>
      </p:sp>
      <p:sp>
        <p:nvSpPr>
          <p:cNvPr id="73731" name="Content Placeholder 2"/>
          <p:cNvSpPr>
            <a:spLocks noGrp="1"/>
          </p:cNvSpPr>
          <p:nvPr>
            <p:ph idx="1"/>
          </p:nvPr>
        </p:nvSpPr>
        <p:spPr/>
        <p:txBody>
          <a:bodyPr/>
          <a:lstStyle/>
          <a:p>
            <a:r>
              <a:rPr lang="en-IN" smtClean="0"/>
              <a:t>A relation resembles a file (logical, not physical)</a:t>
            </a:r>
          </a:p>
          <a:p>
            <a:r>
              <a:rPr lang="en-IN" smtClean="0"/>
              <a:t>A tuple a record(occurrence)</a:t>
            </a:r>
          </a:p>
          <a:p>
            <a:r>
              <a:rPr lang="en-IN" smtClean="0"/>
              <a:t>An attribute a field(type )</a:t>
            </a:r>
          </a:p>
          <a:p>
            <a:r>
              <a:rPr lang="en-IN" smtClean="0"/>
              <a:t>A relation should not be regarded as ‘just a file’ but a disciplined file.</a:t>
            </a:r>
          </a:p>
        </p:txBody>
      </p:sp>
      <p:sp>
        <p:nvSpPr>
          <p:cNvPr id="73732" name="Slide Number Placeholder 3"/>
          <p:cNvSpPr>
            <a:spLocks noGrp="1"/>
          </p:cNvSpPr>
          <p:nvPr>
            <p:ph type="sldNum" sz="quarter" idx="10"/>
          </p:nvPr>
        </p:nvSpPr>
        <p:spPr>
          <a:noFill/>
        </p:spPr>
        <p:txBody>
          <a:bodyPr/>
          <a:lstStyle/>
          <a:p>
            <a:fld id="{9CC0D928-B680-4BE3-AAC8-99F420C69E42}" type="slidenum">
              <a:rPr lang="en-US" smtClean="0"/>
              <a:pPr/>
              <a:t>48</a:t>
            </a:fld>
            <a:endParaRPr lang="en-US" smtClean="0"/>
          </a:p>
        </p:txBody>
      </p:sp>
      <p:sp>
        <p:nvSpPr>
          <p:cNvPr id="73733" name="Date Placeholder 4"/>
          <p:cNvSpPr>
            <a:spLocks noGrp="1"/>
          </p:cNvSpPr>
          <p:nvPr>
            <p:ph type="dt" sz="quarter" idx="11"/>
          </p:nvPr>
        </p:nvSpPr>
        <p:spPr>
          <a:noFill/>
        </p:spPr>
        <p:txBody>
          <a:bodyPr/>
          <a:lstStyle/>
          <a:p>
            <a:r>
              <a:rPr lang="en-US" smtClean="0"/>
              <a:t>DBMS-5</a:t>
            </a:r>
          </a:p>
        </p:txBody>
      </p:sp>
      <p:sp>
        <p:nvSpPr>
          <p:cNvPr id="73734"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IN" smtClean="0"/>
              <a:t>RELATIONAL DATAMODEL</a:t>
            </a:r>
          </a:p>
        </p:txBody>
      </p:sp>
      <p:sp>
        <p:nvSpPr>
          <p:cNvPr id="74755" name="Content Placeholder 2"/>
          <p:cNvSpPr>
            <a:spLocks noGrp="1"/>
          </p:cNvSpPr>
          <p:nvPr>
            <p:ph idx="1"/>
          </p:nvPr>
        </p:nvSpPr>
        <p:spPr/>
        <p:txBody>
          <a:bodyPr/>
          <a:lstStyle/>
          <a:p>
            <a:r>
              <a:rPr lang="en-IN" sz="2800" smtClean="0"/>
              <a:t>The basic principle of the relational model is that  all data in a relational database is represented by explicit value</a:t>
            </a:r>
          </a:p>
          <a:p>
            <a:r>
              <a:rPr lang="en-IN" sz="2800" smtClean="0"/>
              <a:t>Logical connection within and across relations are represented by such explicit values</a:t>
            </a:r>
          </a:p>
          <a:p>
            <a:r>
              <a:rPr lang="en-IN" sz="2800" smtClean="0"/>
              <a:t>No user visible pointers between files or records</a:t>
            </a:r>
          </a:p>
        </p:txBody>
      </p:sp>
      <p:sp>
        <p:nvSpPr>
          <p:cNvPr id="74756" name="Slide Number Placeholder 3"/>
          <p:cNvSpPr>
            <a:spLocks noGrp="1"/>
          </p:cNvSpPr>
          <p:nvPr>
            <p:ph type="sldNum" sz="quarter" idx="10"/>
          </p:nvPr>
        </p:nvSpPr>
        <p:spPr>
          <a:noFill/>
        </p:spPr>
        <p:txBody>
          <a:bodyPr/>
          <a:lstStyle/>
          <a:p>
            <a:fld id="{39476EA0-BF72-4D28-B7B7-1E030868477C}" type="slidenum">
              <a:rPr lang="en-US" smtClean="0"/>
              <a:pPr/>
              <a:t>49</a:t>
            </a:fld>
            <a:endParaRPr lang="en-US" smtClean="0"/>
          </a:p>
        </p:txBody>
      </p:sp>
      <p:sp>
        <p:nvSpPr>
          <p:cNvPr id="74757" name="Date Placeholder 4"/>
          <p:cNvSpPr>
            <a:spLocks noGrp="1"/>
          </p:cNvSpPr>
          <p:nvPr>
            <p:ph type="dt" sz="quarter" idx="11"/>
          </p:nvPr>
        </p:nvSpPr>
        <p:spPr>
          <a:noFill/>
        </p:spPr>
        <p:txBody>
          <a:bodyPr/>
          <a:lstStyle/>
          <a:p>
            <a:r>
              <a:rPr lang="en-US" smtClean="0"/>
              <a:t>DBMS-5</a:t>
            </a:r>
          </a:p>
        </p:txBody>
      </p:sp>
      <p:sp>
        <p:nvSpPr>
          <p:cNvPr id="74758"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IN" smtClean="0"/>
              <a:t>RELATIONAL DATAMODEL</a:t>
            </a:r>
          </a:p>
        </p:txBody>
      </p:sp>
      <p:sp>
        <p:nvSpPr>
          <p:cNvPr id="26627" name="Content Placeholder 2"/>
          <p:cNvSpPr>
            <a:spLocks noGrp="1"/>
          </p:cNvSpPr>
          <p:nvPr>
            <p:ph idx="1"/>
          </p:nvPr>
        </p:nvSpPr>
        <p:spPr/>
        <p:txBody>
          <a:bodyPr/>
          <a:lstStyle/>
          <a:p>
            <a:r>
              <a:rPr lang="en-IN" smtClean="0"/>
              <a:t>A table is also a subset of the cartesian product of the list of domains. </a:t>
            </a:r>
          </a:p>
          <a:p>
            <a:r>
              <a:rPr lang="en-IN" smtClean="0"/>
              <a:t>Only diifference – we have assigned name to attributes, but mathematicians rely on numbers number 1 for the attribute whose domain appears first, 2 for the attribute whose domain appears second in the domain list.</a:t>
            </a:r>
          </a:p>
        </p:txBody>
      </p:sp>
      <p:sp>
        <p:nvSpPr>
          <p:cNvPr id="26628" name="Slide Number Placeholder 3"/>
          <p:cNvSpPr>
            <a:spLocks noGrp="1"/>
          </p:cNvSpPr>
          <p:nvPr>
            <p:ph type="sldNum" sz="quarter" idx="10"/>
          </p:nvPr>
        </p:nvSpPr>
        <p:spPr>
          <a:noFill/>
        </p:spPr>
        <p:txBody>
          <a:bodyPr/>
          <a:lstStyle/>
          <a:p>
            <a:fld id="{54A313D6-7719-4825-A709-3C3BA9D86A45}" type="slidenum">
              <a:rPr lang="en-US" smtClean="0"/>
              <a:pPr/>
              <a:t>5</a:t>
            </a:fld>
            <a:endParaRPr lang="en-US" smtClean="0"/>
          </a:p>
        </p:txBody>
      </p:sp>
      <p:sp>
        <p:nvSpPr>
          <p:cNvPr id="26629" name="Date Placeholder 4"/>
          <p:cNvSpPr>
            <a:spLocks noGrp="1"/>
          </p:cNvSpPr>
          <p:nvPr>
            <p:ph type="dt" sz="quarter" idx="11"/>
          </p:nvPr>
        </p:nvSpPr>
        <p:spPr>
          <a:noFill/>
        </p:spPr>
        <p:txBody>
          <a:bodyPr/>
          <a:lstStyle/>
          <a:p>
            <a:r>
              <a:rPr lang="en-US" smtClean="0"/>
              <a:t>DBMS-5</a:t>
            </a:r>
          </a:p>
        </p:txBody>
      </p:sp>
      <p:sp>
        <p:nvSpPr>
          <p:cNvPr id="26630"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IN" smtClean="0"/>
              <a:t>RELATIONAL DATAMODEL</a:t>
            </a:r>
          </a:p>
        </p:txBody>
      </p:sp>
      <p:sp>
        <p:nvSpPr>
          <p:cNvPr id="75779" name="Content Placeholder 2"/>
          <p:cNvSpPr>
            <a:spLocks noGrp="1"/>
          </p:cNvSpPr>
          <p:nvPr>
            <p:ph idx="1"/>
          </p:nvPr>
        </p:nvSpPr>
        <p:spPr/>
        <p:txBody>
          <a:bodyPr/>
          <a:lstStyle/>
          <a:p>
            <a:r>
              <a:rPr lang="en-IN" smtClean="0"/>
              <a:t>CODD’S Rule   :</a:t>
            </a:r>
          </a:p>
          <a:p>
            <a:pPr lvl="1"/>
            <a:r>
              <a:rPr lang="en-IN" smtClean="0"/>
              <a:t>E.F. Codd formulated thirteen rules including zero rule for RDBMS</a:t>
            </a:r>
          </a:p>
          <a:p>
            <a:pPr lvl="1"/>
            <a:r>
              <a:rPr lang="en-IN" smtClean="0"/>
              <a:t>Based upon this rules, a DBMS can be judged whether it is a RDBMS or not</a:t>
            </a:r>
          </a:p>
          <a:p>
            <a:pPr lvl="1">
              <a:buFont typeface="Wingdings" pitchFamily="2" charset="2"/>
              <a:buNone/>
            </a:pPr>
            <a:endParaRPr lang="en-IN" smtClean="0"/>
          </a:p>
        </p:txBody>
      </p:sp>
      <p:sp>
        <p:nvSpPr>
          <p:cNvPr id="75780" name="Slide Number Placeholder 3"/>
          <p:cNvSpPr>
            <a:spLocks noGrp="1"/>
          </p:cNvSpPr>
          <p:nvPr>
            <p:ph type="sldNum" sz="quarter" idx="10"/>
          </p:nvPr>
        </p:nvSpPr>
        <p:spPr>
          <a:noFill/>
        </p:spPr>
        <p:txBody>
          <a:bodyPr/>
          <a:lstStyle/>
          <a:p>
            <a:fld id="{D587517B-9E56-48D8-BECB-102672EAB897}" type="slidenum">
              <a:rPr lang="en-US" smtClean="0"/>
              <a:pPr/>
              <a:t>50</a:t>
            </a:fld>
            <a:endParaRPr lang="en-US" smtClean="0"/>
          </a:p>
        </p:txBody>
      </p:sp>
      <p:sp>
        <p:nvSpPr>
          <p:cNvPr id="75781" name="Date Placeholder 4"/>
          <p:cNvSpPr>
            <a:spLocks noGrp="1"/>
          </p:cNvSpPr>
          <p:nvPr>
            <p:ph type="dt" sz="quarter" idx="11"/>
          </p:nvPr>
        </p:nvSpPr>
        <p:spPr>
          <a:noFill/>
        </p:spPr>
        <p:txBody>
          <a:bodyPr/>
          <a:lstStyle/>
          <a:p>
            <a:r>
              <a:rPr lang="en-US" smtClean="0"/>
              <a:t>DBMS-5</a:t>
            </a:r>
          </a:p>
        </p:txBody>
      </p:sp>
      <p:sp>
        <p:nvSpPr>
          <p:cNvPr id="75782"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IN" smtClean="0"/>
              <a:t>RELATIONAL DATAMODEL</a:t>
            </a:r>
          </a:p>
        </p:txBody>
      </p:sp>
      <p:sp>
        <p:nvSpPr>
          <p:cNvPr id="76803" name="Content Placeholder 2"/>
          <p:cNvSpPr>
            <a:spLocks noGrp="1"/>
          </p:cNvSpPr>
          <p:nvPr>
            <p:ph idx="1"/>
          </p:nvPr>
        </p:nvSpPr>
        <p:spPr/>
        <p:txBody>
          <a:bodyPr/>
          <a:lstStyle/>
          <a:p>
            <a:r>
              <a:rPr lang="en-IN" sz="2800" smtClean="0"/>
              <a:t>0- Single foundation rule :</a:t>
            </a:r>
          </a:p>
          <a:p>
            <a:pPr lvl="1"/>
            <a:r>
              <a:rPr lang="en-IN" sz="2400" smtClean="0"/>
              <a:t>RDBMS must manage every aspect of the database entirely by itself using relational capabilities without using any external language, processing should not be done with external storage</a:t>
            </a:r>
          </a:p>
          <a:p>
            <a:r>
              <a:rPr lang="en-IN" sz="2800" smtClean="0"/>
              <a:t>1.- Information rule :</a:t>
            </a:r>
          </a:p>
          <a:p>
            <a:pPr lvl="1"/>
            <a:r>
              <a:rPr lang="en-IN" sz="2400" smtClean="0"/>
              <a:t>Information can be represented only by tables known as relations. Data has to be presented in tabular form only</a:t>
            </a:r>
          </a:p>
        </p:txBody>
      </p:sp>
      <p:sp>
        <p:nvSpPr>
          <p:cNvPr id="76804" name="Slide Number Placeholder 3"/>
          <p:cNvSpPr>
            <a:spLocks noGrp="1"/>
          </p:cNvSpPr>
          <p:nvPr>
            <p:ph type="sldNum" sz="quarter" idx="10"/>
          </p:nvPr>
        </p:nvSpPr>
        <p:spPr>
          <a:noFill/>
        </p:spPr>
        <p:txBody>
          <a:bodyPr/>
          <a:lstStyle/>
          <a:p>
            <a:fld id="{42D35F7E-7676-4D77-82A9-A0DC103DEB53}" type="slidenum">
              <a:rPr lang="en-US" smtClean="0"/>
              <a:pPr/>
              <a:t>51</a:t>
            </a:fld>
            <a:endParaRPr lang="en-US" smtClean="0"/>
          </a:p>
        </p:txBody>
      </p:sp>
      <p:sp>
        <p:nvSpPr>
          <p:cNvPr id="76805" name="Date Placeholder 4"/>
          <p:cNvSpPr>
            <a:spLocks noGrp="1"/>
          </p:cNvSpPr>
          <p:nvPr>
            <p:ph type="dt" sz="quarter" idx="11"/>
          </p:nvPr>
        </p:nvSpPr>
        <p:spPr>
          <a:noFill/>
        </p:spPr>
        <p:txBody>
          <a:bodyPr/>
          <a:lstStyle/>
          <a:p>
            <a:r>
              <a:rPr lang="en-US" smtClean="0"/>
              <a:t>DBMS-5</a:t>
            </a:r>
          </a:p>
        </p:txBody>
      </p:sp>
      <p:sp>
        <p:nvSpPr>
          <p:cNvPr id="76806"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IN" smtClean="0"/>
              <a:t>RELATIONAL DATAMODEL</a:t>
            </a:r>
          </a:p>
        </p:txBody>
      </p:sp>
      <p:sp>
        <p:nvSpPr>
          <p:cNvPr id="77827" name="Content Placeholder 2"/>
          <p:cNvSpPr>
            <a:spLocks noGrp="1"/>
          </p:cNvSpPr>
          <p:nvPr>
            <p:ph idx="1"/>
          </p:nvPr>
        </p:nvSpPr>
        <p:spPr/>
        <p:txBody>
          <a:bodyPr/>
          <a:lstStyle/>
          <a:p>
            <a:r>
              <a:rPr lang="en-IN" sz="2400" smtClean="0"/>
              <a:t>2. Guranteed access –</a:t>
            </a:r>
          </a:p>
          <a:p>
            <a:pPr lvl="1"/>
            <a:r>
              <a:rPr lang="en-IN" sz="2000" smtClean="0"/>
              <a:t>The access to a table follows the sequence of table name, tuple, attribute</a:t>
            </a:r>
          </a:p>
          <a:p>
            <a:pPr lvl="1"/>
            <a:r>
              <a:rPr lang="en-IN" sz="2000" smtClean="0"/>
              <a:t>Intersection of each column and row will give one and only one value of data. Every step of data access is identified where the access to work area  involves qualifying the user name and password.</a:t>
            </a:r>
          </a:p>
          <a:p>
            <a:r>
              <a:rPr lang="en-IN" sz="2400" smtClean="0"/>
              <a:t>3. Systematic treatment of null – </a:t>
            </a:r>
          </a:p>
          <a:p>
            <a:pPr lvl="1"/>
            <a:r>
              <a:rPr lang="en-IN" sz="2000" smtClean="0"/>
              <a:t>Operations with null values should be performed using single command. Treatment of null should be independent of data type. Not null value should be provided</a:t>
            </a:r>
          </a:p>
        </p:txBody>
      </p:sp>
      <p:sp>
        <p:nvSpPr>
          <p:cNvPr id="77828" name="Slide Number Placeholder 3"/>
          <p:cNvSpPr>
            <a:spLocks noGrp="1"/>
          </p:cNvSpPr>
          <p:nvPr>
            <p:ph type="sldNum" sz="quarter" idx="10"/>
          </p:nvPr>
        </p:nvSpPr>
        <p:spPr>
          <a:noFill/>
        </p:spPr>
        <p:txBody>
          <a:bodyPr/>
          <a:lstStyle/>
          <a:p>
            <a:fld id="{BCD44819-D7CF-4F2B-BD78-52D6A614A5AA}" type="slidenum">
              <a:rPr lang="en-US" smtClean="0"/>
              <a:pPr/>
              <a:t>52</a:t>
            </a:fld>
            <a:endParaRPr lang="en-US" smtClean="0"/>
          </a:p>
        </p:txBody>
      </p:sp>
      <p:sp>
        <p:nvSpPr>
          <p:cNvPr id="77829" name="Date Placeholder 4"/>
          <p:cNvSpPr>
            <a:spLocks noGrp="1"/>
          </p:cNvSpPr>
          <p:nvPr>
            <p:ph type="dt" sz="quarter" idx="11"/>
          </p:nvPr>
        </p:nvSpPr>
        <p:spPr>
          <a:noFill/>
        </p:spPr>
        <p:txBody>
          <a:bodyPr/>
          <a:lstStyle/>
          <a:p>
            <a:r>
              <a:rPr lang="en-US" smtClean="0"/>
              <a:t>DBMS-5</a:t>
            </a:r>
          </a:p>
        </p:txBody>
      </p:sp>
      <p:sp>
        <p:nvSpPr>
          <p:cNvPr id="77830"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IN" smtClean="0"/>
              <a:t>RELATIONAL DATAMODEL</a:t>
            </a:r>
          </a:p>
        </p:txBody>
      </p:sp>
      <p:sp>
        <p:nvSpPr>
          <p:cNvPr id="78851" name="Content Placeholder 2"/>
          <p:cNvSpPr>
            <a:spLocks noGrp="1"/>
          </p:cNvSpPr>
          <p:nvPr>
            <p:ph idx="1"/>
          </p:nvPr>
        </p:nvSpPr>
        <p:spPr/>
        <p:txBody>
          <a:bodyPr/>
          <a:lstStyle/>
          <a:p>
            <a:r>
              <a:rPr lang="en-IN" sz="2400" smtClean="0"/>
              <a:t>4. Active-online- catalogue –</a:t>
            </a:r>
          </a:p>
          <a:p>
            <a:pPr lvl="1"/>
            <a:r>
              <a:rPr lang="en-IN" sz="2000" smtClean="0"/>
              <a:t>RDBMS should maintain data dictionary tables to keep track of current state of the database. This table maintains the information of all databasee objects if the modification is being done.</a:t>
            </a:r>
          </a:p>
          <a:p>
            <a:r>
              <a:rPr lang="en-IN" sz="2400" smtClean="0"/>
              <a:t>5.Comprehensive data sub language –</a:t>
            </a:r>
          </a:p>
          <a:p>
            <a:pPr lvl="1"/>
            <a:r>
              <a:rPr lang="en-IN" sz="2000" smtClean="0"/>
              <a:t>RDBMS should have comprehensive DDL, DML, DCL . All the operations on database should be supported by these languages.</a:t>
            </a:r>
          </a:p>
          <a:p>
            <a:r>
              <a:rPr lang="en-IN" sz="2400" smtClean="0"/>
              <a:t>6.View updation rule – </a:t>
            </a:r>
          </a:p>
          <a:p>
            <a:pPr lvl="1"/>
            <a:r>
              <a:rPr lang="en-IN" sz="2000" smtClean="0"/>
              <a:t>Not all the views can be updated as some of them are based on aggregation and virtual columns</a:t>
            </a:r>
          </a:p>
        </p:txBody>
      </p:sp>
      <p:sp>
        <p:nvSpPr>
          <p:cNvPr id="78852" name="Slide Number Placeholder 3"/>
          <p:cNvSpPr>
            <a:spLocks noGrp="1"/>
          </p:cNvSpPr>
          <p:nvPr>
            <p:ph type="sldNum" sz="quarter" idx="10"/>
          </p:nvPr>
        </p:nvSpPr>
        <p:spPr>
          <a:noFill/>
        </p:spPr>
        <p:txBody>
          <a:bodyPr/>
          <a:lstStyle/>
          <a:p>
            <a:fld id="{24BCC153-3E7A-44BE-B214-EEBFB83F03C8}" type="slidenum">
              <a:rPr lang="en-US" smtClean="0"/>
              <a:pPr/>
              <a:t>53</a:t>
            </a:fld>
            <a:endParaRPr lang="en-US" smtClean="0"/>
          </a:p>
        </p:txBody>
      </p:sp>
      <p:sp>
        <p:nvSpPr>
          <p:cNvPr id="78853" name="Date Placeholder 4"/>
          <p:cNvSpPr>
            <a:spLocks noGrp="1"/>
          </p:cNvSpPr>
          <p:nvPr>
            <p:ph type="dt" sz="quarter" idx="11"/>
          </p:nvPr>
        </p:nvSpPr>
        <p:spPr>
          <a:noFill/>
        </p:spPr>
        <p:txBody>
          <a:bodyPr/>
          <a:lstStyle/>
          <a:p>
            <a:r>
              <a:rPr lang="en-US" smtClean="0"/>
              <a:t>DBMS-5</a:t>
            </a:r>
          </a:p>
        </p:txBody>
      </p:sp>
      <p:sp>
        <p:nvSpPr>
          <p:cNvPr id="78854"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IN" smtClean="0"/>
              <a:t>RELATIONAL DATAMODEL</a:t>
            </a:r>
          </a:p>
        </p:txBody>
      </p:sp>
      <p:sp>
        <p:nvSpPr>
          <p:cNvPr id="79875" name="Content Placeholder 2"/>
          <p:cNvSpPr>
            <a:spLocks noGrp="1"/>
          </p:cNvSpPr>
          <p:nvPr>
            <p:ph idx="1"/>
          </p:nvPr>
        </p:nvSpPr>
        <p:spPr/>
        <p:txBody>
          <a:bodyPr/>
          <a:lstStyle/>
          <a:p>
            <a:r>
              <a:rPr lang="en-IN" sz="2400" dirty="0" smtClean="0"/>
              <a:t>7. High level global Insert, Update, and Delete –</a:t>
            </a:r>
          </a:p>
          <a:p>
            <a:pPr lvl="1"/>
            <a:r>
              <a:rPr lang="en-IN" sz="2000" dirty="0" smtClean="0"/>
              <a:t>RDBMS must be capable of doing, insert, update and delete data objects with the help of a single command. It should be able to do this operations on more than one row.</a:t>
            </a:r>
          </a:p>
          <a:p>
            <a:r>
              <a:rPr lang="en-IN" sz="2400" dirty="0" smtClean="0"/>
              <a:t>8.Physical data independence  -</a:t>
            </a:r>
          </a:p>
          <a:p>
            <a:pPr lvl="1"/>
            <a:r>
              <a:rPr lang="en-IN" sz="2000" dirty="0" smtClean="0"/>
              <a:t>Whenever a data is retrieved it should be independent of the storage structure and representation</a:t>
            </a:r>
          </a:p>
          <a:p>
            <a:r>
              <a:rPr lang="en-IN" sz="2400" dirty="0" smtClean="0"/>
              <a:t>9. Logical data independence –</a:t>
            </a:r>
          </a:p>
          <a:p>
            <a:pPr lvl="1"/>
            <a:r>
              <a:rPr lang="en-IN" sz="2000" dirty="0" smtClean="0"/>
              <a:t>Once the program is written , the effort should not be wasted as to change the logic, depending on the storage style</a:t>
            </a:r>
          </a:p>
        </p:txBody>
      </p:sp>
      <p:sp>
        <p:nvSpPr>
          <p:cNvPr id="79876" name="Slide Number Placeholder 3"/>
          <p:cNvSpPr>
            <a:spLocks noGrp="1"/>
          </p:cNvSpPr>
          <p:nvPr>
            <p:ph type="sldNum" sz="quarter" idx="10"/>
          </p:nvPr>
        </p:nvSpPr>
        <p:spPr>
          <a:noFill/>
        </p:spPr>
        <p:txBody>
          <a:bodyPr/>
          <a:lstStyle/>
          <a:p>
            <a:fld id="{D3177C3A-7AE7-4A00-B50C-57D40DA350A7}" type="slidenum">
              <a:rPr lang="en-US" smtClean="0"/>
              <a:pPr/>
              <a:t>54</a:t>
            </a:fld>
            <a:endParaRPr lang="en-US" smtClean="0"/>
          </a:p>
        </p:txBody>
      </p:sp>
      <p:sp>
        <p:nvSpPr>
          <p:cNvPr id="79877" name="Date Placeholder 4"/>
          <p:cNvSpPr>
            <a:spLocks noGrp="1"/>
          </p:cNvSpPr>
          <p:nvPr>
            <p:ph type="dt" sz="quarter" idx="11"/>
          </p:nvPr>
        </p:nvSpPr>
        <p:spPr>
          <a:noFill/>
        </p:spPr>
        <p:txBody>
          <a:bodyPr/>
          <a:lstStyle/>
          <a:p>
            <a:r>
              <a:rPr lang="en-US" smtClean="0"/>
              <a:t>DBMS-5</a:t>
            </a:r>
          </a:p>
        </p:txBody>
      </p:sp>
      <p:sp>
        <p:nvSpPr>
          <p:cNvPr id="79878"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IN" smtClean="0"/>
              <a:t>RELATIONAL DATAMODEL</a:t>
            </a:r>
          </a:p>
        </p:txBody>
      </p:sp>
      <p:sp>
        <p:nvSpPr>
          <p:cNvPr id="80899" name="Content Placeholder 2"/>
          <p:cNvSpPr>
            <a:spLocks noGrp="1"/>
          </p:cNvSpPr>
          <p:nvPr>
            <p:ph idx="1"/>
          </p:nvPr>
        </p:nvSpPr>
        <p:spPr/>
        <p:txBody>
          <a:bodyPr/>
          <a:lstStyle/>
          <a:p>
            <a:r>
              <a:rPr lang="en-IN" sz="2400" smtClean="0"/>
              <a:t>10.Integrity independence – </a:t>
            </a:r>
          </a:p>
          <a:p>
            <a:pPr lvl="1"/>
            <a:r>
              <a:rPr lang="en-IN" sz="2000" smtClean="0"/>
              <a:t>The data available should pose no limitation in terms of integration</a:t>
            </a:r>
          </a:p>
          <a:p>
            <a:pPr lvl="1"/>
            <a:r>
              <a:rPr lang="en-IN" sz="2000" smtClean="0"/>
              <a:t>The limits of system used should only be taken into consideration</a:t>
            </a:r>
          </a:p>
          <a:p>
            <a:pPr lvl="1"/>
            <a:r>
              <a:rPr lang="en-IN" sz="2000" smtClean="0"/>
              <a:t>Integrity constraint must be definable in relational data sub language and storable in the data dictionary, not in the application program</a:t>
            </a:r>
          </a:p>
          <a:p>
            <a:r>
              <a:rPr lang="en-IN" sz="2400" smtClean="0"/>
              <a:t>11.Distribution independence –</a:t>
            </a:r>
          </a:p>
          <a:p>
            <a:pPr lvl="1"/>
            <a:r>
              <a:rPr lang="en-IN" sz="2000" smtClean="0"/>
              <a:t>System should look like a centralized system to the user, even if it is distributed across. User should not face any difficulty to access data from a remote server</a:t>
            </a:r>
          </a:p>
        </p:txBody>
      </p:sp>
      <p:sp>
        <p:nvSpPr>
          <p:cNvPr id="80900" name="Slide Number Placeholder 3"/>
          <p:cNvSpPr>
            <a:spLocks noGrp="1"/>
          </p:cNvSpPr>
          <p:nvPr>
            <p:ph type="sldNum" sz="quarter" idx="10"/>
          </p:nvPr>
        </p:nvSpPr>
        <p:spPr>
          <a:noFill/>
        </p:spPr>
        <p:txBody>
          <a:bodyPr/>
          <a:lstStyle/>
          <a:p>
            <a:fld id="{A751A73F-CD2A-48E7-B422-1E8509F2FDF8}" type="slidenum">
              <a:rPr lang="en-US" smtClean="0"/>
              <a:pPr/>
              <a:t>55</a:t>
            </a:fld>
            <a:endParaRPr lang="en-US" smtClean="0"/>
          </a:p>
        </p:txBody>
      </p:sp>
      <p:sp>
        <p:nvSpPr>
          <p:cNvPr id="80901" name="Date Placeholder 4"/>
          <p:cNvSpPr>
            <a:spLocks noGrp="1"/>
          </p:cNvSpPr>
          <p:nvPr>
            <p:ph type="dt" sz="quarter" idx="11"/>
          </p:nvPr>
        </p:nvSpPr>
        <p:spPr>
          <a:noFill/>
        </p:spPr>
        <p:txBody>
          <a:bodyPr/>
          <a:lstStyle/>
          <a:p>
            <a:r>
              <a:rPr lang="en-US" smtClean="0"/>
              <a:t>DBMS-5</a:t>
            </a:r>
          </a:p>
        </p:txBody>
      </p:sp>
      <p:sp>
        <p:nvSpPr>
          <p:cNvPr id="80902"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IN" smtClean="0"/>
              <a:t>RELATIONAL DATAMODEL</a:t>
            </a:r>
          </a:p>
        </p:txBody>
      </p:sp>
      <p:sp>
        <p:nvSpPr>
          <p:cNvPr id="81923" name="Content Placeholder 2"/>
          <p:cNvSpPr>
            <a:spLocks noGrp="1"/>
          </p:cNvSpPr>
          <p:nvPr>
            <p:ph idx="1"/>
          </p:nvPr>
        </p:nvSpPr>
        <p:spPr/>
        <p:txBody>
          <a:bodyPr/>
          <a:lstStyle/>
          <a:p>
            <a:r>
              <a:rPr lang="en-IN" smtClean="0"/>
              <a:t>12.No subversion rule –</a:t>
            </a:r>
          </a:p>
          <a:p>
            <a:pPr lvl="1"/>
            <a:r>
              <a:rPr lang="en-IN" smtClean="0"/>
              <a:t>If RDBMS takes help of any low language, it must not bypass any integrity rules or constraints of the relational language</a:t>
            </a:r>
          </a:p>
          <a:p>
            <a:pPr lvl="1"/>
            <a:r>
              <a:rPr lang="en-IN" smtClean="0"/>
              <a:t>Any operation must be governed by the relational rule.</a:t>
            </a:r>
          </a:p>
          <a:p>
            <a:pPr lvl="1"/>
            <a:endParaRPr lang="en-IN" smtClean="0"/>
          </a:p>
        </p:txBody>
      </p:sp>
      <p:sp>
        <p:nvSpPr>
          <p:cNvPr id="81924" name="Slide Number Placeholder 3"/>
          <p:cNvSpPr>
            <a:spLocks noGrp="1"/>
          </p:cNvSpPr>
          <p:nvPr>
            <p:ph type="sldNum" sz="quarter" idx="10"/>
          </p:nvPr>
        </p:nvSpPr>
        <p:spPr>
          <a:noFill/>
        </p:spPr>
        <p:txBody>
          <a:bodyPr/>
          <a:lstStyle/>
          <a:p>
            <a:fld id="{29BF8F3C-D7A4-42D5-B1DF-C6CD5DBAAC6D}" type="slidenum">
              <a:rPr lang="en-US" smtClean="0"/>
              <a:pPr/>
              <a:t>56</a:t>
            </a:fld>
            <a:endParaRPr lang="en-US" smtClean="0"/>
          </a:p>
        </p:txBody>
      </p:sp>
      <p:sp>
        <p:nvSpPr>
          <p:cNvPr id="81925" name="Date Placeholder 4"/>
          <p:cNvSpPr>
            <a:spLocks noGrp="1"/>
          </p:cNvSpPr>
          <p:nvPr>
            <p:ph type="dt" sz="quarter" idx="11"/>
          </p:nvPr>
        </p:nvSpPr>
        <p:spPr>
          <a:noFill/>
        </p:spPr>
        <p:txBody>
          <a:bodyPr/>
          <a:lstStyle/>
          <a:p>
            <a:r>
              <a:rPr lang="en-US" smtClean="0"/>
              <a:t>DBMS-5</a:t>
            </a:r>
          </a:p>
        </p:txBody>
      </p:sp>
      <p:sp>
        <p:nvSpPr>
          <p:cNvPr id="81926"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IN" smtClean="0"/>
              <a:t>RELATIONAL DATAMODEL</a:t>
            </a:r>
          </a:p>
        </p:txBody>
      </p:sp>
      <p:sp>
        <p:nvSpPr>
          <p:cNvPr id="82947" name="Content Placeholder 2"/>
          <p:cNvSpPr>
            <a:spLocks noGrp="1"/>
          </p:cNvSpPr>
          <p:nvPr>
            <p:ph idx="1"/>
          </p:nvPr>
        </p:nvSpPr>
        <p:spPr/>
        <p:txBody>
          <a:bodyPr/>
          <a:lstStyle/>
          <a:p>
            <a:r>
              <a:rPr lang="en-IN" sz="4000" smtClean="0"/>
              <a:t>Difference between DBMS and RDBMS</a:t>
            </a:r>
          </a:p>
          <a:p>
            <a:endParaRPr lang="en-IN" sz="4000" smtClean="0"/>
          </a:p>
          <a:p>
            <a:r>
              <a:rPr lang="en-IN" sz="4000" smtClean="0"/>
              <a:t>Difference between Active data dictionary and Passive data dictionary.</a:t>
            </a:r>
            <a:endParaRPr lang="en-IN" smtClean="0"/>
          </a:p>
          <a:p>
            <a:endParaRPr lang="en-IN" sz="3600" smtClean="0"/>
          </a:p>
        </p:txBody>
      </p:sp>
      <p:sp>
        <p:nvSpPr>
          <p:cNvPr id="82948" name="Slide Number Placeholder 3"/>
          <p:cNvSpPr>
            <a:spLocks noGrp="1"/>
          </p:cNvSpPr>
          <p:nvPr>
            <p:ph type="sldNum" sz="quarter" idx="10"/>
          </p:nvPr>
        </p:nvSpPr>
        <p:spPr>
          <a:noFill/>
        </p:spPr>
        <p:txBody>
          <a:bodyPr/>
          <a:lstStyle/>
          <a:p>
            <a:fld id="{F2EE6D6D-4604-4CF5-AA18-F82677A44280}" type="slidenum">
              <a:rPr lang="en-US" smtClean="0"/>
              <a:pPr/>
              <a:t>57</a:t>
            </a:fld>
            <a:endParaRPr lang="en-US" smtClean="0"/>
          </a:p>
        </p:txBody>
      </p:sp>
      <p:sp>
        <p:nvSpPr>
          <p:cNvPr id="82949" name="Date Placeholder 4"/>
          <p:cNvSpPr>
            <a:spLocks noGrp="1"/>
          </p:cNvSpPr>
          <p:nvPr>
            <p:ph type="dt" sz="quarter" idx="11"/>
          </p:nvPr>
        </p:nvSpPr>
        <p:spPr>
          <a:noFill/>
        </p:spPr>
        <p:txBody>
          <a:bodyPr/>
          <a:lstStyle/>
          <a:p>
            <a:r>
              <a:rPr lang="en-US" smtClean="0"/>
              <a:t>DBMS-5</a:t>
            </a:r>
          </a:p>
        </p:txBody>
      </p:sp>
      <p:sp>
        <p:nvSpPr>
          <p:cNvPr id="82950"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0"/>
          </p:nvPr>
        </p:nvSpPr>
        <p:spPr>
          <a:noFill/>
        </p:spPr>
        <p:txBody>
          <a:bodyPr/>
          <a:lstStyle/>
          <a:p>
            <a:fld id="{6AC1E284-42DC-4C90-B600-0C7797E09862}" type="slidenum">
              <a:rPr lang="en-US" smtClean="0"/>
              <a:pPr/>
              <a:t>6</a:t>
            </a:fld>
            <a:endParaRPr lang="en-US" smtClean="0"/>
          </a:p>
        </p:txBody>
      </p:sp>
      <p:sp>
        <p:nvSpPr>
          <p:cNvPr id="27651" name="Rectangle 7"/>
          <p:cNvSpPr>
            <a:spLocks noGrp="1" noChangeArrowheads="1"/>
          </p:cNvSpPr>
          <p:nvPr>
            <p:ph type="dt" sz="quarter" idx="11"/>
          </p:nvPr>
        </p:nvSpPr>
        <p:spPr>
          <a:noFill/>
        </p:spPr>
        <p:txBody>
          <a:bodyPr/>
          <a:lstStyle/>
          <a:p>
            <a:r>
              <a:rPr lang="en-US" smtClean="0"/>
              <a:t>DBMS-5</a:t>
            </a:r>
          </a:p>
        </p:txBody>
      </p:sp>
      <p:sp>
        <p:nvSpPr>
          <p:cNvPr id="27652" name="Rectangle 8"/>
          <p:cNvSpPr>
            <a:spLocks noGrp="1" noChangeArrowheads="1"/>
          </p:cNvSpPr>
          <p:nvPr>
            <p:ph type="ftr" sz="quarter" idx="12"/>
          </p:nvPr>
        </p:nvSpPr>
        <p:spPr>
          <a:noFill/>
        </p:spPr>
        <p:txBody>
          <a:bodyPr/>
          <a:lstStyle/>
          <a:p>
            <a:r>
              <a:rPr lang="en-US" smtClean="0"/>
              <a:t>Snigdha Biswas</a:t>
            </a:r>
          </a:p>
        </p:txBody>
      </p:sp>
      <p:sp>
        <p:nvSpPr>
          <p:cNvPr id="2765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E438870F-D4ED-4D66-AD6E-298C5A0FE375}" type="slidenum">
              <a:rPr lang="en-US" sz="1400" i="0">
                <a:latin typeface="Times New Roman" pitchFamily="18" charset="0"/>
              </a:rPr>
              <a:pPr algn="r">
                <a:spcBef>
                  <a:spcPct val="0"/>
                </a:spcBef>
                <a:buFontTx/>
                <a:buNone/>
              </a:pPr>
              <a:t>6</a:t>
            </a:fld>
            <a:endParaRPr lang="en-US" sz="1400" i="0">
              <a:latin typeface="Times New Roman" pitchFamily="18" charset="0"/>
            </a:endParaRPr>
          </a:p>
        </p:txBody>
      </p:sp>
      <p:sp>
        <p:nvSpPr>
          <p:cNvPr id="27654" name="Rectangle 2"/>
          <p:cNvSpPr>
            <a:spLocks noGrp="1" noChangeArrowheads="1"/>
          </p:cNvSpPr>
          <p:nvPr>
            <p:ph type="title"/>
          </p:nvPr>
        </p:nvSpPr>
        <p:spPr/>
        <p:txBody>
          <a:bodyPr/>
          <a:lstStyle/>
          <a:p>
            <a:pPr eaLnBrk="1" hangingPunct="1"/>
            <a:r>
              <a:rPr lang="en-US" smtClean="0"/>
              <a:t>RELATIONAL DATAMODEL</a:t>
            </a:r>
          </a:p>
        </p:txBody>
      </p:sp>
      <p:sp>
        <p:nvSpPr>
          <p:cNvPr id="27655" name="Rectangle 3"/>
          <p:cNvSpPr>
            <a:spLocks noGrp="1" noChangeArrowheads="1"/>
          </p:cNvSpPr>
          <p:nvPr>
            <p:ph type="body" idx="1"/>
          </p:nvPr>
        </p:nvSpPr>
        <p:spPr/>
        <p:txBody>
          <a:bodyPr/>
          <a:lstStyle/>
          <a:p>
            <a:pPr lvl="1" eaLnBrk="1" hangingPunct="1">
              <a:buFont typeface="Wingdings" pitchFamily="2" charset="2"/>
              <a:buNone/>
            </a:pPr>
            <a:r>
              <a:rPr lang="en-US" smtClean="0"/>
              <a:t>Tuples: instead of table and row we will use relation and tuples</a:t>
            </a:r>
          </a:p>
          <a:p>
            <a:pPr lvl="4" eaLnBrk="1" hangingPunct="1">
              <a:buFontTx/>
              <a:buNone/>
            </a:pPr>
            <a:r>
              <a:rPr lang="en-US" smtClean="0"/>
              <a:t>A tuple is a set of facts that are related to each other in some way </a:t>
            </a:r>
          </a:p>
          <a:p>
            <a:pPr lvl="4" eaLnBrk="1" hangingPunct="1">
              <a:buFontTx/>
              <a:buNone/>
            </a:pPr>
            <a:r>
              <a:rPr lang="en-US" smtClean="0"/>
              <a:t>Each fact in a tuple is a datum whose value comes from a specified domain (e.g. the domain of integers, the domain of all character strings of length 255 or less</a:t>
            </a:r>
          </a:p>
          <a:p>
            <a:pPr lvl="4" eaLnBrk="1" hangingPunct="1">
              <a:buFontTx/>
              <a:buNone/>
            </a:pPr>
            <a:r>
              <a:rPr lang="en-US" smtClean="0"/>
              <a:t>Number of tuples is called cardinality</a:t>
            </a:r>
          </a:p>
          <a:p>
            <a:pPr lvl="4" eaLnBrk="1" hangingPunct="1">
              <a:buFontTx/>
              <a:buNone/>
            </a:pPr>
            <a:r>
              <a:rPr lang="en-US" smtClean="0"/>
              <a:t>Number of attributes is called degree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0"/>
          </p:nvPr>
        </p:nvSpPr>
        <p:spPr>
          <a:noFill/>
        </p:spPr>
        <p:txBody>
          <a:bodyPr/>
          <a:lstStyle/>
          <a:p>
            <a:fld id="{8B901F53-39EF-4FCD-93D6-FBDD3FBF56DD}" type="slidenum">
              <a:rPr lang="en-US" smtClean="0"/>
              <a:pPr/>
              <a:t>7</a:t>
            </a:fld>
            <a:endParaRPr lang="en-US" smtClean="0"/>
          </a:p>
        </p:txBody>
      </p:sp>
      <p:sp>
        <p:nvSpPr>
          <p:cNvPr id="28675" name="Rectangle 7"/>
          <p:cNvSpPr>
            <a:spLocks noGrp="1" noChangeArrowheads="1"/>
          </p:cNvSpPr>
          <p:nvPr>
            <p:ph type="dt" sz="quarter" idx="11"/>
          </p:nvPr>
        </p:nvSpPr>
        <p:spPr>
          <a:noFill/>
        </p:spPr>
        <p:txBody>
          <a:bodyPr/>
          <a:lstStyle/>
          <a:p>
            <a:r>
              <a:rPr lang="en-US" smtClean="0"/>
              <a:t>DBMS-5</a:t>
            </a:r>
          </a:p>
        </p:txBody>
      </p:sp>
      <p:sp>
        <p:nvSpPr>
          <p:cNvPr id="28676" name="Rectangle 8"/>
          <p:cNvSpPr>
            <a:spLocks noGrp="1" noChangeArrowheads="1"/>
          </p:cNvSpPr>
          <p:nvPr>
            <p:ph type="ftr" sz="quarter" idx="12"/>
          </p:nvPr>
        </p:nvSpPr>
        <p:spPr>
          <a:noFill/>
        </p:spPr>
        <p:txBody>
          <a:bodyPr/>
          <a:lstStyle/>
          <a:p>
            <a:r>
              <a:rPr lang="en-US" smtClean="0"/>
              <a:t>Snigdha Biswas</a:t>
            </a:r>
          </a:p>
        </p:txBody>
      </p:sp>
      <p:sp>
        <p:nvSpPr>
          <p:cNvPr id="2867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18186A61-FDCF-4874-9D66-B04D52E4D595}" type="slidenum">
              <a:rPr lang="en-US" sz="1400" i="0">
                <a:latin typeface="Times New Roman" pitchFamily="18" charset="0"/>
              </a:rPr>
              <a:pPr algn="r">
                <a:spcBef>
                  <a:spcPct val="0"/>
                </a:spcBef>
                <a:buFontTx/>
                <a:buNone/>
              </a:pPr>
              <a:t>7</a:t>
            </a:fld>
            <a:endParaRPr lang="en-US" sz="1400" i="0">
              <a:latin typeface="Times New Roman" pitchFamily="18" charset="0"/>
            </a:endParaRPr>
          </a:p>
        </p:txBody>
      </p:sp>
      <p:sp>
        <p:nvSpPr>
          <p:cNvPr id="28678" name="Rectangle 2"/>
          <p:cNvSpPr>
            <a:spLocks noGrp="1" noChangeArrowheads="1"/>
          </p:cNvSpPr>
          <p:nvPr>
            <p:ph type="title"/>
          </p:nvPr>
        </p:nvSpPr>
        <p:spPr/>
        <p:txBody>
          <a:bodyPr/>
          <a:lstStyle/>
          <a:p>
            <a:pPr eaLnBrk="1" hangingPunct="1"/>
            <a:r>
              <a:rPr lang="en-US" smtClean="0"/>
              <a:t>RELATIONAL DATAMODEL</a:t>
            </a:r>
          </a:p>
        </p:txBody>
      </p:sp>
      <p:sp>
        <p:nvSpPr>
          <p:cNvPr id="28679" name="Rectangle 3"/>
          <p:cNvSpPr>
            <a:spLocks noGrp="1" noChangeArrowheads="1"/>
          </p:cNvSpPr>
          <p:nvPr>
            <p:ph type="body" idx="1"/>
          </p:nvPr>
        </p:nvSpPr>
        <p:spPr/>
        <p:txBody>
          <a:bodyPr/>
          <a:lstStyle/>
          <a:p>
            <a:pPr lvl="1" eaLnBrk="1" hangingPunct="1">
              <a:buFont typeface="Wingdings" pitchFamily="2" charset="2"/>
              <a:buNone/>
            </a:pPr>
            <a:r>
              <a:rPr lang="en-US" smtClean="0"/>
              <a:t> Let  D</a:t>
            </a:r>
            <a:r>
              <a:rPr lang="en-US" baseline="-25000" smtClean="0"/>
              <a:t>1</a:t>
            </a:r>
            <a:r>
              <a:rPr lang="en-US" smtClean="0"/>
              <a:t>…………D</a:t>
            </a:r>
            <a:r>
              <a:rPr lang="en-US" baseline="-25000" smtClean="0"/>
              <a:t>n </a:t>
            </a:r>
            <a:r>
              <a:rPr lang="en-US" smtClean="0"/>
              <a:t>be the n sets of values constituting n domains </a:t>
            </a:r>
          </a:p>
          <a:p>
            <a:pPr lvl="1" eaLnBrk="1" hangingPunct="1">
              <a:buFont typeface="Wingdings" pitchFamily="2" charset="2"/>
              <a:buNone/>
            </a:pPr>
            <a:endParaRPr lang="en-US" smtClean="0"/>
          </a:p>
          <a:p>
            <a:pPr lvl="1" eaLnBrk="1" hangingPunct="1">
              <a:buFont typeface="Wingdings" pitchFamily="2" charset="2"/>
              <a:buNone/>
            </a:pPr>
            <a:r>
              <a:rPr lang="en-US" smtClean="0"/>
              <a:t>A tuple t is a set of values t={d</a:t>
            </a:r>
            <a:r>
              <a:rPr lang="en-US" baseline="-25000" smtClean="0"/>
              <a:t>1</a:t>
            </a:r>
            <a:r>
              <a:rPr lang="en-US" smtClean="0"/>
              <a:t>……., d</a:t>
            </a:r>
            <a:r>
              <a:rPr lang="en-US" baseline="-25000" smtClean="0"/>
              <a:t>m</a:t>
            </a:r>
            <a:r>
              <a:rPr lang="en-US" smtClean="0"/>
              <a:t>}, such that d</a:t>
            </a:r>
            <a:r>
              <a:rPr lang="en-US" baseline="-25000" smtClean="0"/>
              <a:t>1</a:t>
            </a:r>
            <a:r>
              <a:rPr lang="en-US" smtClean="0"/>
              <a:t> is an element of D</a:t>
            </a:r>
            <a:r>
              <a:rPr lang="en-US" baseline="-25000" smtClean="0"/>
              <a:t>1</a:t>
            </a:r>
            <a:r>
              <a:rPr lang="en-US" smtClean="0"/>
              <a:t>……., d</a:t>
            </a:r>
            <a:r>
              <a:rPr lang="en-US" baseline="-25000" smtClean="0"/>
              <a:t>m </a:t>
            </a:r>
            <a:r>
              <a:rPr lang="en-US" smtClean="0"/>
              <a:t>is the element of D</a:t>
            </a:r>
            <a:r>
              <a:rPr lang="en-US" baseline="-25000" smtClean="0"/>
              <a:t>n</a:t>
            </a:r>
            <a:r>
              <a:rPr lang="en-US" smtClean="0"/>
              <a:t>. The domains are called attributes.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sldNum" sz="quarter" idx="10"/>
          </p:nvPr>
        </p:nvSpPr>
        <p:spPr>
          <a:noFill/>
        </p:spPr>
        <p:txBody>
          <a:bodyPr/>
          <a:lstStyle/>
          <a:p>
            <a:fld id="{BD3C8EFB-81D1-4C87-8904-D731BC68F089}" type="slidenum">
              <a:rPr lang="en-US" smtClean="0"/>
              <a:pPr/>
              <a:t>8</a:t>
            </a:fld>
            <a:endParaRPr lang="en-US" smtClean="0"/>
          </a:p>
        </p:txBody>
      </p:sp>
      <p:sp>
        <p:nvSpPr>
          <p:cNvPr id="29699" name="Rectangle 7"/>
          <p:cNvSpPr>
            <a:spLocks noGrp="1" noChangeArrowheads="1"/>
          </p:cNvSpPr>
          <p:nvPr>
            <p:ph type="dt" sz="quarter" idx="11"/>
          </p:nvPr>
        </p:nvSpPr>
        <p:spPr>
          <a:noFill/>
        </p:spPr>
        <p:txBody>
          <a:bodyPr/>
          <a:lstStyle/>
          <a:p>
            <a:r>
              <a:rPr lang="en-US" smtClean="0"/>
              <a:t>DBMS-5</a:t>
            </a:r>
          </a:p>
        </p:txBody>
      </p:sp>
      <p:sp>
        <p:nvSpPr>
          <p:cNvPr id="29700" name="Rectangle 8"/>
          <p:cNvSpPr>
            <a:spLocks noGrp="1" noChangeArrowheads="1"/>
          </p:cNvSpPr>
          <p:nvPr>
            <p:ph type="ftr" sz="quarter" idx="12"/>
          </p:nvPr>
        </p:nvSpPr>
        <p:spPr>
          <a:noFill/>
        </p:spPr>
        <p:txBody>
          <a:bodyPr/>
          <a:lstStyle/>
          <a:p>
            <a:r>
              <a:rPr lang="en-US" smtClean="0"/>
              <a:t>Snigdha Biswas</a:t>
            </a:r>
          </a:p>
        </p:txBody>
      </p:sp>
      <p:sp>
        <p:nvSpPr>
          <p:cNvPr id="2970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110B20E1-FE3A-4893-9C27-A133282ECB07}" type="slidenum">
              <a:rPr lang="en-US" sz="1400" i="0">
                <a:latin typeface="Times New Roman" pitchFamily="18" charset="0"/>
              </a:rPr>
              <a:pPr algn="r">
                <a:spcBef>
                  <a:spcPct val="0"/>
                </a:spcBef>
                <a:buFontTx/>
                <a:buNone/>
              </a:pPr>
              <a:t>8</a:t>
            </a:fld>
            <a:endParaRPr lang="en-US" sz="1400" i="0">
              <a:latin typeface="Times New Roman" pitchFamily="18" charset="0"/>
            </a:endParaRPr>
          </a:p>
        </p:txBody>
      </p:sp>
      <p:sp>
        <p:nvSpPr>
          <p:cNvPr id="29702" name="Rectangle 2"/>
          <p:cNvSpPr>
            <a:spLocks noGrp="1" noChangeArrowheads="1"/>
          </p:cNvSpPr>
          <p:nvPr>
            <p:ph type="title"/>
          </p:nvPr>
        </p:nvSpPr>
        <p:spPr/>
        <p:txBody>
          <a:bodyPr/>
          <a:lstStyle/>
          <a:p>
            <a:pPr eaLnBrk="1" hangingPunct="1"/>
            <a:r>
              <a:rPr lang="en-US" smtClean="0"/>
              <a:t>RELATIONAL DATAMODEL</a:t>
            </a:r>
          </a:p>
        </p:txBody>
      </p:sp>
      <p:sp>
        <p:nvSpPr>
          <p:cNvPr id="29703" name="Rectangle 3"/>
          <p:cNvSpPr>
            <a:spLocks noGrp="1" noChangeArrowheads="1"/>
          </p:cNvSpPr>
          <p:nvPr>
            <p:ph type="body" idx="1"/>
          </p:nvPr>
        </p:nvSpPr>
        <p:spPr/>
        <p:txBody>
          <a:bodyPr/>
          <a:lstStyle/>
          <a:p>
            <a:pPr eaLnBrk="1" hangingPunct="1">
              <a:buFont typeface="Wingdings" pitchFamily="2" charset="2"/>
              <a:buNone/>
            </a:pPr>
            <a:r>
              <a:rPr lang="en-US" dirty="0" smtClean="0"/>
              <a:t>Let D</a:t>
            </a:r>
            <a:r>
              <a:rPr lang="en-US" baseline="-25000" dirty="0" smtClean="0"/>
              <a:t>1</a:t>
            </a:r>
            <a:r>
              <a:rPr lang="en-US" dirty="0" smtClean="0"/>
              <a:t> ……… </a:t>
            </a:r>
            <a:r>
              <a:rPr lang="en-US" dirty="0" err="1" smtClean="0"/>
              <a:t>D</a:t>
            </a:r>
            <a:r>
              <a:rPr lang="en-US" baseline="-25000" dirty="0" err="1" smtClean="0"/>
              <a:t>n</a:t>
            </a:r>
            <a:r>
              <a:rPr lang="en-US" dirty="0" smtClean="0"/>
              <a:t> be n domains.</a:t>
            </a:r>
          </a:p>
          <a:p>
            <a:pPr eaLnBrk="1" hangingPunct="1">
              <a:buFont typeface="Wingdings" pitchFamily="2" charset="2"/>
              <a:buNone/>
            </a:pPr>
            <a:r>
              <a:rPr lang="en-US" dirty="0" smtClean="0"/>
              <a:t>A relation R is a set of </a:t>
            </a:r>
            <a:r>
              <a:rPr lang="en-US" dirty="0" err="1" smtClean="0"/>
              <a:t>tuples</a:t>
            </a:r>
            <a:r>
              <a:rPr lang="en-US" dirty="0" smtClean="0"/>
              <a:t> over the </a:t>
            </a:r>
            <a:r>
              <a:rPr lang="en-US" dirty="0" err="1" smtClean="0"/>
              <a:t>cartesian</a:t>
            </a:r>
            <a:r>
              <a:rPr lang="en-US" dirty="0" smtClean="0"/>
              <a:t> product  D</a:t>
            </a:r>
            <a:r>
              <a:rPr lang="en-US" baseline="-25000" dirty="0" smtClean="0"/>
              <a:t>1  </a:t>
            </a:r>
            <a:r>
              <a:rPr lang="en-US" dirty="0" smtClean="0"/>
              <a:t>X…... X </a:t>
            </a:r>
            <a:r>
              <a:rPr lang="en-US" dirty="0" err="1" smtClean="0"/>
              <a:t>D</a:t>
            </a:r>
            <a:r>
              <a:rPr lang="en-US" baseline="-25000" dirty="0" err="1" smtClean="0"/>
              <a:t>n</a:t>
            </a:r>
            <a:endParaRPr lang="en-US" baseline="-25000" dirty="0" smtClean="0"/>
          </a:p>
          <a:p>
            <a:pPr eaLnBrk="1" hangingPunct="1">
              <a:buFont typeface="Wingdings" pitchFamily="2" charset="2"/>
              <a:buNone/>
            </a:pPr>
            <a:endParaRPr lang="en-US" dirty="0" smtClean="0"/>
          </a:p>
          <a:p>
            <a:pPr eaLnBrk="1" hangingPunct="1">
              <a:buFont typeface="Wingdings" pitchFamily="2" charset="2"/>
              <a:buNone/>
            </a:pPr>
            <a:r>
              <a:rPr lang="en-US" dirty="0" smtClean="0"/>
              <a:t>A relation is a (possibly complete) subset of all possible </a:t>
            </a:r>
            <a:r>
              <a:rPr lang="en-US" dirty="0" err="1" smtClean="0"/>
              <a:t>tuples</a:t>
            </a:r>
            <a:r>
              <a:rPr lang="en-US" dirty="0" smtClean="0"/>
              <a:t> formed by the Cartesian product of the domains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0"/>
          </p:nvPr>
        </p:nvSpPr>
        <p:spPr>
          <a:noFill/>
        </p:spPr>
        <p:txBody>
          <a:bodyPr/>
          <a:lstStyle/>
          <a:p>
            <a:fld id="{682FE3F6-CC26-49A5-96C0-66BD95B387BE}" type="slidenum">
              <a:rPr lang="en-US" smtClean="0"/>
              <a:pPr/>
              <a:t>9</a:t>
            </a:fld>
            <a:endParaRPr lang="en-US" smtClean="0"/>
          </a:p>
        </p:txBody>
      </p:sp>
      <p:sp>
        <p:nvSpPr>
          <p:cNvPr id="30723" name="Rectangle 7"/>
          <p:cNvSpPr>
            <a:spLocks noGrp="1" noChangeArrowheads="1"/>
          </p:cNvSpPr>
          <p:nvPr>
            <p:ph type="dt" sz="quarter" idx="11"/>
          </p:nvPr>
        </p:nvSpPr>
        <p:spPr>
          <a:noFill/>
        </p:spPr>
        <p:txBody>
          <a:bodyPr/>
          <a:lstStyle/>
          <a:p>
            <a:r>
              <a:rPr lang="en-US" smtClean="0"/>
              <a:t>DBMS-5</a:t>
            </a:r>
          </a:p>
        </p:txBody>
      </p:sp>
      <p:sp>
        <p:nvSpPr>
          <p:cNvPr id="30724" name="Rectangle 8"/>
          <p:cNvSpPr>
            <a:spLocks noGrp="1" noChangeArrowheads="1"/>
          </p:cNvSpPr>
          <p:nvPr>
            <p:ph type="ftr" sz="quarter" idx="12"/>
          </p:nvPr>
        </p:nvSpPr>
        <p:spPr>
          <a:noFill/>
        </p:spPr>
        <p:txBody>
          <a:bodyPr/>
          <a:lstStyle/>
          <a:p>
            <a:r>
              <a:rPr lang="en-US" smtClean="0"/>
              <a:t>Snigdha Biswas</a:t>
            </a:r>
          </a:p>
        </p:txBody>
      </p:sp>
      <p:sp>
        <p:nvSpPr>
          <p:cNvPr id="3072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8EFD6007-00BA-4EFB-A598-1B497855DDEF}" type="slidenum">
              <a:rPr lang="en-US" sz="1400" i="0">
                <a:latin typeface="Times New Roman" pitchFamily="18" charset="0"/>
              </a:rPr>
              <a:pPr algn="r">
                <a:spcBef>
                  <a:spcPct val="0"/>
                </a:spcBef>
                <a:buFontTx/>
                <a:buNone/>
              </a:pPr>
              <a:t>9</a:t>
            </a:fld>
            <a:endParaRPr lang="en-US" sz="1400" i="0">
              <a:latin typeface="Times New Roman" pitchFamily="18" charset="0"/>
            </a:endParaRPr>
          </a:p>
        </p:txBody>
      </p:sp>
      <p:sp>
        <p:nvSpPr>
          <p:cNvPr id="30726"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mtClean="0"/>
              <a:t>Since tuples are sets(of values) and a relation is also a set (of tuples), relations are sets of sets.</a:t>
            </a:r>
          </a:p>
          <a:p>
            <a:pPr eaLnBrk="1" hangingPunct="1">
              <a:lnSpc>
                <a:spcPct val="90000"/>
              </a:lnSpc>
              <a:buFont typeface="Wingdings" pitchFamily="2" charset="2"/>
              <a:buNone/>
            </a:pPr>
            <a:endParaRPr lang="en-US" smtClean="0"/>
          </a:p>
          <a:p>
            <a:pPr eaLnBrk="1" hangingPunct="1">
              <a:lnSpc>
                <a:spcPct val="90000"/>
              </a:lnSpc>
              <a:buFont typeface="Wingdings" pitchFamily="2" charset="2"/>
              <a:buNone/>
            </a:pPr>
            <a:r>
              <a:rPr lang="en-US" smtClean="0"/>
              <a:t>A table is a list of rows</a:t>
            </a:r>
          </a:p>
          <a:p>
            <a:pPr eaLnBrk="1" hangingPunct="1">
              <a:lnSpc>
                <a:spcPct val="90000"/>
              </a:lnSpc>
              <a:buFont typeface="Wingdings" pitchFamily="2" charset="2"/>
              <a:buNone/>
            </a:pPr>
            <a:endParaRPr lang="en-US" smtClean="0"/>
          </a:p>
          <a:p>
            <a:pPr eaLnBrk="1" hangingPunct="1">
              <a:lnSpc>
                <a:spcPct val="90000"/>
              </a:lnSpc>
              <a:buFont typeface="Wingdings" pitchFamily="2" charset="2"/>
              <a:buNone/>
            </a:pPr>
            <a:r>
              <a:rPr lang="en-US" smtClean="0"/>
              <a:t>Relations are generally represented as tables</a:t>
            </a:r>
          </a:p>
        </p:txBody>
      </p:sp>
      <p:sp>
        <p:nvSpPr>
          <p:cNvPr id="30727" name="Title 7"/>
          <p:cNvSpPr>
            <a:spLocks noGrp="1"/>
          </p:cNvSpPr>
          <p:nvPr>
            <p:ph type="title"/>
          </p:nvPr>
        </p:nvSpPr>
        <p:spPr/>
        <p:txBody>
          <a:bodyPr/>
          <a:lstStyle/>
          <a:p>
            <a:r>
              <a:rPr lang="en-IN" smtClean="0"/>
              <a:t>RELATIONAL DATAMODEL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1" u="none" strike="noStrike" cap="none" normalizeH="0" baseline="0" smtClean="0">
            <a:ln>
              <a:noFill/>
            </a:ln>
            <a:solidFill>
              <a:schemeClr val="tx1"/>
            </a:solidFill>
            <a:effectLst/>
            <a:latin typeface="Batang" pitchFamily="18" charset="-127"/>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1" u="none" strike="noStrike" cap="none" normalizeH="0" baseline="0" smtClean="0">
            <a:ln>
              <a:noFill/>
            </a:ln>
            <a:solidFill>
              <a:schemeClr val="tx1"/>
            </a:solidFill>
            <a:effectLst/>
            <a:latin typeface="Batang" pitchFamily="18" charset="-127"/>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5289</TotalTime>
  <Words>2938</Words>
  <Application>Microsoft Office PowerPoint</Application>
  <PresentationFormat>On-screen Show (4:3)</PresentationFormat>
  <Paragraphs>448</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Default Design</vt:lpstr>
      <vt:lpstr>RELATIONAL DATAMODEL</vt:lpstr>
      <vt:lpstr>RELATIONAL DATAMODEL</vt:lpstr>
      <vt:lpstr>RELATIANAL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DATABASE</vt:lpstr>
      <vt:lpstr>RELATIONAL DATABASE</vt:lpstr>
      <vt:lpstr>RELATIONAL DATABASE</vt:lpstr>
      <vt:lpstr>RELATIANAL DATABASE</vt:lpstr>
      <vt:lpstr>RELATIONAL DATABASE</vt:lpstr>
      <vt:lpstr>RELATIONAL DATAMODEL</vt:lpstr>
      <vt:lpstr>DATABASE MANAGEMENT</vt:lpstr>
      <vt:lpstr>DATABASE MANAGEMENT</vt:lpstr>
      <vt:lpstr>DATABASE MANAGEMENT</vt:lpstr>
      <vt:lpstr>DATABASE MANAGEMENT</vt:lpstr>
      <vt:lpstr>RELATIONAL DATAMODEL</vt:lpstr>
      <vt:lpstr>RELATIONAL DATAMODEL</vt:lpstr>
      <vt:lpstr>RELATIONAL DATAMODEL</vt:lpstr>
      <vt:lpstr>RELATIONAL DATAMODEL</vt:lpstr>
      <vt:lpstr>RELATIONAL DATABASE</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lpstr>RELATIONAL DATAMODEL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Samrat</cp:lastModifiedBy>
  <cp:revision>174</cp:revision>
  <dcterms:created xsi:type="dcterms:W3CDTF">2007-10-01T11:10:55Z</dcterms:created>
  <dcterms:modified xsi:type="dcterms:W3CDTF">2015-01-23T06:56:58Z</dcterms:modified>
</cp:coreProperties>
</file>