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1" r:id="rId2"/>
    <p:sldId id="286" r:id="rId3"/>
    <p:sldId id="282" r:id="rId4"/>
    <p:sldId id="283" r:id="rId5"/>
    <p:sldId id="304" r:id="rId6"/>
    <p:sldId id="305" r:id="rId7"/>
    <p:sldId id="306" r:id="rId8"/>
    <p:sldId id="307" r:id="rId9"/>
    <p:sldId id="284" r:id="rId10"/>
    <p:sldId id="285" r:id="rId11"/>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5pPr>
    <a:lvl6pPr marL="2286000" algn="l" defTabSz="914400" rtl="0" eaLnBrk="1" latinLnBrk="0" hangingPunct="1">
      <a:defRPr sz="1200" i="1" kern="1200">
        <a:solidFill>
          <a:schemeClr val="tx1"/>
        </a:solidFill>
        <a:latin typeface="Batang" pitchFamily="18" charset="-127"/>
        <a:ea typeface="+mn-ea"/>
        <a:cs typeface="+mn-cs"/>
      </a:defRPr>
    </a:lvl6pPr>
    <a:lvl7pPr marL="2743200" algn="l" defTabSz="914400" rtl="0" eaLnBrk="1" latinLnBrk="0" hangingPunct="1">
      <a:defRPr sz="1200" i="1" kern="1200">
        <a:solidFill>
          <a:schemeClr val="tx1"/>
        </a:solidFill>
        <a:latin typeface="Batang" pitchFamily="18" charset="-127"/>
        <a:ea typeface="+mn-ea"/>
        <a:cs typeface="+mn-cs"/>
      </a:defRPr>
    </a:lvl7pPr>
    <a:lvl8pPr marL="3200400" algn="l" defTabSz="914400" rtl="0" eaLnBrk="1" latinLnBrk="0" hangingPunct="1">
      <a:defRPr sz="1200" i="1" kern="1200">
        <a:solidFill>
          <a:schemeClr val="tx1"/>
        </a:solidFill>
        <a:latin typeface="Batang" pitchFamily="18" charset="-127"/>
        <a:ea typeface="+mn-ea"/>
        <a:cs typeface="+mn-cs"/>
      </a:defRPr>
    </a:lvl8pPr>
    <a:lvl9pPr marL="3657600" algn="l" defTabSz="914400" rtl="0" eaLnBrk="1" latinLnBrk="0" hangingPunct="1">
      <a:defRPr sz="1200" i="1" kern="1200">
        <a:solidFill>
          <a:schemeClr val="tx1"/>
        </a:solidFill>
        <a:latin typeface="Batang" pitchFamily="18" charset="-12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835" autoAdjust="0"/>
    <p:restoredTop sz="98208" autoAdjust="0"/>
  </p:normalViewPr>
  <p:slideViewPr>
    <p:cSldViewPr>
      <p:cViewPr varScale="1">
        <p:scale>
          <a:sx n="72" d="100"/>
          <a:sy n="72" d="100"/>
        </p:scale>
        <p:origin x="-10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i="0">
                <a:latin typeface="Times New Roman"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i="0">
                <a:latin typeface="Times New Roman" pitchFamily="18" charset="0"/>
              </a:defRPr>
            </a:lvl1pPr>
          </a:lstStyle>
          <a:p>
            <a:pPr>
              <a:defRPr/>
            </a:pPr>
            <a:fld id="{BA670275-F4A1-48B2-BD40-A0C6C99DB1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C211DAA-6A0B-4C51-90E4-CE9103DF1875}"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A9F4AF8-E11C-4FC2-856A-C0E7AD6665F4}"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88E8D2B-BF8A-493C-86B3-F85554052AD4}"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FC515744-6173-4B60-A5CB-6CB7F4D2702B}"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62E221A-A698-4C41-B7E8-AD1B20F4F1A4}"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B71640B-B88D-4A5D-B54E-A03273DE743D}"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AF69048-B83E-4C98-8094-5E12CF095E2C}" type="slidenum">
              <a:rPr lang="en-US"/>
              <a:pPr>
                <a:defRPr/>
              </a:pPr>
              <a:t>‹#›</a:t>
            </a:fld>
            <a:endParaRPr lang="en-US"/>
          </a:p>
        </p:txBody>
      </p:sp>
      <p:sp>
        <p:nvSpPr>
          <p:cNvPr id="8"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9"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48698DA-E91A-4CC2-95C8-92A656520A7F}" type="slidenum">
              <a:rPr lang="en-US"/>
              <a:pPr>
                <a:defRPr/>
              </a:pPr>
              <a:t>‹#›</a:t>
            </a:fld>
            <a:endParaRPr lang="en-US"/>
          </a:p>
        </p:txBody>
      </p:sp>
      <p:sp>
        <p:nvSpPr>
          <p:cNvPr id="4"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5"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EB6ABE0-A452-4200-9D6B-CE3C229C60E2}" type="slidenum">
              <a:rPr lang="en-US"/>
              <a:pPr>
                <a:defRPr/>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4"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916577-0214-4E2D-AFCB-D5F84D7019B2}"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C98A0B9-8B01-4858-8C92-A737703E3E29}"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i="0">
                <a:latin typeface="Times New Roman" pitchFamily="18" charset="0"/>
              </a:defRPr>
            </a:lvl1pPr>
          </a:lstStyle>
          <a:p>
            <a:pPr>
              <a:defRPr/>
            </a:pPr>
            <a:fld id="{0DCCA685-3D04-42A7-AF24-3238F33A11B6}" type="slidenum">
              <a:rPr lang="en-US"/>
              <a:pPr>
                <a:defRPr/>
              </a:pPr>
              <a:t>‹#›</a:t>
            </a:fld>
            <a:endParaRPr lang="en-US"/>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 typeface="Wingdings" pitchFamily="2" charset="2"/>
              <a:buNone/>
              <a:defRPr sz="1400" i="0">
                <a:latin typeface="Arial Unicode MS" pitchFamily="34" charset="-128"/>
              </a:defRPr>
            </a:lvl1pPr>
          </a:lstStyle>
          <a:p>
            <a:pPr>
              <a:defRPr/>
            </a:pPr>
            <a:r>
              <a:rPr lang="en-US"/>
              <a:t>DBMS-5</a:t>
            </a:r>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Wingdings" pitchFamily="2" charset="2"/>
              <a:buNone/>
              <a:defRPr sz="1400" i="0">
                <a:latin typeface="Arial Unicode MS" pitchFamily="34" charset="-128"/>
              </a:defRPr>
            </a:lvl1pPr>
          </a:lstStyle>
          <a:p>
            <a:pPr>
              <a:defRPr/>
            </a:pPr>
            <a:r>
              <a:rPr lang="en-US"/>
              <a:t>Snigdha Biswas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sldNum" sz="quarter" idx="10"/>
          </p:nvPr>
        </p:nvSpPr>
        <p:spPr>
          <a:noFill/>
        </p:spPr>
        <p:txBody>
          <a:bodyPr/>
          <a:lstStyle/>
          <a:p>
            <a:fld id="{74666832-D11B-45D7-8195-5C63CEBE3A8A}" type="slidenum">
              <a:rPr lang="en-US" smtClean="0"/>
              <a:pPr/>
              <a:t>1</a:t>
            </a:fld>
            <a:endParaRPr lang="en-US" smtClean="0"/>
          </a:p>
        </p:txBody>
      </p:sp>
      <p:sp>
        <p:nvSpPr>
          <p:cNvPr id="2051" name="Rectangle 7"/>
          <p:cNvSpPr>
            <a:spLocks noGrp="1" noChangeArrowheads="1"/>
          </p:cNvSpPr>
          <p:nvPr>
            <p:ph type="dt" sz="quarter" idx="11"/>
          </p:nvPr>
        </p:nvSpPr>
        <p:spPr>
          <a:noFill/>
        </p:spPr>
        <p:txBody>
          <a:bodyPr/>
          <a:lstStyle/>
          <a:p>
            <a:r>
              <a:rPr lang="en-US" smtClean="0"/>
              <a:t>DBMS-5</a:t>
            </a:r>
          </a:p>
        </p:txBody>
      </p:sp>
      <p:sp>
        <p:nvSpPr>
          <p:cNvPr id="2052" name="Rectangle 8"/>
          <p:cNvSpPr>
            <a:spLocks noGrp="1" noChangeArrowheads="1"/>
          </p:cNvSpPr>
          <p:nvPr>
            <p:ph type="ftr" sz="quarter" idx="12"/>
          </p:nvPr>
        </p:nvSpPr>
        <p:spPr>
          <a:noFill/>
        </p:spPr>
        <p:txBody>
          <a:bodyPr/>
          <a:lstStyle/>
          <a:p>
            <a:r>
              <a:rPr lang="en-US" smtClean="0"/>
              <a:t>Snigdha Biswas</a:t>
            </a:r>
          </a:p>
        </p:txBody>
      </p:sp>
      <p:sp>
        <p:nvSpPr>
          <p:cNvPr id="205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31AF5A5E-5737-450B-BE04-734FD7816491}" type="slidenum">
              <a:rPr lang="en-US" sz="1400" i="0">
                <a:latin typeface="Times New Roman" pitchFamily="18" charset="0"/>
              </a:rPr>
              <a:pPr algn="r">
                <a:spcBef>
                  <a:spcPct val="0"/>
                </a:spcBef>
                <a:buFontTx/>
                <a:buNone/>
              </a:pPr>
              <a:t>1</a:t>
            </a:fld>
            <a:endParaRPr lang="en-US" sz="1400" i="0">
              <a:latin typeface="Times New Roman" pitchFamily="18" charset="0"/>
            </a:endParaRPr>
          </a:p>
        </p:txBody>
      </p:sp>
      <p:sp>
        <p:nvSpPr>
          <p:cNvPr id="2054" name="Rectangle 3"/>
          <p:cNvSpPr>
            <a:spLocks noGrp="1" noChangeArrowheads="1"/>
          </p:cNvSpPr>
          <p:nvPr>
            <p:ph type="body" idx="1"/>
          </p:nvPr>
        </p:nvSpPr>
        <p:spPr/>
        <p:txBody>
          <a:bodyPr/>
          <a:lstStyle/>
          <a:p>
            <a:pPr eaLnBrk="1" hangingPunct="1"/>
            <a:r>
              <a:rPr lang="en-US" dirty="0" smtClean="0"/>
              <a:t> </a:t>
            </a:r>
            <a:r>
              <a:rPr lang="en-US" dirty="0" smtClean="0"/>
              <a:t>F</a:t>
            </a:r>
            <a:r>
              <a:rPr lang="en-US" dirty="0" smtClean="0"/>
              <a:t>our </a:t>
            </a:r>
            <a:r>
              <a:rPr lang="en-US" dirty="0" smtClean="0"/>
              <a:t>informal measures of quality for relational schema design.</a:t>
            </a:r>
          </a:p>
          <a:p>
            <a:pPr lvl="1" eaLnBrk="1" hangingPunct="1"/>
            <a:r>
              <a:rPr lang="en-US" dirty="0" smtClean="0"/>
              <a:t>Semantics of the attributes</a:t>
            </a:r>
          </a:p>
          <a:p>
            <a:pPr lvl="1" eaLnBrk="1" hangingPunct="1"/>
            <a:r>
              <a:rPr lang="en-US" dirty="0" smtClean="0"/>
              <a:t>Reducing the redundant values in </a:t>
            </a:r>
            <a:r>
              <a:rPr lang="en-US" dirty="0" err="1" smtClean="0"/>
              <a:t>tuples</a:t>
            </a:r>
            <a:endParaRPr lang="en-US" dirty="0" smtClean="0"/>
          </a:p>
          <a:p>
            <a:pPr lvl="1" eaLnBrk="1" hangingPunct="1"/>
            <a:r>
              <a:rPr lang="en-US" dirty="0" smtClean="0"/>
              <a:t>Reducing the null values in </a:t>
            </a:r>
            <a:r>
              <a:rPr lang="en-US" dirty="0" err="1" smtClean="0"/>
              <a:t>tuples</a:t>
            </a:r>
            <a:endParaRPr lang="en-US" dirty="0" smtClean="0"/>
          </a:p>
          <a:p>
            <a:pPr lvl="1" eaLnBrk="1" hangingPunct="1"/>
            <a:r>
              <a:rPr lang="en-US" dirty="0" smtClean="0"/>
              <a:t>Disallowing the possibility of generating spurious </a:t>
            </a:r>
            <a:r>
              <a:rPr lang="en-US" dirty="0" err="1" smtClean="0"/>
              <a:t>tuples</a:t>
            </a:r>
            <a:r>
              <a:rPr lang="en-US" dirty="0" smtClean="0"/>
              <a:t>.</a:t>
            </a:r>
            <a:endParaRPr lang="en-GB" dirty="0" smtClean="0"/>
          </a:p>
        </p:txBody>
      </p:sp>
      <p:sp>
        <p:nvSpPr>
          <p:cNvPr id="2055" name="Title 1"/>
          <p:cNvSpPr>
            <a:spLocks noGrp="1"/>
          </p:cNvSpPr>
          <p:nvPr>
            <p:ph type="title"/>
          </p:nvPr>
        </p:nvSpPr>
        <p:spPr/>
        <p:txBody>
          <a:bodyPr/>
          <a:lstStyle/>
          <a:p>
            <a:r>
              <a:rPr lang="en-IN" smtClean="0"/>
              <a:t>DATABASE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p:spPr>
        <p:txBody>
          <a:bodyPr/>
          <a:lstStyle/>
          <a:p>
            <a:fld id="{D8030DE5-3D8B-4AF2-A997-54F89E779E52}" type="slidenum">
              <a:rPr lang="en-US" smtClean="0"/>
              <a:pPr/>
              <a:t>10</a:t>
            </a:fld>
            <a:endParaRPr lang="en-US" smtClean="0"/>
          </a:p>
        </p:txBody>
      </p:sp>
      <p:sp>
        <p:nvSpPr>
          <p:cNvPr id="25603" name="Rectangle 7"/>
          <p:cNvSpPr>
            <a:spLocks noGrp="1" noChangeArrowheads="1"/>
          </p:cNvSpPr>
          <p:nvPr>
            <p:ph type="dt" sz="quarter" idx="11"/>
          </p:nvPr>
        </p:nvSpPr>
        <p:spPr>
          <a:noFill/>
        </p:spPr>
        <p:txBody>
          <a:bodyPr/>
          <a:lstStyle/>
          <a:p>
            <a:r>
              <a:rPr lang="en-US" smtClean="0"/>
              <a:t>DBMS-5</a:t>
            </a:r>
          </a:p>
        </p:txBody>
      </p:sp>
      <p:sp>
        <p:nvSpPr>
          <p:cNvPr id="25604" name="Rectangle 8"/>
          <p:cNvSpPr>
            <a:spLocks noGrp="1" noChangeArrowheads="1"/>
          </p:cNvSpPr>
          <p:nvPr>
            <p:ph type="ftr" sz="quarter" idx="12"/>
          </p:nvPr>
        </p:nvSpPr>
        <p:spPr>
          <a:noFill/>
        </p:spPr>
        <p:txBody>
          <a:bodyPr/>
          <a:lstStyle/>
          <a:p>
            <a:r>
              <a:rPr lang="en-US" smtClean="0"/>
              <a:t>Snigdha Biswas</a:t>
            </a:r>
          </a:p>
        </p:txBody>
      </p:sp>
      <p:sp>
        <p:nvSpPr>
          <p:cNvPr id="2560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1C47389D-40BD-4B22-9DDE-1BDA9F520DCF}" type="slidenum">
              <a:rPr lang="en-US" sz="1400" i="0">
                <a:latin typeface="Times New Roman" pitchFamily="18" charset="0"/>
              </a:rPr>
              <a:pPr algn="r">
                <a:spcBef>
                  <a:spcPct val="0"/>
                </a:spcBef>
                <a:buFontTx/>
                <a:buNone/>
              </a:pPr>
              <a:t>10</a:t>
            </a:fld>
            <a:endParaRPr lang="en-US" sz="1400" i="0">
              <a:latin typeface="Times New Roman" pitchFamily="18" charset="0"/>
            </a:endParaRPr>
          </a:p>
        </p:txBody>
      </p:sp>
      <p:sp>
        <p:nvSpPr>
          <p:cNvPr id="25606" name="Rectangle 2"/>
          <p:cNvSpPr>
            <a:spLocks noGrp="1" noChangeArrowheads="1"/>
          </p:cNvSpPr>
          <p:nvPr>
            <p:ph type="title"/>
          </p:nvPr>
        </p:nvSpPr>
        <p:spPr/>
        <p:txBody>
          <a:bodyPr/>
          <a:lstStyle/>
          <a:p>
            <a:pPr eaLnBrk="1" hangingPunct="1"/>
            <a:r>
              <a:rPr lang="en-US" smtClean="0"/>
              <a:t>DATABASE MANAGEMENT</a:t>
            </a:r>
            <a:endParaRPr lang="en-GB" smtClean="0"/>
          </a:p>
        </p:txBody>
      </p:sp>
      <p:sp>
        <p:nvSpPr>
          <p:cNvPr id="25607" name="Rectangle 3"/>
          <p:cNvSpPr>
            <a:spLocks noGrp="1" noChangeArrowheads="1"/>
          </p:cNvSpPr>
          <p:nvPr>
            <p:ph type="body" idx="1"/>
          </p:nvPr>
        </p:nvSpPr>
        <p:spPr/>
        <p:txBody>
          <a:bodyPr/>
          <a:lstStyle/>
          <a:p>
            <a:pPr eaLnBrk="1" hangingPunct="1"/>
            <a:r>
              <a:rPr lang="en-US" smtClean="0"/>
              <a:t>In order to avoid spurious  tuples, design relation schema so that they can be JOINED with equality condition on attributes that are either primary keys or foreign keys in a way that guarantees that no spurious tuples are generated.</a:t>
            </a:r>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smtClean="0"/>
              <a:t>DATABASE DESIGN</a:t>
            </a:r>
          </a:p>
        </p:txBody>
      </p:sp>
      <p:sp>
        <p:nvSpPr>
          <p:cNvPr id="3075" name="Content Placeholder 2"/>
          <p:cNvSpPr>
            <a:spLocks noGrp="1"/>
          </p:cNvSpPr>
          <p:nvPr>
            <p:ph idx="1"/>
          </p:nvPr>
        </p:nvSpPr>
        <p:spPr/>
        <p:txBody>
          <a:bodyPr/>
          <a:lstStyle/>
          <a:p>
            <a:r>
              <a:rPr lang="en-IN" dirty="0" smtClean="0"/>
              <a:t>Semantics of the attribute:</a:t>
            </a:r>
          </a:p>
          <a:p>
            <a:pPr lvl="1"/>
            <a:r>
              <a:rPr lang="en-IN" dirty="0" smtClean="0"/>
              <a:t>When we group attributes to form a schema we assume that a certain meaning is associated with the attribute</a:t>
            </a:r>
          </a:p>
          <a:p>
            <a:pPr lvl="1">
              <a:buNone/>
            </a:pPr>
            <a:endParaRPr lang="en-IN" dirty="0" smtClean="0"/>
          </a:p>
        </p:txBody>
      </p:sp>
      <p:sp>
        <p:nvSpPr>
          <p:cNvPr id="3076" name="Slide Number Placeholder 3"/>
          <p:cNvSpPr>
            <a:spLocks noGrp="1"/>
          </p:cNvSpPr>
          <p:nvPr>
            <p:ph type="sldNum" sz="quarter" idx="10"/>
          </p:nvPr>
        </p:nvSpPr>
        <p:spPr>
          <a:noFill/>
        </p:spPr>
        <p:txBody>
          <a:bodyPr/>
          <a:lstStyle/>
          <a:p>
            <a:fld id="{4FE31558-E5EF-49DB-8BDA-430ECEB3F151}" type="slidenum">
              <a:rPr lang="en-US" smtClean="0"/>
              <a:pPr/>
              <a:t>2</a:t>
            </a:fld>
            <a:endParaRPr lang="en-US" smtClean="0"/>
          </a:p>
        </p:txBody>
      </p:sp>
      <p:sp>
        <p:nvSpPr>
          <p:cNvPr id="3077" name="Date Placeholder 4"/>
          <p:cNvSpPr>
            <a:spLocks noGrp="1"/>
          </p:cNvSpPr>
          <p:nvPr>
            <p:ph type="dt" sz="quarter" idx="11"/>
          </p:nvPr>
        </p:nvSpPr>
        <p:spPr>
          <a:noFill/>
        </p:spPr>
        <p:txBody>
          <a:bodyPr/>
          <a:lstStyle/>
          <a:p>
            <a:r>
              <a:rPr lang="en-US" smtClean="0"/>
              <a:t>DBMS-5</a:t>
            </a:r>
          </a:p>
        </p:txBody>
      </p:sp>
      <p:sp>
        <p:nvSpPr>
          <p:cNvPr id="307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p:spPr>
        <p:txBody>
          <a:bodyPr/>
          <a:lstStyle/>
          <a:p>
            <a:fld id="{3A71F7B4-B978-4F8D-8F55-4B8EC765EF78}" type="slidenum">
              <a:rPr lang="en-US" smtClean="0"/>
              <a:pPr/>
              <a:t>3</a:t>
            </a:fld>
            <a:endParaRPr lang="en-US" smtClean="0"/>
          </a:p>
        </p:txBody>
      </p:sp>
      <p:sp>
        <p:nvSpPr>
          <p:cNvPr id="18435" name="Rectangle 7"/>
          <p:cNvSpPr>
            <a:spLocks noGrp="1" noChangeArrowheads="1"/>
          </p:cNvSpPr>
          <p:nvPr>
            <p:ph type="dt" sz="quarter" idx="11"/>
          </p:nvPr>
        </p:nvSpPr>
        <p:spPr>
          <a:noFill/>
        </p:spPr>
        <p:txBody>
          <a:bodyPr/>
          <a:lstStyle/>
          <a:p>
            <a:r>
              <a:rPr lang="en-US" smtClean="0"/>
              <a:t>DBMS-5</a:t>
            </a:r>
          </a:p>
        </p:txBody>
      </p:sp>
      <p:sp>
        <p:nvSpPr>
          <p:cNvPr id="18436" name="Rectangle 8"/>
          <p:cNvSpPr>
            <a:spLocks noGrp="1" noChangeArrowheads="1"/>
          </p:cNvSpPr>
          <p:nvPr>
            <p:ph type="ftr" sz="quarter" idx="12"/>
          </p:nvPr>
        </p:nvSpPr>
        <p:spPr>
          <a:noFill/>
        </p:spPr>
        <p:txBody>
          <a:bodyPr/>
          <a:lstStyle/>
          <a:p>
            <a:r>
              <a:rPr lang="en-US" smtClean="0"/>
              <a:t>Snigdha Biswas</a:t>
            </a:r>
          </a:p>
        </p:txBody>
      </p:sp>
      <p:sp>
        <p:nvSpPr>
          <p:cNvPr id="1843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AE0D9493-0E00-458E-9138-78070241CBF8}" type="slidenum">
              <a:rPr lang="en-US" sz="1400" i="0">
                <a:latin typeface="Times New Roman" pitchFamily="18" charset="0"/>
              </a:rPr>
              <a:pPr algn="r">
                <a:spcBef>
                  <a:spcPct val="0"/>
                </a:spcBef>
                <a:buFontTx/>
                <a:buNone/>
              </a:pPr>
              <a:t>3</a:t>
            </a:fld>
            <a:endParaRPr lang="en-US" sz="1400" i="0">
              <a:latin typeface="Times New Roman" pitchFamily="18" charset="0"/>
            </a:endParaRPr>
          </a:p>
        </p:txBody>
      </p:sp>
      <p:sp>
        <p:nvSpPr>
          <p:cNvPr id="18438" name="Rectangle 2"/>
          <p:cNvSpPr>
            <a:spLocks noGrp="1" noChangeArrowheads="1"/>
          </p:cNvSpPr>
          <p:nvPr>
            <p:ph type="title"/>
          </p:nvPr>
        </p:nvSpPr>
        <p:spPr/>
        <p:txBody>
          <a:bodyPr/>
          <a:lstStyle/>
          <a:p>
            <a:pPr eaLnBrk="1" hangingPunct="1"/>
            <a:r>
              <a:rPr lang="en-US" smtClean="0"/>
              <a:t>DATABASE DESIGN</a:t>
            </a:r>
            <a:endParaRPr lang="en-GB" smtClean="0"/>
          </a:p>
        </p:txBody>
      </p:sp>
      <p:sp>
        <p:nvSpPr>
          <p:cNvPr id="18439" name="Rectangle 3"/>
          <p:cNvSpPr>
            <a:spLocks noGrp="1" noChangeArrowheads="1"/>
          </p:cNvSpPr>
          <p:nvPr>
            <p:ph type="body" idx="1"/>
          </p:nvPr>
        </p:nvSpPr>
        <p:spPr/>
        <p:txBody>
          <a:bodyPr/>
          <a:lstStyle/>
          <a:p>
            <a:pPr eaLnBrk="1" hangingPunct="1"/>
            <a:r>
              <a:rPr lang="en-US" smtClean="0"/>
              <a:t>Following informal guide lines elaborates the relation schema design.</a:t>
            </a:r>
          </a:p>
          <a:p>
            <a:pPr lvl="1" eaLnBrk="1" hangingPunct="1"/>
            <a:r>
              <a:rPr lang="en-US" smtClean="0"/>
              <a:t>Design a relation schema so that it is easy to explain its meaning.</a:t>
            </a:r>
          </a:p>
          <a:p>
            <a:pPr lvl="1" eaLnBrk="1" hangingPunct="1"/>
            <a:r>
              <a:rPr lang="en-US" smtClean="0"/>
              <a:t>Do not combine attributes from multiple entity types and relationship types into a single relation.</a:t>
            </a:r>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p:spPr>
        <p:txBody>
          <a:bodyPr/>
          <a:lstStyle/>
          <a:p>
            <a:fld id="{5147D190-B612-428A-A855-70A6E2AF3FF2}" type="slidenum">
              <a:rPr lang="en-US" smtClean="0"/>
              <a:pPr/>
              <a:t>4</a:t>
            </a:fld>
            <a:endParaRPr lang="en-US" smtClean="0"/>
          </a:p>
        </p:txBody>
      </p:sp>
      <p:sp>
        <p:nvSpPr>
          <p:cNvPr id="19459" name="Rectangle 7"/>
          <p:cNvSpPr>
            <a:spLocks noGrp="1" noChangeArrowheads="1"/>
          </p:cNvSpPr>
          <p:nvPr>
            <p:ph type="dt" sz="quarter" idx="11"/>
          </p:nvPr>
        </p:nvSpPr>
        <p:spPr>
          <a:noFill/>
        </p:spPr>
        <p:txBody>
          <a:bodyPr/>
          <a:lstStyle/>
          <a:p>
            <a:r>
              <a:rPr lang="en-US" smtClean="0"/>
              <a:t>DBMS-5</a:t>
            </a:r>
          </a:p>
        </p:txBody>
      </p:sp>
      <p:sp>
        <p:nvSpPr>
          <p:cNvPr id="19460" name="Rectangle 8"/>
          <p:cNvSpPr>
            <a:spLocks noGrp="1" noChangeArrowheads="1"/>
          </p:cNvSpPr>
          <p:nvPr>
            <p:ph type="ftr" sz="quarter" idx="12"/>
          </p:nvPr>
        </p:nvSpPr>
        <p:spPr>
          <a:noFill/>
        </p:spPr>
        <p:txBody>
          <a:bodyPr/>
          <a:lstStyle/>
          <a:p>
            <a:r>
              <a:rPr lang="en-US" smtClean="0"/>
              <a:t>Snigdha Biswas</a:t>
            </a:r>
          </a:p>
        </p:txBody>
      </p:sp>
      <p:sp>
        <p:nvSpPr>
          <p:cNvPr id="1946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91B376BD-1C35-474F-A9B1-E84F39D5DCE3}" type="slidenum">
              <a:rPr lang="en-US" sz="1400" i="0">
                <a:latin typeface="Times New Roman" pitchFamily="18" charset="0"/>
              </a:rPr>
              <a:pPr algn="r">
                <a:spcBef>
                  <a:spcPct val="0"/>
                </a:spcBef>
                <a:buFontTx/>
                <a:buNone/>
              </a:pPr>
              <a:t>4</a:t>
            </a:fld>
            <a:endParaRPr lang="en-US" sz="1400" i="0">
              <a:latin typeface="Times New Roman" pitchFamily="18" charset="0"/>
            </a:endParaRPr>
          </a:p>
        </p:txBody>
      </p:sp>
      <p:sp>
        <p:nvSpPr>
          <p:cNvPr id="19462" name="Rectangle 2"/>
          <p:cNvSpPr>
            <a:spLocks noGrp="1" noChangeArrowheads="1"/>
          </p:cNvSpPr>
          <p:nvPr>
            <p:ph type="title"/>
          </p:nvPr>
        </p:nvSpPr>
        <p:spPr/>
        <p:txBody>
          <a:bodyPr/>
          <a:lstStyle/>
          <a:p>
            <a:pPr eaLnBrk="1" hangingPunct="1"/>
            <a:r>
              <a:rPr lang="en-US" smtClean="0"/>
              <a:t>DATABASE DESIGN</a:t>
            </a:r>
            <a:endParaRPr lang="en-GB" smtClean="0"/>
          </a:p>
        </p:txBody>
      </p:sp>
      <p:sp>
        <p:nvSpPr>
          <p:cNvPr id="19463" name="Rectangle 3"/>
          <p:cNvSpPr>
            <a:spLocks noGrp="1" noChangeArrowheads="1"/>
          </p:cNvSpPr>
          <p:nvPr>
            <p:ph type="body" idx="1"/>
          </p:nvPr>
        </p:nvSpPr>
        <p:spPr>
          <a:xfrm>
            <a:off x="685800" y="1981200"/>
            <a:ext cx="7772400" cy="3962400"/>
          </a:xfrm>
        </p:spPr>
        <p:txBody>
          <a:bodyPr/>
          <a:lstStyle/>
          <a:p>
            <a:pPr eaLnBrk="1" hangingPunct="1"/>
            <a:r>
              <a:rPr lang="en-US" smtClean="0"/>
              <a:t>In order to avoid anomalies due to redundant information in tuples</a:t>
            </a:r>
          </a:p>
          <a:p>
            <a:pPr lvl="1" eaLnBrk="1" hangingPunct="1"/>
            <a:r>
              <a:rPr lang="en-US" smtClean="0"/>
              <a:t>Design the base relation schemas so that no insertion, deletion, or modification anomalies are present in the relation. If any anomalies are present, note them clearly and make sure that the programs that update the database will operate correctly. </a:t>
            </a:r>
            <a:endParaRPr lang="en-GB"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DATABASE DESIGN</a:t>
            </a:r>
          </a:p>
        </p:txBody>
      </p:sp>
      <p:sp>
        <p:nvSpPr>
          <p:cNvPr id="20483" name="Content Placeholder 2"/>
          <p:cNvSpPr>
            <a:spLocks noGrp="1"/>
          </p:cNvSpPr>
          <p:nvPr>
            <p:ph idx="1"/>
          </p:nvPr>
        </p:nvSpPr>
        <p:spPr/>
        <p:txBody>
          <a:bodyPr/>
          <a:lstStyle/>
          <a:p>
            <a:r>
              <a:rPr lang="en-IN" dirty="0" smtClean="0"/>
              <a:t>Nulls are intend the as a basis for dealing with the problem of missing information</a:t>
            </a:r>
          </a:p>
          <a:p>
            <a:pPr>
              <a:buNone/>
            </a:pPr>
            <a:endParaRPr lang="en-IN" dirty="0" smtClean="0"/>
          </a:p>
          <a:p>
            <a:endParaRPr lang="en-IN" dirty="0" smtClean="0"/>
          </a:p>
        </p:txBody>
      </p:sp>
      <p:sp>
        <p:nvSpPr>
          <p:cNvPr id="20484" name="Slide Number Placeholder 3"/>
          <p:cNvSpPr>
            <a:spLocks noGrp="1"/>
          </p:cNvSpPr>
          <p:nvPr>
            <p:ph type="sldNum" sz="quarter" idx="10"/>
          </p:nvPr>
        </p:nvSpPr>
        <p:spPr>
          <a:noFill/>
        </p:spPr>
        <p:txBody>
          <a:bodyPr/>
          <a:lstStyle/>
          <a:p>
            <a:fld id="{2AF5D215-E2E4-4DBB-9DE2-5FC54EB8FB77}" type="slidenum">
              <a:rPr lang="en-US" smtClean="0"/>
              <a:pPr/>
              <a:t>5</a:t>
            </a:fld>
            <a:endParaRPr lang="en-US" smtClean="0"/>
          </a:p>
        </p:txBody>
      </p:sp>
      <p:sp>
        <p:nvSpPr>
          <p:cNvPr id="20485" name="Date Placeholder 4"/>
          <p:cNvSpPr>
            <a:spLocks noGrp="1"/>
          </p:cNvSpPr>
          <p:nvPr>
            <p:ph type="dt" sz="quarter" idx="11"/>
          </p:nvPr>
        </p:nvSpPr>
        <p:spPr>
          <a:noFill/>
        </p:spPr>
        <p:txBody>
          <a:bodyPr/>
          <a:lstStyle/>
          <a:p>
            <a:r>
              <a:rPr lang="en-US" smtClean="0"/>
              <a:t>DBMS-5</a:t>
            </a:r>
          </a:p>
        </p:txBody>
      </p:sp>
      <p:sp>
        <p:nvSpPr>
          <p:cNvPr id="20486"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DATABASE DESIGN</a:t>
            </a:r>
          </a:p>
        </p:txBody>
      </p:sp>
      <p:sp>
        <p:nvSpPr>
          <p:cNvPr id="21507" name="Content Placeholder 2"/>
          <p:cNvSpPr>
            <a:spLocks noGrp="1"/>
          </p:cNvSpPr>
          <p:nvPr>
            <p:ph idx="1"/>
          </p:nvPr>
        </p:nvSpPr>
        <p:spPr/>
        <p:txBody>
          <a:bodyPr/>
          <a:lstStyle/>
          <a:p>
            <a:r>
              <a:rPr lang="en-IN" smtClean="0"/>
              <a:t>In order to deal with such situation we have to make use of ‘Null’</a:t>
            </a:r>
          </a:p>
          <a:p>
            <a:r>
              <a:rPr lang="en-IN" smtClean="0"/>
              <a:t>Codd regards Null as an integral part of the relational model</a:t>
            </a:r>
          </a:p>
          <a:p>
            <a:r>
              <a:rPr lang="en-IN" smtClean="0"/>
              <a:t>Effect of Null on the candidate key and the foreign key</a:t>
            </a:r>
          </a:p>
        </p:txBody>
      </p:sp>
      <p:sp>
        <p:nvSpPr>
          <p:cNvPr id="21508" name="Slide Number Placeholder 3"/>
          <p:cNvSpPr>
            <a:spLocks noGrp="1"/>
          </p:cNvSpPr>
          <p:nvPr>
            <p:ph type="sldNum" sz="quarter" idx="10"/>
          </p:nvPr>
        </p:nvSpPr>
        <p:spPr>
          <a:noFill/>
        </p:spPr>
        <p:txBody>
          <a:bodyPr/>
          <a:lstStyle/>
          <a:p>
            <a:fld id="{770A6AD2-D70D-4CF2-96A5-0D9FF84AF913}" type="slidenum">
              <a:rPr lang="en-US" smtClean="0"/>
              <a:pPr/>
              <a:t>6</a:t>
            </a:fld>
            <a:endParaRPr lang="en-US" smtClean="0"/>
          </a:p>
        </p:txBody>
      </p:sp>
      <p:sp>
        <p:nvSpPr>
          <p:cNvPr id="21509" name="Date Placeholder 4"/>
          <p:cNvSpPr>
            <a:spLocks noGrp="1"/>
          </p:cNvSpPr>
          <p:nvPr>
            <p:ph type="dt" sz="quarter" idx="11"/>
          </p:nvPr>
        </p:nvSpPr>
        <p:spPr>
          <a:noFill/>
        </p:spPr>
        <p:txBody>
          <a:bodyPr/>
          <a:lstStyle/>
          <a:p>
            <a:r>
              <a:rPr lang="en-US" smtClean="0"/>
              <a:t>DBMS-5</a:t>
            </a:r>
          </a:p>
        </p:txBody>
      </p:sp>
      <p:sp>
        <p:nvSpPr>
          <p:cNvPr id="21510"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DATABASE DESIGN</a:t>
            </a:r>
          </a:p>
        </p:txBody>
      </p:sp>
      <p:sp>
        <p:nvSpPr>
          <p:cNvPr id="22531" name="Content Placeholder 2"/>
          <p:cNvSpPr>
            <a:spLocks noGrp="1"/>
          </p:cNvSpPr>
          <p:nvPr>
            <p:ph idx="1"/>
          </p:nvPr>
        </p:nvSpPr>
        <p:spPr/>
        <p:txBody>
          <a:bodyPr/>
          <a:lstStyle/>
          <a:p>
            <a:r>
              <a:rPr lang="en-IN" smtClean="0"/>
              <a:t>Definition of every attribute involved in primary key of the base relation must include the specification Nulls not allowed (entity intigrity). As</a:t>
            </a:r>
          </a:p>
          <a:p>
            <a:pPr lvl="1"/>
            <a:r>
              <a:rPr lang="en-IN" smtClean="0"/>
              <a:t>Entities in the real world are distinguishable, so</a:t>
            </a:r>
          </a:p>
          <a:p>
            <a:pPr lvl="1"/>
            <a:r>
              <a:rPr lang="en-IN" smtClean="0"/>
              <a:t>Entity representatives in the database must be distinguishable</a:t>
            </a:r>
          </a:p>
          <a:p>
            <a:pPr lvl="1"/>
            <a:endParaRPr lang="en-IN" smtClean="0"/>
          </a:p>
        </p:txBody>
      </p:sp>
      <p:sp>
        <p:nvSpPr>
          <p:cNvPr id="22532" name="Slide Number Placeholder 3"/>
          <p:cNvSpPr>
            <a:spLocks noGrp="1"/>
          </p:cNvSpPr>
          <p:nvPr>
            <p:ph type="sldNum" sz="quarter" idx="10"/>
          </p:nvPr>
        </p:nvSpPr>
        <p:spPr>
          <a:noFill/>
        </p:spPr>
        <p:txBody>
          <a:bodyPr/>
          <a:lstStyle/>
          <a:p>
            <a:fld id="{494A9D75-298E-4D87-B8E7-A16E250CBA98}" type="slidenum">
              <a:rPr lang="en-US" smtClean="0"/>
              <a:pPr/>
              <a:t>7</a:t>
            </a:fld>
            <a:endParaRPr lang="en-US" smtClean="0"/>
          </a:p>
        </p:txBody>
      </p:sp>
      <p:sp>
        <p:nvSpPr>
          <p:cNvPr id="22533" name="Date Placeholder 4"/>
          <p:cNvSpPr>
            <a:spLocks noGrp="1"/>
          </p:cNvSpPr>
          <p:nvPr>
            <p:ph type="dt" sz="quarter" idx="11"/>
          </p:nvPr>
        </p:nvSpPr>
        <p:spPr>
          <a:noFill/>
        </p:spPr>
        <p:txBody>
          <a:bodyPr/>
          <a:lstStyle/>
          <a:p>
            <a:r>
              <a:rPr lang="en-US" smtClean="0"/>
              <a:t>DBMS-5</a:t>
            </a:r>
          </a:p>
        </p:txBody>
      </p:sp>
      <p:sp>
        <p:nvSpPr>
          <p:cNvPr id="22534"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DATABASE DESIGN</a:t>
            </a:r>
          </a:p>
        </p:txBody>
      </p:sp>
      <p:sp>
        <p:nvSpPr>
          <p:cNvPr id="23555" name="Content Placeholder 2"/>
          <p:cNvSpPr>
            <a:spLocks noGrp="1"/>
          </p:cNvSpPr>
          <p:nvPr>
            <p:ph idx="1"/>
          </p:nvPr>
        </p:nvSpPr>
        <p:spPr>
          <a:xfrm>
            <a:off x="685800" y="1828800"/>
            <a:ext cx="7772400" cy="4114800"/>
          </a:xfrm>
        </p:spPr>
        <p:txBody>
          <a:bodyPr/>
          <a:lstStyle/>
          <a:p>
            <a:pPr lvl="1"/>
            <a:r>
              <a:rPr lang="en-IN" dirty="0" smtClean="0"/>
              <a:t>An entity with missing identity does not exists</a:t>
            </a:r>
          </a:p>
          <a:p>
            <a:pPr lvl="1"/>
            <a:r>
              <a:rPr lang="en-IN" dirty="0" smtClean="0"/>
              <a:t>In a composite primary key, primary key values that are partially Null must be </a:t>
            </a:r>
            <a:r>
              <a:rPr lang="en-IN" dirty="0" smtClean="0"/>
              <a:t>prohibited</a:t>
            </a:r>
            <a:endParaRPr lang="en-IN" dirty="0" smtClean="0"/>
          </a:p>
          <a:p>
            <a:pPr lvl="1"/>
            <a:r>
              <a:rPr lang="en-IN" dirty="0" smtClean="0"/>
              <a:t>This rule applies only to base relation</a:t>
            </a:r>
          </a:p>
        </p:txBody>
      </p:sp>
      <p:sp>
        <p:nvSpPr>
          <p:cNvPr id="23556" name="Slide Number Placeholder 3"/>
          <p:cNvSpPr>
            <a:spLocks noGrp="1"/>
          </p:cNvSpPr>
          <p:nvPr>
            <p:ph type="sldNum" sz="quarter" idx="10"/>
          </p:nvPr>
        </p:nvSpPr>
        <p:spPr>
          <a:noFill/>
        </p:spPr>
        <p:txBody>
          <a:bodyPr/>
          <a:lstStyle/>
          <a:p>
            <a:fld id="{729C7F1C-DEB4-4BA7-9DF8-6854D140B899}" type="slidenum">
              <a:rPr lang="en-US" smtClean="0"/>
              <a:pPr/>
              <a:t>8</a:t>
            </a:fld>
            <a:endParaRPr lang="en-US" smtClean="0"/>
          </a:p>
        </p:txBody>
      </p:sp>
      <p:sp>
        <p:nvSpPr>
          <p:cNvPr id="23557" name="Date Placeholder 4"/>
          <p:cNvSpPr>
            <a:spLocks noGrp="1"/>
          </p:cNvSpPr>
          <p:nvPr>
            <p:ph type="dt" sz="quarter" idx="11"/>
          </p:nvPr>
        </p:nvSpPr>
        <p:spPr>
          <a:noFill/>
        </p:spPr>
        <p:txBody>
          <a:bodyPr/>
          <a:lstStyle/>
          <a:p>
            <a:r>
              <a:rPr lang="en-US" smtClean="0"/>
              <a:t>DBMS-5</a:t>
            </a:r>
          </a:p>
        </p:txBody>
      </p:sp>
      <p:sp>
        <p:nvSpPr>
          <p:cNvPr id="23558"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p:spPr>
        <p:txBody>
          <a:bodyPr/>
          <a:lstStyle/>
          <a:p>
            <a:fld id="{AE5B1772-F14D-426C-B2C1-CFF89BD52049}" type="slidenum">
              <a:rPr lang="en-US" smtClean="0"/>
              <a:pPr/>
              <a:t>9</a:t>
            </a:fld>
            <a:endParaRPr lang="en-US" smtClean="0"/>
          </a:p>
        </p:txBody>
      </p:sp>
      <p:sp>
        <p:nvSpPr>
          <p:cNvPr id="24579" name="Rectangle 7"/>
          <p:cNvSpPr>
            <a:spLocks noGrp="1" noChangeArrowheads="1"/>
          </p:cNvSpPr>
          <p:nvPr>
            <p:ph type="dt" sz="quarter" idx="11"/>
          </p:nvPr>
        </p:nvSpPr>
        <p:spPr>
          <a:noFill/>
        </p:spPr>
        <p:txBody>
          <a:bodyPr/>
          <a:lstStyle/>
          <a:p>
            <a:r>
              <a:rPr lang="en-US" smtClean="0"/>
              <a:t>DBMS-5</a:t>
            </a:r>
          </a:p>
        </p:txBody>
      </p:sp>
      <p:sp>
        <p:nvSpPr>
          <p:cNvPr id="24580" name="Rectangle 8"/>
          <p:cNvSpPr>
            <a:spLocks noGrp="1" noChangeArrowheads="1"/>
          </p:cNvSpPr>
          <p:nvPr>
            <p:ph type="ftr" sz="quarter" idx="12"/>
          </p:nvPr>
        </p:nvSpPr>
        <p:spPr>
          <a:noFill/>
        </p:spPr>
        <p:txBody>
          <a:bodyPr/>
          <a:lstStyle/>
          <a:p>
            <a:r>
              <a:rPr lang="en-US" smtClean="0"/>
              <a:t>Snigdha Biswas</a:t>
            </a:r>
          </a:p>
        </p:txBody>
      </p:sp>
      <p:sp>
        <p:nvSpPr>
          <p:cNvPr id="2458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74A7AA4F-4814-4DEA-8965-046210FA32B1}" type="slidenum">
              <a:rPr lang="en-US" sz="1400" i="0">
                <a:latin typeface="Times New Roman" pitchFamily="18" charset="0"/>
              </a:rPr>
              <a:pPr algn="r">
                <a:spcBef>
                  <a:spcPct val="0"/>
                </a:spcBef>
                <a:buFontTx/>
                <a:buNone/>
              </a:pPr>
              <a:t>9</a:t>
            </a:fld>
            <a:endParaRPr lang="en-US" sz="1400" i="0">
              <a:latin typeface="Times New Roman" pitchFamily="18" charset="0"/>
            </a:endParaRPr>
          </a:p>
        </p:txBody>
      </p:sp>
      <p:sp>
        <p:nvSpPr>
          <p:cNvPr id="24582" name="Rectangle 3"/>
          <p:cNvSpPr>
            <a:spLocks noGrp="1" noChangeArrowheads="1"/>
          </p:cNvSpPr>
          <p:nvPr>
            <p:ph type="body" idx="1"/>
          </p:nvPr>
        </p:nvSpPr>
        <p:spPr>
          <a:xfrm>
            <a:off x="685800" y="1828800"/>
            <a:ext cx="7848600" cy="4114800"/>
          </a:xfrm>
        </p:spPr>
        <p:txBody>
          <a:bodyPr/>
          <a:lstStyle/>
          <a:p>
            <a:pPr eaLnBrk="1" hangingPunct="1"/>
            <a:r>
              <a:rPr lang="en-US" smtClean="0"/>
              <a:t>If many of the attributes do not apply to all tuples in the relation, there will be many nulls in those tuples</a:t>
            </a:r>
            <a:r>
              <a:rPr lang="en-US" sz="2800" smtClean="0"/>
              <a:t>.</a:t>
            </a:r>
          </a:p>
          <a:p>
            <a:pPr lvl="1" eaLnBrk="1" hangingPunct="1"/>
            <a:r>
              <a:rPr lang="en-US" smtClean="0"/>
              <a:t>In order to avoid this, as far as possible, avoid placing attributes in a base relation whose values may frequently be null. If nulls are unavoidable make sure they apply in exceptional cases only, and do not apply to majority of the tuples in the relation.</a:t>
            </a:r>
            <a:endParaRPr lang="en-GB" smtClean="0"/>
          </a:p>
        </p:txBody>
      </p:sp>
      <p:sp>
        <p:nvSpPr>
          <p:cNvPr id="24583" name="Title 7"/>
          <p:cNvSpPr>
            <a:spLocks noGrp="1"/>
          </p:cNvSpPr>
          <p:nvPr>
            <p:ph type="title"/>
          </p:nvPr>
        </p:nvSpPr>
        <p:spPr/>
        <p:txBody>
          <a:bodyPr/>
          <a:lstStyle/>
          <a:p>
            <a:r>
              <a:rPr lang="en-IN" smtClean="0"/>
              <a:t>DATABASE DESIGN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4271</TotalTime>
  <Words>460</Words>
  <Application>Microsoft Office PowerPoint</Application>
  <PresentationFormat>On-screen Show (4:3)</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DATABASE DESIGN</vt:lpstr>
      <vt:lpstr>DATABASE DESIGN</vt:lpstr>
      <vt:lpstr>DATABASE DESIGN</vt:lpstr>
      <vt:lpstr>DATABASE DESIGN</vt:lpstr>
      <vt:lpstr>DATABASE DESIGN</vt:lpstr>
      <vt:lpstr>DATABASE DESIGN</vt:lpstr>
      <vt:lpstr>DATABASE DESIGN</vt:lpstr>
      <vt:lpstr>DATABASE DESIGN</vt:lpstr>
      <vt:lpstr>DATABASE DESIGN</vt:lpstr>
      <vt:lpstr>DATABASE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Ranendra</cp:lastModifiedBy>
  <cp:revision>145</cp:revision>
  <dcterms:created xsi:type="dcterms:W3CDTF">2007-10-01T11:10:55Z</dcterms:created>
  <dcterms:modified xsi:type="dcterms:W3CDTF">2015-03-05T18:22:11Z</dcterms:modified>
</cp:coreProperties>
</file>