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71" r:id="rId2"/>
    <p:sldId id="372" r:id="rId3"/>
    <p:sldId id="332" r:id="rId4"/>
    <p:sldId id="333" r:id="rId5"/>
    <p:sldId id="373" r:id="rId6"/>
    <p:sldId id="374" r:id="rId7"/>
    <p:sldId id="375" r:id="rId8"/>
    <p:sldId id="380" r:id="rId9"/>
    <p:sldId id="384" r:id="rId10"/>
    <p:sldId id="385" r:id="rId11"/>
    <p:sldId id="387" r:id="rId12"/>
    <p:sldId id="390" r:id="rId13"/>
    <p:sldId id="395" r:id="rId14"/>
    <p:sldId id="334" r:id="rId15"/>
    <p:sldId id="335" r:id="rId16"/>
    <p:sldId id="336" r:id="rId17"/>
    <p:sldId id="402" r:id="rId18"/>
    <p:sldId id="405" r:id="rId19"/>
    <p:sldId id="406" r:id="rId20"/>
    <p:sldId id="407" r:id="rId21"/>
    <p:sldId id="410" r:id="rId22"/>
    <p:sldId id="414" r:id="rId23"/>
    <p:sldId id="415" r:id="rId24"/>
    <p:sldId id="41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00" autoAdjust="0"/>
    <p:restoredTop sz="98194" autoAdjust="0"/>
  </p:normalViewPr>
  <p:slideViewPr>
    <p:cSldViewPr>
      <p:cViewPr varScale="1">
        <p:scale>
          <a:sx n="71" d="100"/>
          <a:sy n="71" d="100"/>
        </p:scale>
        <p:origin x="6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fld id="{FF0CAF77-2BAE-47CA-B01F-1B29E446BA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116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6E223-0D50-4BF9-A0BB-9AE966134A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7B881-DBCB-4E35-8B5A-7463A609A7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D0656-4321-4DFD-94DA-A28D10CAE8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E54A-A1B8-46A3-A9CE-C2C5E5E4E4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7D8E0-7B6D-4F75-9426-3C7EE39461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DF9E4-5BA7-4FE6-A71C-EE6D1C65C2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07638-1DD2-4372-ABD1-1CA0EDA20A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0C708-6251-427D-AD76-3E6141375D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576F0-9AEF-41B9-8A2B-338180917B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7AAEC-96AE-44C2-8F3E-DD13706079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81A3E-39ED-4DC2-BDE6-2B6684CA28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DBMS-11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08F9BA7D-3593-490B-A53D-85FCD724BD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Good design:</a:t>
            </a:r>
          </a:p>
          <a:p>
            <a:r>
              <a:rPr lang="en-IN" smtClean="0"/>
              <a:t>One fact in one place</a:t>
            </a:r>
          </a:p>
          <a:p>
            <a:r>
              <a:rPr lang="en-IN" smtClean="0"/>
              <a:t>Relations in a relational database are always normalized</a:t>
            </a:r>
          </a:p>
          <a:p>
            <a:r>
              <a:rPr lang="en-IN" smtClean="0"/>
              <a:t>Relations contains repeating groups can be normalized into equivalent form  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DBMS-11a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95D4C2-30E0-49DA-9410-8CB1A7500523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NORMALIZATION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R1 and R2 are the projections of some relation R</a:t>
            </a:r>
          </a:p>
          <a:p>
            <a:r>
              <a:rPr lang="en-IN" smtClean="0"/>
              <a:t>R1 and R2 include all of the attributes of R</a:t>
            </a:r>
          </a:p>
          <a:p>
            <a:r>
              <a:rPr lang="en-IN" smtClean="0"/>
              <a:t>Condition for after joining R1 and R2 we will get back to R is-- Functional dependency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DBMS-11a</a:t>
            </a: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70CE9-12B8-418B-B2FE-352E4BBCB152}" type="slidenum">
              <a:rPr lang="en-GB" smtClean="0"/>
              <a:pPr/>
              <a:t>10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NORMALIZATION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normal form:</a:t>
            </a:r>
          </a:p>
          <a:p>
            <a:pPr lvl="1"/>
            <a:r>
              <a:rPr lang="en-IN" dirty="0" smtClean="0"/>
              <a:t>A relation is in 1NF  if and only if all underlying domains contain scalar(atomic) values only.</a:t>
            </a:r>
          </a:p>
          <a:p>
            <a:pPr lvl="1"/>
            <a:r>
              <a:rPr lang="en-IN" dirty="0" smtClean="0"/>
              <a:t>Two relations S and SP is lumped together into a single relation as</a:t>
            </a:r>
          </a:p>
          <a:p>
            <a:pPr lvl="1"/>
            <a:r>
              <a:rPr lang="en-IN" dirty="0" smtClean="0"/>
              <a:t>FIRST (S#, STATUS, CITY, P# QTY  )</a:t>
            </a:r>
          </a:p>
          <a:p>
            <a:pPr lvl="1"/>
            <a:r>
              <a:rPr lang="en-IN" dirty="0" smtClean="0"/>
              <a:t>Primary Key  (S#, P# )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DBMS-11a</a:t>
            </a: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8CD337-65D5-44FB-ABFF-B1D66553871B}" type="slidenum">
              <a:rPr lang="en-GB" smtClean="0"/>
              <a:pPr/>
              <a:t>11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NORMALIZATION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smtClean="0"/>
              <a:t>DELETE</a:t>
            </a:r>
          </a:p>
          <a:p>
            <a:pPr lvl="1"/>
            <a:r>
              <a:rPr lang="en-IN" sz="2400" smtClean="0"/>
              <a:t>If we delete the only first tuple for a particular supplier, we destroy the information about the Shipment and the City where the supplier is located</a:t>
            </a:r>
          </a:p>
          <a:p>
            <a:r>
              <a:rPr lang="en-IN" smtClean="0"/>
              <a:t>UPDATE</a:t>
            </a:r>
          </a:p>
          <a:p>
            <a:pPr lvl="2"/>
            <a:r>
              <a:rPr lang="en-IN" smtClean="0"/>
              <a:t>If S1 moves from London to Amsterdam, in FIRST every tuple containing S1, city must be changed to Amsterdam, otherwise inconsistent result will be produced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DBMS-11a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5A0325-1A4D-486E-AD6D-41252D1A09CB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NORMALIZATION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Second normal form:</a:t>
            </a:r>
          </a:p>
          <a:p>
            <a:pPr lvl="1"/>
            <a:r>
              <a:rPr lang="en-IN" sz="2000" dirty="0" smtClean="0"/>
              <a:t>A relation is in 2NF if and only if it is in 1NF and every non key attribute is  dependent on Primary key.</a:t>
            </a:r>
          </a:p>
          <a:p>
            <a:pPr lvl="1"/>
            <a:r>
              <a:rPr lang="en-IN" sz="2000" dirty="0" smtClean="0"/>
              <a:t>SECOND and SP both are in 2NF</a:t>
            </a:r>
          </a:p>
          <a:p>
            <a:pPr lvl="1"/>
            <a:r>
              <a:rPr lang="en-IN" sz="2000" dirty="0" smtClean="0"/>
              <a:t>The primary keys are S# and combination of ( S#, P#)</a:t>
            </a:r>
          </a:p>
          <a:p>
            <a:pPr lvl="1"/>
            <a:endParaRPr lang="en-IN" sz="2000" dirty="0" smtClean="0"/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DBMS-11a</a:t>
            </a: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474B5E-BA28-4805-9999-F45DB24BCC07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DBMS-11a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CC49B0-FC8F-4450-98F2-244F41E92705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  <a:endParaRPr lang="en-GB" smtClean="0"/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definitions:</a:t>
            </a:r>
          </a:p>
          <a:p>
            <a:pPr lvl="1" eaLnBrk="1" hangingPunct="1"/>
            <a:r>
              <a:rPr lang="en-US" smtClean="0"/>
              <a:t>Super key: Super key of a relation is a set of attributes S </a:t>
            </a:r>
            <a:r>
              <a:rPr lang="en-US" smtClean="0">
                <a:ea typeface="Arial Unicode MS" pitchFamily="34" charset="-128"/>
                <a:cs typeface="Arial Unicode MS" pitchFamily="34" charset="-128"/>
              </a:rPr>
              <a:t>⊂ R with the property that no two tuples t</a:t>
            </a:r>
            <a:r>
              <a:rPr lang="en-US" baseline="-25000" smtClean="0">
                <a:ea typeface="Arial Unicode MS" pitchFamily="34" charset="-128"/>
                <a:cs typeface="Arial Unicode MS" pitchFamily="34" charset="-128"/>
              </a:rPr>
              <a:t>1 </a:t>
            </a:r>
            <a:r>
              <a:rPr lang="en-US" smtClean="0">
                <a:ea typeface="Arial Unicode MS" pitchFamily="34" charset="-128"/>
                <a:cs typeface="Arial Unicode MS" pitchFamily="34" charset="-128"/>
              </a:rPr>
              <a:t> and  t</a:t>
            </a:r>
            <a:r>
              <a:rPr lang="en-US" baseline="-25000" smtClean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smtClean="0">
                <a:ea typeface="Arial Unicode MS" pitchFamily="34" charset="-128"/>
                <a:cs typeface="Arial Unicode MS" pitchFamily="34" charset="-128"/>
              </a:rPr>
              <a:t> of r will have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ea typeface="Arial Unicode MS" pitchFamily="34" charset="-128"/>
                <a:cs typeface="Arial Unicode MS" pitchFamily="34" charset="-128"/>
              </a:rPr>
              <a:t>                   t</a:t>
            </a:r>
            <a:r>
              <a:rPr lang="en-US" baseline="-2500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smtClean="0">
                <a:ea typeface="Arial Unicode MS" pitchFamily="34" charset="-128"/>
                <a:cs typeface="Arial Unicode MS" pitchFamily="34" charset="-128"/>
              </a:rPr>
              <a:t>[S] = t</a:t>
            </a:r>
            <a:r>
              <a:rPr lang="en-US" baseline="-25000" smtClean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smtClean="0">
                <a:ea typeface="Arial Unicode MS" pitchFamily="34" charset="-128"/>
                <a:cs typeface="Arial Unicode MS" pitchFamily="34" charset="-128"/>
              </a:rPr>
              <a:t>[S] </a:t>
            </a:r>
            <a:endParaRPr lang="en-GB" smtClean="0"/>
          </a:p>
        </p:txBody>
      </p:sp>
      <p:sp>
        <p:nvSpPr>
          <p:cNvPr id="40967" name="Line 4"/>
          <p:cNvSpPr>
            <a:spLocks noChangeShapeType="1"/>
          </p:cNvSpPr>
          <p:nvPr/>
        </p:nvSpPr>
        <p:spPr bwMode="auto">
          <a:xfrm>
            <a:off x="3810000" y="34036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DBMS-11a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274D02-39B9-4419-A1EB-073431667A84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  <a:endParaRPr lang="en-GB" smtClean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Key:</a:t>
            </a:r>
          </a:p>
          <a:p>
            <a:pPr lvl="1" eaLnBrk="1" hangingPunct="1"/>
            <a:r>
              <a:rPr lang="en-US" smtClean="0"/>
              <a:t>Key for a relation is a minimal set of attributes that uniquely determines all other attributes</a:t>
            </a:r>
          </a:p>
          <a:p>
            <a:pPr lvl="1" eaLnBrk="1" hangingPunct="1"/>
            <a:r>
              <a:rPr lang="en-US" smtClean="0"/>
              <a:t>Prime attributes:</a:t>
            </a:r>
          </a:p>
          <a:p>
            <a:pPr lvl="1" eaLnBrk="1" hangingPunct="1"/>
            <a:r>
              <a:rPr lang="en-US" smtClean="0"/>
              <a:t>An attribute which is a member of some candidate key.</a:t>
            </a:r>
          </a:p>
          <a:p>
            <a:pPr lvl="1" eaLnBrk="1" hangingPunct="1"/>
            <a:r>
              <a:rPr lang="en-US" smtClean="0"/>
              <a:t>Rest all are non prime attribute.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DBMS-11a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39E7C6-BB43-4881-A8E7-91D0C39A6BBA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  <a:endParaRPr lang="en-GB" smtClean="0"/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Third Normal Form (3NF):</a:t>
            </a:r>
          </a:p>
          <a:p>
            <a:pPr lvl="1" eaLnBrk="1" hangingPunct="1"/>
            <a:r>
              <a:rPr lang="en-US" sz="2400" smtClean="0"/>
              <a:t>Let R be a relation schema</a:t>
            </a:r>
          </a:p>
          <a:p>
            <a:pPr lvl="1" eaLnBrk="1" hangingPunct="1"/>
            <a:r>
              <a:rPr lang="en-US" sz="2400" smtClean="0"/>
              <a:t>X be a subset of attribute of R</a:t>
            </a:r>
          </a:p>
          <a:p>
            <a:pPr lvl="1" eaLnBrk="1" hangingPunct="1"/>
            <a:r>
              <a:rPr lang="en-US" sz="2400" smtClean="0"/>
              <a:t>A be an attribute of R</a:t>
            </a:r>
          </a:p>
          <a:p>
            <a:pPr lvl="1" eaLnBrk="1" hangingPunct="1"/>
            <a:r>
              <a:rPr lang="en-US" sz="2400" smtClean="0"/>
              <a:t>R is in 3NF if for every functional dependency X</a:t>
            </a:r>
            <a:r>
              <a:rPr lang="en-US" sz="2400" smtClean="0">
                <a:ea typeface="Arial Unicode MS" pitchFamily="34" charset="-128"/>
                <a:cs typeface="Arial Unicode MS" pitchFamily="34" charset="-128"/>
              </a:rPr>
              <a:t>→ A that holds over R, one of the following statement is true</a:t>
            </a:r>
          </a:p>
          <a:p>
            <a:pPr lvl="1" eaLnBrk="1" hangingPunct="1"/>
            <a:r>
              <a:rPr lang="en-US" sz="2400" smtClean="0">
                <a:ea typeface="Arial Unicode MS" pitchFamily="34" charset="-128"/>
                <a:cs typeface="Arial Unicode MS" pitchFamily="34" charset="-128"/>
              </a:rPr>
              <a:t>  X is a super key OR</a:t>
            </a:r>
          </a:p>
          <a:p>
            <a:pPr lvl="1" eaLnBrk="1" hangingPunct="1"/>
            <a:r>
              <a:rPr lang="en-US" sz="2400" smtClean="0">
                <a:ea typeface="Arial Unicode MS" pitchFamily="34" charset="-128"/>
                <a:cs typeface="Arial Unicode MS" pitchFamily="34" charset="-128"/>
              </a:rPr>
              <a:t> A is a prime attribute of R</a:t>
            </a: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NORMALIZATION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Another definition of 3NF assuming only one candidate key </a:t>
            </a:r>
            <a:r>
              <a:rPr lang="en-IN" dirty="0" err="1" smtClean="0"/>
              <a:t>i.e</a:t>
            </a:r>
            <a:r>
              <a:rPr lang="en-IN" dirty="0" smtClean="0"/>
              <a:t> the primary key </a:t>
            </a:r>
          </a:p>
          <a:p>
            <a:pPr lvl="1"/>
            <a:r>
              <a:rPr lang="en-IN" dirty="0" smtClean="0"/>
              <a:t>A relation is in 3NF if and only if it is in 2NF and every non key attributes is </a:t>
            </a:r>
            <a:r>
              <a:rPr lang="en-IN" dirty="0" err="1" smtClean="0"/>
              <a:t>nontransitively</a:t>
            </a:r>
            <a:r>
              <a:rPr lang="en-IN" dirty="0" smtClean="0"/>
              <a:t> dependent on the Primary Key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DBMS-11a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807051-4B7C-403E-85ED-5FDDE2CE5980}" type="slidenum">
              <a:rPr lang="en-GB" smtClean="0"/>
              <a:pPr/>
              <a:t>17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NORMALIZATION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The Process is reversible </a:t>
            </a:r>
          </a:p>
          <a:p>
            <a:r>
              <a:rPr lang="en-IN" smtClean="0"/>
              <a:t>Hence no information is lost in the reduction.</a:t>
            </a:r>
          </a:p>
          <a:p>
            <a:pPr>
              <a:buFont typeface="Wingdings" pitchFamily="2" charset="2"/>
              <a:buNone/>
            </a:pPr>
            <a:endParaRPr lang="en-IN" smtClean="0"/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DBMS-11a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53AEE9-C7B2-4593-9269-AF3037BB1D12}" type="slidenum">
              <a:rPr lang="en-GB" smtClean="0"/>
              <a:pPr/>
              <a:t>18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NORMALIZATION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A relation is in BCNF if and only if  the only determinants are candidate keys.</a:t>
            </a:r>
          </a:p>
          <a:p>
            <a:r>
              <a:rPr lang="en-IN" smtClean="0"/>
              <a:t>The only arrows in the dependency diagram are arrows out of candidate keys.</a:t>
            </a:r>
          </a:p>
          <a:p>
            <a:r>
              <a:rPr lang="en-IN" smtClean="0"/>
              <a:t>There will be no other arrows</a:t>
            </a:r>
          </a:p>
          <a:p>
            <a:r>
              <a:rPr lang="en-IN" smtClean="0"/>
              <a:t>No arrows can be eliminated by the normalization procedure</a:t>
            </a:r>
          </a:p>
        </p:txBody>
      </p:sp>
      <p:sp>
        <p:nvSpPr>
          <p:cNvPr id="491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C3973F-8D61-448F-8ED6-60F9CA92D3BE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The process of normalization can be built  using  normal forms.</a:t>
            </a:r>
          </a:p>
          <a:p>
            <a:r>
              <a:rPr lang="en-IN" smtClean="0"/>
              <a:t>A relation is said to be in a particular normal form if it satisfies certain prescribed set of conditions.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DBMS-11a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E644B8-7B91-4512-AB3F-7ACB3EAB39FC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NORMALIZATION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BCNF – means no transitive dependency</a:t>
            </a:r>
          </a:p>
          <a:p>
            <a:r>
              <a:rPr lang="en-IN" smtClean="0"/>
              <a:t>BCNF is stronger than 3NF</a:t>
            </a:r>
          </a:p>
          <a:p>
            <a:r>
              <a:rPr lang="en-IN" smtClean="0"/>
              <a:t>Any given relation can be non loss decomposed into an equivalent collection of BCNF relations</a:t>
            </a:r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8530AA-2277-4EF5-912A-AC57C23A9799}" type="slidenum">
              <a:rPr lang="en-GB" smtClean="0"/>
              <a:pPr/>
              <a:t>20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NORMALIZATION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smtClean="0"/>
              <a:t>Dependency-Preserving decomposition-</a:t>
            </a:r>
          </a:p>
          <a:p>
            <a:pPr lvl="1"/>
            <a:r>
              <a:rPr lang="en-IN" sz="2400" smtClean="0"/>
              <a:t>The decomposition of a relation schema R with the FDs F into schemas with attribute sets X and Y is dependency- preserving when we take the dependencies in Fx and Fy and compute the closure of their union we get back all dependencies in the closure of F.</a:t>
            </a:r>
          </a:p>
          <a:p>
            <a:pPr lvl="1"/>
            <a:r>
              <a:rPr lang="en-IN" sz="2400" smtClean="0"/>
              <a:t>We have to enforce only Fx and Fy  we will get all Fds in F closure</a:t>
            </a:r>
          </a:p>
        </p:txBody>
      </p:sp>
      <p:sp>
        <p:nvSpPr>
          <p:cNvPr id="5325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A02920-D503-41FA-BF13-5797FB493174}" type="slidenum">
              <a:rPr lang="en-GB" smtClean="0"/>
              <a:pPr/>
              <a:t>21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DENORMALIZATION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De normalization for performance :</a:t>
            </a:r>
          </a:p>
          <a:p>
            <a:pPr lvl="1"/>
            <a:r>
              <a:rPr lang="en-IN" smtClean="0"/>
              <a:t>Although the creation of normalized relations is an important design goal</a:t>
            </a:r>
          </a:p>
          <a:p>
            <a:pPr lvl="1"/>
            <a:r>
              <a:rPr lang="en-IN" smtClean="0"/>
              <a:t>Good database design also considers processing requirements</a:t>
            </a:r>
          </a:p>
          <a:p>
            <a:pPr lvl="1"/>
            <a:r>
              <a:rPr lang="en-IN" smtClean="0"/>
              <a:t>As tables are decomposed to conform to normalization requirements, </a:t>
            </a:r>
          </a:p>
          <a:p>
            <a:pPr lvl="1"/>
            <a:r>
              <a:rPr lang="en-IN" smtClean="0"/>
              <a:t>the number of database tables expands </a:t>
            </a:r>
          </a:p>
        </p:txBody>
      </p:sp>
      <p:sp>
        <p:nvSpPr>
          <p:cNvPr id="583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583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583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44301E-456F-4589-949F-5F4151D0F5D2}" type="slidenum">
              <a:rPr lang="en-GB" smtClean="0"/>
              <a:pPr/>
              <a:t>22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DENORMALIZATION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Joining the number of tables takes additional disk input/output operations and processing logic</a:t>
            </a:r>
          </a:p>
          <a:p>
            <a:r>
              <a:rPr lang="en-IN" smtClean="0"/>
              <a:t>Hence the system speed is reduced.</a:t>
            </a:r>
          </a:p>
          <a:p>
            <a:r>
              <a:rPr lang="en-IN" smtClean="0"/>
              <a:t>Consequently there may be very occasional circumstances that allow some degree of denormalization inorder to increase processing speed.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0EB757-C275-4EF1-B999-2AB1A3146D9E}" type="slidenum">
              <a:rPr lang="en-GB" smtClean="0"/>
              <a:pPr/>
              <a:t>23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DENORMALIZATION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Conflicts between design efficiency,</a:t>
            </a:r>
          </a:p>
          <a:p>
            <a:r>
              <a:rPr lang="en-IN" dirty="0" smtClean="0"/>
              <a:t> information requirements , and </a:t>
            </a:r>
          </a:p>
          <a:p>
            <a:r>
              <a:rPr lang="en-IN" dirty="0" smtClean="0"/>
              <a:t> processing speed is often resolved through compromises that include de normalization.</a:t>
            </a:r>
          </a:p>
          <a:p>
            <a:r>
              <a:rPr lang="en-IN" dirty="0" smtClean="0"/>
              <a:t>Sometimes, the use of lower normal form helps to eliminate a serious structural problem.</a:t>
            </a:r>
          </a:p>
        </p:txBody>
      </p:sp>
      <p:sp>
        <p:nvSpPr>
          <p:cNvPr id="614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</a:t>
            </a: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344AFD-20E8-4FC7-B009-49FB61C5DEB6}" type="slidenum">
              <a:rPr lang="en-GB" smtClean="0"/>
              <a:pPr/>
              <a:t>24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DBMS-11a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F504BE-0965-433E-8014-25135A4F2C3D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These forms have increasingly restrictive requirements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Every relation in BCNF is also in 3NF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Every relation in 3NF is also in 2NF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Every relation in 2NF is also in 1NF</a:t>
            </a:r>
            <a:endParaRPr lang="en-GB" smtClean="0"/>
          </a:p>
        </p:txBody>
      </p:sp>
      <p:sp>
        <p:nvSpPr>
          <p:cNvPr id="92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NORMALIZATION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DBMS-11a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0EED80-48BB-4CAF-8035-D656C177A0E0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A relation is in 1NF if every field contains only atomic values, that is not lists or sets.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All normalized relations are in 1NF;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Some INF relations are also in 2NF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Some 2NF relations are also in 3NF</a:t>
            </a:r>
            <a:endParaRPr lang="en-GB" smtClean="0"/>
          </a:p>
        </p:txBody>
      </p:sp>
      <p:sp>
        <p:nvSpPr>
          <p:cNvPr id="1024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NORMALIZATION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NORMALIZATION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Normalization Procedure :</a:t>
            </a:r>
          </a:p>
          <a:p>
            <a:pPr lvl="1"/>
            <a:r>
              <a:rPr lang="en-IN" smtClean="0"/>
              <a:t>Sucessive reduction of a given collection of relations to some more desirable form</a:t>
            </a:r>
          </a:p>
          <a:p>
            <a:pPr lvl="1"/>
            <a:r>
              <a:rPr lang="en-IN" smtClean="0"/>
              <a:t>A relation in 1NF can be converted to 2NF or</a:t>
            </a:r>
          </a:p>
          <a:p>
            <a:pPr lvl="1"/>
            <a:r>
              <a:rPr lang="en-IN" smtClean="0"/>
              <a:t>A relation in 2NF can be converted to 3NF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DBMS-11a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64B071-C218-4BA8-8BE9-BFDF62FF1138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NORMALIZATION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A procedure is reversable:</a:t>
            </a:r>
          </a:p>
          <a:p>
            <a:pPr lvl="1"/>
            <a:r>
              <a:rPr lang="en-IN" smtClean="0"/>
              <a:t>Output from a procedure (set of 3NF relations)</a:t>
            </a:r>
          </a:p>
          <a:p>
            <a:pPr lvl="1"/>
            <a:r>
              <a:rPr lang="en-IN" smtClean="0"/>
              <a:t>Convert them back into the input (set of 2NF relations)</a:t>
            </a:r>
          </a:p>
          <a:p>
            <a:r>
              <a:rPr lang="en-IN" smtClean="0"/>
              <a:t>Reversibility is important , because it means that no information is lost  in the normalization process.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DBMS-11a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E7F9CC-1000-4808-909F-1D2E56AC15FA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NORMALIZATION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Nonloss (Lossless) decomposition :</a:t>
            </a:r>
          </a:p>
          <a:p>
            <a:pPr>
              <a:buFont typeface="Wingdings" pitchFamily="2" charset="2"/>
              <a:buNone/>
            </a:pPr>
            <a:endParaRPr lang="en-IN" smtClean="0"/>
          </a:p>
          <a:p>
            <a:pPr lvl="1"/>
            <a:r>
              <a:rPr lang="en-IN" smtClean="0"/>
              <a:t>Nonloss decomposition  is bound up with the concept of functional dependence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DBMS-11a</a:t>
            </a: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E64BB2-9C6D-4A57-859E-CBA9F9ED6DAF}" type="slidenum">
              <a:rPr lang="en-GB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NORMALIZATION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Decomposition is a process of Projection.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DBMS-11a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AA867D-1A61-4068-A548-C6DCDB5931E8}" type="slidenum">
              <a:rPr lang="en-GB" smtClean="0"/>
              <a:pPr/>
              <a:t>8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NORMALIZATION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When two relations are joined together, we get back the original relation, it is a lossless decomposition</a:t>
            </a:r>
          </a:p>
          <a:p>
            <a:r>
              <a:rPr lang="en-IN" smtClean="0"/>
              <a:t>Reversibility means the original relation is equal to the join of its projection. </a:t>
            </a:r>
          </a:p>
          <a:p>
            <a:r>
              <a:rPr lang="en-IN" smtClean="0"/>
              <a:t>In normalization- decomposition means projection and re composition means Join (natural join over the same name) 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DBMS-11a</a:t>
            </a: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AD1D19-3B83-4E89-B8A5-07E18847C9DD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urier New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v"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v"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12186</TotalTime>
  <Words>1054</Words>
  <Application>Microsoft Office PowerPoint</Application>
  <PresentationFormat>On-screen Show (4:3)</PresentationFormat>
  <Paragraphs>186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 Unicode MS</vt:lpstr>
      <vt:lpstr>Courier New</vt:lpstr>
      <vt:lpstr>Times New Roman</vt:lpstr>
      <vt:lpstr>Wingdings</vt:lpstr>
      <vt:lpstr>Default Design</vt:lpstr>
      <vt:lpstr>DATABASE MANAGEMENT</vt:lpstr>
      <vt:lpstr>DATABASE MANAGEMENT</vt:lpstr>
      <vt:lpstr>NORMALIZATION</vt:lpstr>
      <vt:lpstr>NORMALIZATION</vt:lpstr>
      <vt:lpstr>NORMALIZATION</vt:lpstr>
      <vt:lpstr>NORMALIZATION</vt:lpstr>
      <vt:lpstr>NORMALIZATION</vt:lpstr>
      <vt:lpstr>NORMALIZATION</vt:lpstr>
      <vt:lpstr>NORMALIZATION</vt:lpstr>
      <vt:lpstr>NORMALIZATION</vt:lpstr>
      <vt:lpstr>NORMALIZATION</vt:lpstr>
      <vt:lpstr>NORMALIZATION</vt:lpstr>
      <vt:lpstr>NORMALIZATION</vt:lpstr>
      <vt:lpstr>DATABASE MANAGEMENT</vt:lpstr>
      <vt:lpstr>DATABASE MANAGEMENT</vt:lpstr>
      <vt:lpstr>DATABASE MANAGEMENT</vt:lpstr>
      <vt:lpstr>NORMALIZATION</vt:lpstr>
      <vt:lpstr>NORMALIZATION</vt:lpstr>
      <vt:lpstr>NORMALIZATION</vt:lpstr>
      <vt:lpstr>NORMALIZATION</vt:lpstr>
      <vt:lpstr>NORMALIZATION</vt:lpstr>
      <vt:lpstr>DENORMALIZATION</vt:lpstr>
      <vt:lpstr>DENORMALIZATION</vt:lpstr>
      <vt:lpstr>DENORMALIZATION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MANASGEMENT</dc:title>
  <dc:creator>rnbiswas</dc:creator>
  <cp:lastModifiedBy>acer pc</cp:lastModifiedBy>
  <cp:revision>340</cp:revision>
  <dcterms:created xsi:type="dcterms:W3CDTF">2007-10-01T11:10:55Z</dcterms:created>
  <dcterms:modified xsi:type="dcterms:W3CDTF">2018-02-12T14:38:13Z</dcterms:modified>
</cp:coreProperties>
</file>