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35" r:id="rId2"/>
    <p:sldId id="336" r:id="rId3"/>
    <p:sldId id="337" r:id="rId4"/>
    <p:sldId id="338" r:id="rId5"/>
    <p:sldId id="339" r:id="rId6"/>
    <p:sldId id="340" r:id="rId7"/>
    <p:sldId id="341" r:id="rId8"/>
    <p:sldId id="342" r:id="rId9"/>
    <p:sldId id="343" r:id="rId10"/>
    <p:sldId id="349" r:id="rId11"/>
    <p:sldId id="350" r:id="rId12"/>
    <p:sldId id="355" r:id="rId13"/>
    <p:sldId id="356" r:id="rId14"/>
    <p:sldId id="357" r:id="rId15"/>
    <p:sldId id="352" r:id="rId16"/>
    <p:sldId id="360" r:id="rId17"/>
    <p:sldId id="361" r:id="rId18"/>
    <p:sldId id="362" r:id="rId19"/>
    <p:sldId id="363" r:id="rId20"/>
    <p:sldId id="399" r:id="rId21"/>
    <p:sldId id="400" r:id="rId22"/>
    <p:sldId id="401" r:id="rId23"/>
    <p:sldId id="403" r:id="rId24"/>
    <p:sldId id="404" r:id="rId25"/>
    <p:sldId id="405" r:id="rId26"/>
    <p:sldId id="406" r:id="rId27"/>
    <p:sldId id="364" r:id="rId28"/>
    <p:sldId id="365" r:id="rId29"/>
    <p:sldId id="366" r:id="rId30"/>
    <p:sldId id="367" r:id="rId31"/>
    <p:sldId id="368" r:id="rId32"/>
    <p:sldId id="369" r:id="rId33"/>
    <p:sldId id="372" r:id="rId34"/>
    <p:sldId id="373" r:id="rId35"/>
    <p:sldId id="374" r:id="rId36"/>
    <p:sldId id="375" r:id="rId37"/>
    <p:sldId id="376" r:id="rId38"/>
    <p:sldId id="377" r:id="rId39"/>
    <p:sldId id="379" r:id="rId40"/>
    <p:sldId id="380" r:id="rId41"/>
    <p:sldId id="381" r:id="rId42"/>
    <p:sldId id="382" r:id="rId43"/>
    <p:sldId id="383" r:id="rId44"/>
  </p:sldIdLst>
  <p:sldSz cx="9144000" cy="6858000" type="screen4x3"/>
  <p:notesSz cx="6858000" cy="9144000"/>
  <p:defaultTextStyle>
    <a:defPPr>
      <a:defRPr lang="en-US"/>
    </a:defPPr>
    <a:lvl1pPr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1pPr>
    <a:lvl2pPr marL="4572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2pPr>
    <a:lvl3pPr marL="9144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3pPr>
    <a:lvl4pPr marL="13716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4pPr>
    <a:lvl5pPr marL="1828800" algn="l" rtl="0" fontAlgn="base">
      <a:spcBef>
        <a:spcPct val="20000"/>
      </a:spcBef>
      <a:spcAft>
        <a:spcPct val="0"/>
      </a:spcAft>
      <a:buFont typeface="Wingdings" pitchFamily="2" charset="2"/>
      <a:buChar char="v"/>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Arial Unicode MS" pitchFamily="34" charset="-128"/>
        <a:ea typeface="+mn-ea"/>
        <a:cs typeface="+mn-cs"/>
      </a:defRPr>
    </a:lvl6pPr>
    <a:lvl7pPr marL="2743200" algn="l" defTabSz="914400" rtl="0" eaLnBrk="1" latinLnBrk="0" hangingPunct="1">
      <a:defRPr sz="1200" kern="1200">
        <a:solidFill>
          <a:schemeClr val="tx1"/>
        </a:solidFill>
        <a:latin typeface="Arial Unicode MS" pitchFamily="34" charset="-128"/>
        <a:ea typeface="+mn-ea"/>
        <a:cs typeface="+mn-cs"/>
      </a:defRPr>
    </a:lvl7pPr>
    <a:lvl8pPr marL="3200400" algn="l" defTabSz="914400" rtl="0" eaLnBrk="1" latinLnBrk="0" hangingPunct="1">
      <a:defRPr sz="1200" kern="1200">
        <a:solidFill>
          <a:schemeClr val="tx1"/>
        </a:solidFill>
        <a:latin typeface="Arial Unicode MS" pitchFamily="34" charset="-128"/>
        <a:ea typeface="+mn-ea"/>
        <a:cs typeface="+mn-cs"/>
      </a:defRPr>
    </a:lvl8pPr>
    <a:lvl9pPr marL="3657600" algn="l" defTabSz="914400" rtl="0" eaLnBrk="1" latinLnBrk="0" hangingPunct="1">
      <a:defRPr sz="1200" kern="1200">
        <a:solidFill>
          <a:schemeClr val="tx1"/>
        </a:solidFill>
        <a:latin typeface="Arial Unicode MS" pitchFamily="34" charset="-128"/>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00" autoAdjust="0"/>
    <p:restoredTop sz="98194" autoAdjust="0"/>
  </p:normalViewPr>
  <p:slideViewPr>
    <p:cSldViewPr>
      <p:cViewPr varScale="1">
        <p:scale>
          <a:sx n="67" d="100"/>
          <a:sy n="67" d="100"/>
        </p:scale>
        <p:origin x="8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a:latin typeface="Times New Roman" charset="0"/>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pPr>
              <a:defRPr/>
            </a:pPr>
            <a:endParaRPr lang="en-GB"/>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a:latin typeface="Times New Roman" charset="0"/>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a:latin typeface="Times New Roman" charset="0"/>
              </a:defRPr>
            </a:lvl1pPr>
          </a:lstStyle>
          <a:p>
            <a:pPr>
              <a:defRPr/>
            </a:pPr>
            <a:fld id="{953A21A4-38A9-401E-9A8E-BD8480E1A3A0}" type="slidenum">
              <a:rPr lang="en-GB"/>
              <a:pPr>
                <a:defRPr/>
              </a:pPr>
              <a:t>‹#›</a:t>
            </a:fld>
            <a:endParaRPr lang="en-GB"/>
          </a:p>
        </p:txBody>
      </p:sp>
    </p:spTree>
    <p:extLst>
      <p:ext uri="{BB962C8B-B14F-4D97-AF65-F5344CB8AC3E}">
        <p14:creationId xmlns:p14="http://schemas.microsoft.com/office/powerpoint/2010/main" val="952389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IN" smtClean="0"/>
          </a:p>
        </p:txBody>
      </p:sp>
      <p:sp>
        <p:nvSpPr>
          <p:cNvPr id="62468" name="Slide Number Placeholder 3"/>
          <p:cNvSpPr>
            <a:spLocks noGrp="1"/>
          </p:cNvSpPr>
          <p:nvPr>
            <p:ph type="sldNum" sz="quarter" idx="5"/>
          </p:nvPr>
        </p:nvSpPr>
        <p:spPr>
          <a:noFill/>
        </p:spPr>
        <p:txBody>
          <a:bodyPr/>
          <a:lstStyle/>
          <a:p>
            <a:fld id="{17F76650-8A39-47B8-8172-8F276C0CB34A}" type="slidenum">
              <a:rPr lang="en-GB" smtClean="0"/>
              <a:pPr/>
              <a:t>1</a:t>
            </a:fld>
            <a:endParaRPr lang="en-GB" smtClean="0"/>
          </a:p>
        </p:txBody>
      </p:sp>
    </p:spTree>
    <p:extLst>
      <p:ext uri="{BB962C8B-B14F-4D97-AF65-F5344CB8AC3E}">
        <p14:creationId xmlns:p14="http://schemas.microsoft.com/office/powerpoint/2010/main" val="203248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8B301350-EA95-468E-AFAC-DEE5AD97AF0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BD86BDDC-D166-4E65-AD8B-E41449134D15}"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FD8BFCB3-3E27-40DF-ADC7-9125913B10A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F53E7574-7168-4078-AA7A-5A706DE3AC9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6" name="Rectangle 6"/>
          <p:cNvSpPr>
            <a:spLocks noGrp="1" noChangeArrowheads="1"/>
          </p:cNvSpPr>
          <p:nvPr>
            <p:ph type="sldNum" sz="quarter" idx="12"/>
          </p:nvPr>
        </p:nvSpPr>
        <p:spPr>
          <a:ln/>
        </p:spPr>
        <p:txBody>
          <a:bodyPr/>
          <a:lstStyle>
            <a:lvl1pPr>
              <a:defRPr/>
            </a:lvl1pPr>
          </a:lstStyle>
          <a:p>
            <a:pPr>
              <a:defRPr/>
            </a:pPr>
            <a:fld id="{8A5A3B89-C129-4A08-9BD7-FCDC8C6D1A8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B1966847-61CE-4691-B0FB-D0BF057B1DD9}"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9" name="Rectangle 6"/>
          <p:cNvSpPr>
            <a:spLocks noGrp="1" noChangeArrowheads="1"/>
          </p:cNvSpPr>
          <p:nvPr>
            <p:ph type="sldNum" sz="quarter" idx="12"/>
          </p:nvPr>
        </p:nvSpPr>
        <p:spPr>
          <a:ln/>
        </p:spPr>
        <p:txBody>
          <a:bodyPr/>
          <a:lstStyle>
            <a:lvl1pPr>
              <a:defRPr/>
            </a:lvl1pPr>
          </a:lstStyle>
          <a:p>
            <a:pPr>
              <a:defRPr/>
            </a:pPr>
            <a:fld id="{B2156CC0-4C16-44EF-8032-13385FF020CB}"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5" name="Rectangle 6"/>
          <p:cNvSpPr>
            <a:spLocks noGrp="1" noChangeArrowheads="1"/>
          </p:cNvSpPr>
          <p:nvPr>
            <p:ph type="sldNum" sz="quarter" idx="12"/>
          </p:nvPr>
        </p:nvSpPr>
        <p:spPr>
          <a:ln/>
        </p:spPr>
        <p:txBody>
          <a:bodyPr/>
          <a:lstStyle>
            <a:lvl1pPr>
              <a:defRPr/>
            </a:lvl1pPr>
          </a:lstStyle>
          <a:p>
            <a:pPr>
              <a:defRPr/>
            </a:pPr>
            <a:fld id="{7F1D8899-59B9-40AC-9D33-43BC5B4827B7}"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4" name="Rectangle 6"/>
          <p:cNvSpPr>
            <a:spLocks noGrp="1" noChangeArrowheads="1"/>
          </p:cNvSpPr>
          <p:nvPr>
            <p:ph type="sldNum" sz="quarter" idx="12"/>
          </p:nvPr>
        </p:nvSpPr>
        <p:spPr>
          <a:ln/>
        </p:spPr>
        <p:txBody>
          <a:bodyPr/>
          <a:lstStyle>
            <a:lvl1pPr>
              <a:defRPr/>
            </a:lvl1pPr>
          </a:lstStyle>
          <a:p>
            <a:pPr>
              <a:defRPr/>
            </a:pPr>
            <a:fld id="{2A440154-53AC-43AE-9483-BFA8EAA78B99}"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18ADC7CA-200D-4E98-A43B-72FFCF90A2E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DBMS</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Snigdha Biswas</a:t>
            </a:r>
          </a:p>
        </p:txBody>
      </p:sp>
      <p:sp>
        <p:nvSpPr>
          <p:cNvPr id="7" name="Rectangle 6"/>
          <p:cNvSpPr>
            <a:spLocks noGrp="1" noChangeArrowheads="1"/>
          </p:cNvSpPr>
          <p:nvPr>
            <p:ph type="sldNum" sz="quarter" idx="12"/>
          </p:nvPr>
        </p:nvSpPr>
        <p:spPr>
          <a:ln/>
        </p:spPr>
        <p:txBody>
          <a:bodyPr/>
          <a:lstStyle>
            <a:lvl1pPr>
              <a:defRPr/>
            </a:lvl1pPr>
          </a:lstStyle>
          <a:p>
            <a:pPr>
              <a:defRPr/>
            </a:pPr>
            <a:fld id="{00FFBF53-2A2A-4E5E-8A3C-C49D8FD6A769}"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charset="0"/>
              </a:defRPr>
            </a:lvl1pPr>
          </a:lstStyle>
          <a:p>
            <a:pPr>
              <a:defRPr/>
            </a:pPr>
            <a:r>
              <a:rPr lang="en-US"/>
              <a:t>DBMS</a:t>
            </a: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Times New Roman" charset="0"/>
              </a:defRPr>
            </a:lvl1pPr>
          </a:lstStyle>
          <a:p>
            <a:pPr>
              <a:defRPr/>
            </a:pPr>
            <a:r>
              <a:rPr lang="en-GB"/>
              <a:t>Snigdha Biswas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charset="0"/>
              </a:defRPr>
            </a:lvl1pPr>
          </a:lstStyle>
          <a:p>
            <a:pPr>
              <a:defRPr/>
            </a:pPr>
            <a:fld id="{D0EA353C-58FA-4B81-9DE1-68D61F963F3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Courier New" pitchFamily="49" charset="0"/>
        </a:defRPr>
      </a:lvl2pPr>
      <a:lvl3pPr algn="ctr" rtl="0" eaLnBrk="0" fontAlgn="base" hangingPunct="0">
        <a:spcBef>
          <a:spcPct val="0"/>
        </a:spcBef>
        <a:spcAft>
          <a:spcPct val="0"/>
        </a:spcAft>
        <a:defRPr sz="4400" b="1">
          <a:solidFill>
            <a:schemeClr val="tx2"/>
          </a:solidFill>
          <a:latin typeface="Courier New" pitchFamily="49" charset="0"/>
        </a:defRPr>
      </a:lvl3pPr>
      <a:lvl4pPr algn="ctr" rtl="0" eaLnBrk="0" fontAlgn="base" hangingPunct="0">
        <a:spcBef>
          <a:spcPct val="0"/>
        </a:spcBef>
        <a:spcAft>
          <a:spcPct val="0"/>
        </a:spcAft>
        <a:defRPr sz="4400" b="1">
          <a:solidFill>
            <a:schemeClr val="tx2"/>
          </a:solidFill>
          <a:latin typeface="Courier New" pitchFamily="49" charset="0"/>
        </a:defRPr>
      </a:lvl4pPr>
      <a:lvl5pPr algn="ctr" rtl="0" eaLnBrk="0" fontAlgn="base" hangingPunct="0">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eaLnBrk="0" fontAlgn="base" hangingPunct="0">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r>
              <a:rPr lang="en-IN" smtClean="0"/>
              <a:t>TRANSACTION MANAGEMENT</a:t>
            </a:r>
          </a:p>
        </p:txBody>
      </p:sp>
      <p:sp>
        <p:nvSpPr>
          <p:cNvPr id="2051" name="Content Placeholder 2"/>
          <p:cNvSpPr>
            <a:spLocks noGrp="1"/>
          </p:cNvSpPr>
          <p:nvPr>
            <p:ph idx="1"/>
          </p:nvPr>
        </p:nvSpPr>
        <p:spPr>
          <a:xfrm>
            <a:off x="762000" y="1676400"/>
            <a:ext cx="7772400" cy="4114800"/>
          </a:xfrm>
        </p:spPr>
        <p:txBody>
          <a:bodyPr/>
          <a:lstStyle/>
          <a:p>
            <a:r>
              <a:rPr lang="en-IN" sz="3600" dirty="0" smtClean="0"/>
              <a:t>Transaction : </a:t>
            </a:r>
          </a:p>
          <a:p>
            <a:pPr lvl="1"/>
            <a:r>
              <a:rPr lang="en-IN" dirty="0" smtClean="0"/>
              <a:t>A set of changes that must be  made altogether.</a:t>
            </a:r>
          </a:p>
          <a:p>
            <a:pPr lvl="1"/>
            <a:r>
              <a:rPr lang="en-IN" dirty="0" smtClean="0"/>
              <a:t>It is a program unit whose execution may or may not change the contents of a database.</a:t>
            </a:r>
          </a:p>
          <a:p>
            <a:pPr lvl="1"/>
            <a:r>
              <a:rPr lang="en-IN" dirty="0" smtClean="0"/>
              <a:t>A transaction is executed as single unit</a:t>
            </a:r>
          </a:p>
          <a:p>
            <a:pPr lvl="1">
              <a:buFont typeface="Wingdings" pitchFamily="2" charset="2"/>
              <a:buNone/>
            </a:pPr>
            <a:endParaRPr lang="en-IN" dirty="0" smtClean="0"/>
          </a:p>
        </p:txBody>
      </p:sp>
      <p:sp>
        <p:nvSpPr>
          <p:cNvPr id="2052" name="Date Placeholder 3"/>
          <p:cNvSpPr>
            <a:spLocks noGrp="1"/>
          </p:cNvSpPr>
          <p:nvPr>
            <p:ph type="dt" sz="quarter" idx="10"/>
          </p:nvPr>
        </p:nvSpPr>
        <p:spPr>
          <a:noFill/>
        </p:spPr>
        <p:txBody>
          <a:bodyPr/>
          <a:lstStyle/>
          <a:p>
            <a:r>
              <a:rPr lang="en-US" smtClean="0"/>
              <a:t>DBMS</a:t>
            </a:r>
            <a:endParaRPr lang="en-GB" smtClean="0"/>
          </a:p>
        </p:txBody>
      </p:sp>
      <p:sp>
        <p:nvSpPr>
          <p:cNvPr id="2053" name="Footer Placeholder 4"/>
          <p:cNvSpPr>
            <a:spLocks noGrp="1"/>
          </p:cNvSpPr>
          <p:nvPr>
            <p:ph type="ftr" sz="quarter" idx="11"/>
          </p:nvPr>
        </p:nvSpPr>
        <p:spPr>
          <a:noFill/>
        </p:spPr>
        <p:txBody>
          <a:bodyPr/>
          <a:lstStyle/>
          <a:p>
            <a:r>
              <a:rPr lang="en-GB" smtClean="0"/>
              <a:t>Snigdha Biswas</a:t>
            </a:r>
          </a:p>
        </p:txBody>
      </p:sp>
      <p:sp>
        <p:nvSpPr>
          <p:cNvPr id="2054" name="Slide Number Placeholder 5"/>
          <p:cNvSpPr>
            <a:spLocks noGrp="1"/>
          </p:cNvSpPr>
          <p:nvPr>
            <p:ph type="sldNum" sz="quarter" idx="12"/>
          </p:nvPr>
        </p:nvSpPr>
        <p:spPr>
          <a:noFill/>
        </p:spPr>
        <p:txBody>
          <a:bodyPr/>
          <a:lstStyle/>
          <a:p>
            <a:fld id="{A66B78C0-6CFE-4208-8FC2-68074D85852C}" type="slidenum">
              <a:rPr lang="en-GB" smtClean="0"/>
              <a:pPr/>
              <a:t>1</a:t>
            </a:fld>
            <a:endParaRPr lang="en-GB"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smtClean="0"/>
              <a:t>TRANSACTION MANAGEMENT</a:t>
            </a:r>
          </a:p>
        </p:txBody>
      </p:sp>
      <p:sp>
        <p:nvSpPr>
          <p:cNvPr id="16387" name="Content Placeholder 2"/>
          <p:cNvSpPr>
            <a:spLocks noGrp="1"/>
          </p:cNvSpPr>
          <p:nvPr>
            <p:ph idx="1"/>
          </p:nvPr>
        </p:nvSpPr>
        <p:spPr/>
        <p:txBody>
          <a:bodyPr/>
          <a:lstStyle/>
          <a:p>
            <a:r>
              <a:rPr lang="en-IN" smtClean="0"/>
              <a:t>In order to maintain consistency, either all or none of the transaction operations are performed.</a:t>
            </a:r>
          </a:p>
          <a:p>
            <a:r>
              <a:rPr lang="en-IN" smtClean="0"/>
              <a:t>In order to maintain atomicity, database system keeps track of the old values of any write , if the transaction is not complete , old values are restored as if transaction never executed.</a:t>
            </a:r>
          </a:p>
        </p:txBody>
      </p:sp>
      <p:sp>
        <p:nvSpPr>
          <p:cNvPr id="16388" name="Date Placeholder 3"/>
          <p:cNvSpPr>
            <a:spLocks noGrp="1"/>
          </p:cNvSpPr>
          <p:nvPr>
            <p:ph type="dt" sz="quarter" idx="10"/>
          </p:nvPr>
        </p:nvSpPr>
        <p:spPr>
          <a:noFill/>
        </p:spPr>
        <p:txBody>
          <a:bodyPr/>
          <a:lstStyle/>
          <a:p>
            <a:r>
              <a:rPr lang="en-US" smtClean="0"/>
              <a:t>DBMS</a:t>
            </a:r>
            <a:endParaRPr lang="en-GB" smtClean="0"/>
          </a:p>
        </p:txBody>
      </p:sp>
      <p:sp>
        <p:nvSpPr>
          <p:cNvPr id="16389" name="Footer Placeholder 4"/>
          <p:cNvSpPr>
            <a:spLocks noGrp="1"/>
          </p:cNvSpPr>
          <p:nvPr>
            <p:ph type="ftr" sz="quarter" idx="11"/>
          </p:nvPr>
        </p:nvSpPr>
        <p:spPr>
          <a:noFill/>
        </p:spPr>
        <p:txBody>
          <a:bodyPr/>
          <a:lstStyle/>
          <a:p>
            <a:r>
              <a:rPr lang="en-GB" smtClean="0"/>
              <a:t>Snigdha Biswas</a:t>
            </a:r>
          </a:p>
        </p:txBody>
      </p:sp>
      <p:sp>
        <p:nvSpPr>
          <p:cNvPr id="16390" name="Slide Number Placeholder 5"/>
          <p:cNvSpPr>
            <a:spLocks noGrp="1"/>
          </p:cNvSpPr>
          <p:nvPr>
            <p:ph type="sldNum" sz="quarter" idx="12"/>
          </p:nvPr>
        </p:nvSpPr>
        <p:spPr>
          <a:noFill/>
        </p:spPr>
        <p:txBody>
          <a:bodyPr/>
          <a:lstStyle/>
          <a:p>
            <a:fld id="{C9DE5982-06B2-4490-B32F-0119DFE54B71}" type="slidenum">
              <a:rPr lang="en-GB" smtClean="0"/>
              <a:pPr/>
              <a:t>10</a:t>
            </a:fld>
            <a:endParaRPr lang="en-GB"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N" smtClean="0"/>
              <a:t>TRANSACTION MANAGEMENT</a:t>
            </a:r>
          </a:p>
        </p:txBody>
      </p:sp>
      <p:sp>
        <p:nvSpPr>
          <p:cNvPr id="17411" name="Content Placeholder 2"/>
          <p:cNvSpPr>
            <a:spLocks noGrp="1"/>
          </p:cNvSpPr>
          <p:nvPr>
            <p:ph idx="1"/>
          </p:nvPr>
        </p:nvSpPr>
        <p:spPr/>
        <p:txBody>
          <a:bodyPr/>
          <a:lstStyle/>
          <a:p>
            <a:r>
              <a:rPr lang="en-IN" sz="2800" dirty="0" smtClean="0"/>
              <a:t>Requirement of consistency is the sum of A and B must be unchanged, when T executes . If several transactions are executed concurrently, each transaction must behave as if it were executed in isolation, so it should not result in a inconsistent state. </a:t>
            </a:r>
          </a:p>
          <a:p>
            <a:pPr marL="0" indent="0">
              <a:buNone/>
            </a:pPr>
            <a:endParaRPr lang="en-IN" sz="2800" dirty="0" smtClean="0"/>
          </a:p>
        </p:txBody>
      </p:sp>
      <p:sp>
        <p:nvSpPr>
          <p:cNvPr id="17412" name="Date Placeholder 3"/>
          <p:cNvSpPr>
            <a:spLocks noGrp="1"/>
          </p:cNvSpPr>
          <p:nvPr>
            <p:ph type="dt" sz="quarter" idx="10"/>
          </p:nvPr>
        </p:nvSpPr>
        <p:spPr>
          <a:noFill/>
        </p:spPr>
        <p:txBody>
          <a:bodyPr/>
          <a:lstStyle/>
          <a:p>
            <a:r>
              <a:rPr lang="en-US" smtClean="0"/>
              <a:t>DBMS</a:t>
            </a:r>
            <a:endParaRPr lang="en-GB" smtClean="0"/>
          </a:p>
        </p:txBody>
      </p:sp>
      <p:sp>
        <p:nvSpPr>
          <p:cNvPr id="17413" name="Footer Placeholder 4"/>
          <p:cNvSpPr>
            <a:spLocks noGrp="1"/>
          </p:cNvSpPr>
          <p:nvPr>
            <p:ph type="ftr" sz="quarter" idx="11"/>
          </p:nvPr>
        </p:nvSpPr>
        <p:spPr>
          <a:noFill/>
        </p:spPr>
        <p:txBody>
          <a:bodyPr/>
          <a:lstStyle/>
          <a:p>
            <a:r>
              <a:rPr lang="en-GB" smtClean="0"/>
              <a:t>Snigdha Biswas</a:t>
            </a:r>
          </a:p>
        </p:txBody>
      </p:sp>
      <p:sp>
        <p:nvSpPr>
          <p:cNvPr id="17414" name="Slide Number Placeholder 5"/>
          <p:cNvSpPr>
            <a:spLocks noGrp="1"/>
          </p:cNvSpPr>
          <p:nvPr>
            <p:ph type="sldNum" sz="quarter" idx="12"/>
          </p:nvPr>
        </p:nvSpPr>
        <p:spPr>
          <a:noFill/>
        </p:spPr>
        <p:txBody>
          <a:bodyPr/>
          <a:lstStyle/>
          <a:p>
            <a:fld id="{44B93A44-E1F9-45BB-AFEF-D4A407331867}" type="slidenum">
              <a:rPr lang="en-GB" smtClean="0"/>
              <a:pPr/>
              <a:t>11</a:t>
            </a:fld>
            <a:endParaRPr lang="en-GB"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smtClean="0"/>
              <a:t>TRANSACTION MANAGEMENT</a:t>
            </a:r>
          </a:p>
        </p:txBody>
      </p:sp>
      <p:sp>
        <p:nvSpPr>
          <p:cNvPr id="21507" name="Content Placeholder 2"/>
          <p:cNvSpPr>
            <a:spLocks noGrp="1"/>
          </p:cNvSpPr>
          <p:nvPr>
            <p:ph idx="1"/>
          </p:nvPr>
        </p:nvSpPr>
        <p:spPr/>
        <p:txBody>
          <a:bodyPr/>
          <a:lstStyle/>
          <a:p>
            <a:r>
              <a:rPr lang="en-IN" smtClean="0"/>
              <a:t>States of a Transaction :</a:t>
            </a:r>
          </a:p>
          <a:p>
            <a:pPr lvl="1"/>
            <a:r>
              <a:rPr lang="en-IN" smtClean="0"/>
              <a:t>Active state – It is the initial state. The transaction stays in this state while it is executing.</a:t>
            </a:r>
          </a:p>
          <a:p>
            <a:pPr lvl="1"/>
            <a:r>
              <a:rPr lang="en-IN" smtClean="0"/>
              <a:t>Partially committed – When the final statement has been executed, transaction is in partially committed state</a:t>
            </a:r>
          </a:p>
          <a:p>
            <a:pPr lvl="1"/>
            <a:r>
              <a:rPr lang="en-IN" smtClean="0"/>
              <a:t>Failed – When the normal execution can no longer proceed – Failed state</a:t>
            </a:r>
          </a:p>
        </p:txBody>
      </p:sp>
      <p:sp>
        <p:nvSpPr>
          <p:cNvPr id="21508" name="Date Placeholder 3"/>
          <p:cNvSpPr>
            <a:spLocks noGrp="1"/>
          </p:cNvSpPr>
          <p:nvPr>
            <p:ph type="dt" sz="quarter" idx="10"/>
          </p:nvPr>
        </p:nvSpPr>
        <p:spPr>
          <a:noFill/>
        </p:spPr>
        <p:txBody>
          <a:bodyPr/>
          <a:lstStyle/>
          <a:p>
            <a:r>
              <a:rPr lang="en-US" smtClean="0"/>
              <a:t>DBMS</a:t>
            </a:r>
            <a:endParaRPr lang="en-GB" smtClean="0"/>
          </a:p>
        </p:txBody>
      </p:sp>
      <p:sp>
        <p:nvSpPr>
          <p:cNvPr id="21509" name="Footer Placeholder 4"/>
          <p:cNvSpPr>
            <a:spLocks noGrp="1"/>
          </p:cNvSpPr>
          <p:nvPr>
            <p:ph type="ftr" sz="quarter" idx="11"/>
          </p:nvPr>
        </p:nvSpPr>
        <p:spPr>
          <a:noFill/>
        </p:spPr>
        <p:txBody>
          <a:bodyPr/>
          <a:lstStyle/>
          <a:p>
            <a:r>
              <a:rPr lang="en-GB" smtClean="0"/>
              <a:t>Snigdha Biswas</a:t>
            </a:r>
          </a:p>
        </p:txBody>
      </p:sp>
      <p:sp>
        <p:nvSpPr>
          <p:cNvPr id="21510" name="Slide Number Placeholder 5"/>
          <p:cNvSpPr>
            <a:spLocks noGrp="1"/>
          </p:cNvSpPr>
          <p:nvPr>
            <p:ph type="sldNum" sz="quarter" idx="12"/>
          </p:nvPr>
        </p:nvSpPr>
        <p:spPr>
          <a:noFill/>
        </p:spPr>
        <p:txBody>
          <a:bodyPr/>
          <a:lstStyle/>
          <a:p>
            <a:fld id="{9881A705-4564-4062-86E9-42A27F2FA684}" type="slidenum">
              <a:rPr lang="en-GB" smtClean="0"/>
              <a:pPr/>
              <a:t>12</a:t>
            </a:fld>
            <a:endParaRPr lang="en-GB"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smtClean="0"/>
              <a:t>TRANSACTION MANAGEMENT</a:t>
            </a:r>
          </a:p>
        </p:txBody>
      </p:sp>
      <p:sp>
        <p:nvSpPr>
          <p:cNvPr id="22531" name="Content Placeholder 2"/>
          <p:cNvSpPr>
            <a:spLocks noGrp="1"/>
          </p:cNvSpPr>
          <p:nvPr>
            <p:ph idx="1"/>
          </p:nvPr>
        </p:nvSpPr>
        <p:spPr/>
        <p:txBody>
          <a:bodyPr/>
          <a:lstStyle/>
          <a:p>
            <a:pPr lvl="1"/>
            <a:r>
              <a:rPr lang="en-IN" smtClean="0"/>
              <a:t>Aborted – A transaction is aborted, if the transaction is rolled back and the database has been restored to its state prior to the start of the transaction</a:t>
            </a:r>
          </a:p>
          <a:p>
            <a:pPr lvl="1"/>
            <a:r>
              <a:rPr lang="en-IN" smtClean="0"/>
              <a:t>Committed – When a transaction has successfully being committed</a:t>
            </a:r>
          </a:p>
        </p:txBody>
      </p:sp>
      <p:sp>
        <p:nvSpPr>
          <p:cNvPr id="22532" name="Date Placeholder 3"/>
          <p:cNvSpPr>
            <a:spLocks noGrp="1"/>
          </p:cNvSpPr>
          <p:nvPr>
            <p:ph type="dt" sz="quarter" idx="10"/>
          </p:nvPr>
        </p:nvSpPr>
        <p:spPr>
          <a:noFill/>
        </p:spPr>
        <p:txBody>
          <a:bodyPr/>
          <a:lstStyle/>
          <a:p>
            <a:r>
              <a:rPr lang="en-US" smtClean="0"/>
              <a:t>DBMS</a:t>
            </a:r>
            <a:endParaRPr lang="en-GB" smtClean="0"/>
          </a:p>
        </p:txBody>
      </p:sp>
      <p:sp>
        <p:nvSpPr>
          <p:cNvPr id="22533" name="Footer Placeholder 4"/>
          <p:cNvSpPr>
            <a:spLocks noGrp="1"/>
          </p:cNvSpPr>
          <p:nvPr>
            <p:ph type="ftr" sz="quarter" idx="11"/>
          </p:nvPr>
        </p:nvSpPr>
        <p:spPr>
          <a:noFill/>
        </p:spPr>
        <p:txBody>
          <a:bodyPr/>
          <a:lstStyle/>
          <a:p>
            <a:r>
              <a:rPr lang="en-GB" smtClean="0"/>
              <a:t>Snigdha Biswas</a:t>
            </a:r>
          </a:p>
        </p:txBody>
      </p:sp>
      <p:sp>
        <p:nvSpPr>
          <p:cNvPr id="22534" name="Slide Number Placeholder 5"/>
          <p:cNvSpPr>
            <a:spLocks noGrp="1"/>
          </p:cNvSpPr>
          <p:nvPr>
            <p:ph type="sldNum" sz="quarter" idx="12"/>
          </p:nvPr>
        </p:nvSpPr>
        <p:spPr>
          <a:noFill/>
        </p:spPr>
        <p:txBody>
          <a:bodyPr/>
          <a:lstStyle/>
          <a:p>
            <a:fld id="{BD7B3500-8211-457D-9ABC-BDA025BF5986}" type="slidenum">
              <a:rPr lang="en-GB" smtClean="0"/>
              <a:pPr/>
              <a:t>13</a:t>
            </a:fld>
            <a:endParaRPr lang="en-GB"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TRANSACTION MANAGEMENT</a:t>
            </a:r>
          </a:p>
        </p:txBody>
      </p:sp>
      <p:sp>
        <p:nvSpPr>
          <p:cNvPr id="23555" name="Content Placeholder 2"/>
          <p:cNvSpPr>
            <a:spLocks noGrp="1"/>
          </p:cNvSpPr>
          <p:nvPr>
            <p:ph idx="1"/>
          </p:nvPr>
        </p:nvSpPr>
        <p:spPr/>
        <p:txBody>
          <a:bodyPr/>
          <a:lstStyle/>
          <a:p>
            <a:r>
              <a:rPr lang="en-IN" smtClean="0"/>
              <a:t>Concurrent Execution : executing more than one transaction  at the same time. Technique of  Interleaving execution of two transactions are used</a:t>
            </a:r>
          </a:p>
        </p:txBody>
      </p:sp>
      <p:sp>
        <p:nvSpPr>
          <p:cNvPr id="23556" name="Date Placeholder 3"/>
          <p:cNvSpPr>
            <a:spLocks noGrp="1"/>
          </p:cNvSpPr>
          <p:nvPr>
            <p:ph type="dt" sz="quarter" idx="10"/>
          </p:nvPr>
        </p:nvSpPr>
        <p:spPr>
          <a:noFill/>
        </p:spPr>
        <p:txBody>
          <a:bodyPr/>
          <a:lstStyle/>
          <a:p>
            <a:r>
              <a:rPr lang="en-US" smtClean="0"/>
              <a:t>DBMS</a:t>
            </a:r>
            <a:endParaRPr lang="en-GB" smtClean="0"/>
          </a:p>
        </p:txBody>
      </p:sp>
      <p:sp>
        <p:nvSpPr>
          <p:cNvPr id="23557" name="Footer Placeholder 4"/>
          <p:cNvSpPr>
            <a:spLocks noGrp="1"/>
          </p:cNvSpPr>
          <p:nvPr>
            <p:ph type="ftr" sz="quarter" idx="11"/>
          </p:nvPr>
        </p:nvSpPr>
        <p:spPr>
          <a:noFill/>
        </p:spPr>
        <p:txBody>
          <a:bodyPr/>
          <a:lstStyle/>
          <a:p>
            <a:r>
              <a:rPr lang="en-GB" smtClean="0"/>
              <a:t>Snigdha Biswas</a:t>
            </a:r>
          </a:p>
        </p:txBody>
      </p:sp>
      <p:sp>
        <p:nvSpPr>
          <p:cNvPr id="23558" name="Slide Number Placeholder 5"/>
          <p:cNvSpPr>
            <a:spLocks noGrp="1"/>
          </p:cNvSpPr>
          <p:nvPr>
            <p:ph type="sldNum" sz="quarter" idx="12"/>
          </p:nvPr>
        </p:nvSpPr>
        <p:spPr>
          <a:noFill/>
        </p:spPr>
        <p:txBody>
          <a:bodyPr/>
          <a:lstStyle/>
          <a:p>
            <a:fld id="{64E66CF3-FE87-4DDB-B659-7266BEAF8774}" type="slidenum">
              <a:rPr lang="en-GB" smtClean="0"/>
              <a:pPr/>
              <a:t>14</a:t>
            </a:fld>
            <a:endParaRPr lang="en-GB"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smtClean="0"/>
              <a:t>TRANSACTION MANAGEMENT</a:t>
            </a:r>
          </a:p>
        </p:txBody>
      </p:sp>
      <p:sp>
        <p:nvSpPr>
          <p:cNvPr id="26627" name="Content Placeholder 2"/>
          <p:cNvSpPr>
            <a:spLocks noGrp="1"/>
          </p:cNvSpPr>
          <p:nvPr>
            <p:ph idx="1"/>
          </p:nvPr>
        </p:nvSpPr>
        <p:spPr/>
        <p:txBody>
          <a:bodyPr/>
          <a:lstStyle/>
          <a:p>
            <a:r>
              <a:rPr lang="en-IN" sz="2800" smtClean="0"/>
              <a:t>Advantage of Concurrent execution :</a:t>
            </a:r>
          </a:p>
          <a:p>
            <a:pPr lvl="1"/>
            <a:r>
              <a:rPr lang="en-IN" sz="2400" smtClean="0"/>
              <a:t>Increased CPU utilization : if a CPU executes more than one transaction at the same time then CPU utilization will increase.</a:t>
            </a:r>
          </a:p>
          <a:p>
            <a:pPr lvl="1"/>
            <a:r>
              <a:rPr lang="en-IN" sz="2400" smtClean="0"/>
              <a:t>Parallel operations of I/O and CPU can be done</a:t>
            </a:r>
          </a:p>
          <a:p>
            <a:pPr lvl="1"/>
            <a:r>
              <a:rPr lang="en-IN" sz="2400" smtClean="0"/>
              <a:t>This will increase the system throughput</a:t>
            </a:r>
          </a:p>
          <a:p>
            <a:pPr lvl="1"/>
            <a:r>
              <a:rPr lang="en-IN" sz="2400" smtClean="0"/>
              <a:t>Throughput means the average number of transactions completed in a given time.</a:t>
            </a:r>
          </a:p>
          <a:p>
            <a:pPr lvl="1"/>
            <a:endParaRPr lang="en-IN" smtClean="0"/>
          </a:p>
        </p:txBody>
      </p:sp>
      <p:sp>
        <p:nvSpPr>
          <p:cNvPr id="26628" name="Date Placeholder 3"/>
          <p:cNvSpPr>
            <a:spLocks noGrp="1"/>
          </p:cNvSpPr>
          <p:nvPr>
            <p:ph type="dt" sz="quarter" idx="10"/>
          </p:nvPr>
        </p:nvSpPr>
        <p:spPr>
          <a:noFill/>
        </p:spPr>
        <p:txBody>
          <a:bodyPr/>
          <a:lstStyle/>
          <a:p>
            <a:r>
              <a:rPr lang="en-US" smtClean="0"/>
              <a:t>DBMS</a:t>
            </a:r>
            <a:endParaRPr lang="en-GB" smtClean="0"/>
          </a:p>
        </p:txBody>
      </p:sp>
      <p:sp>
        <p:nvSpPr>
          <p:cNvPr id="26629" name="Footer Placeholder 4"/>
          <p:cNvSpPr>
            <a:spLocks noGrp="1"/>
          </p:cNvSpPr>
          <p:nvPr>
            <p:ph type="ftr" sz="quarter" idx="11"/>
          </p:nvPr>
        </p:nvSpPr>
        <p:spPr>
          <a:noFill/>
        </p:spPr>
        <p:txBody>
          <a:bodyPr/>
          <a:lstStyle/>
          <a:p>
            <a:r>
              <a:rPr lang="en-GB" smtClean="0"/>
              <a:t>Snigdha Biswas</a:t>
            </a:r>
          </a:p>
        </p:txBody>
      </p:sp>
      <p:sp>
        <p:nvSpPr>
          <p:cNvPr id="26630" name="Slide Number Placeholder 5"/>
          <p:cNvSpPr>
            <a:spLocks noGrp="1"/>
          </p:cNvSpPr>
          <p:nvPr>
            <p:ph type="sldNum" sz="quarter" idx="12"/>
          </p:nvPr>
        </p:nvSpPr>
        <p:spPr>
          <a:noFill/>
        </p:spPr>
        <p:txBody>
          <a:bodyPr/>
          <a:lstStyle/>
          <a:p>
            <a:fld id="{B4F1904D-5CA2-4343-89B8-6CB21B89C39A}" type="slidenum">
              <a:rPr lang="en-GB" smtClean="0"/>
              <a:pPr/>
              <a:t>15</a:t>
            </a:fld>
            <a:endParaRPr lang="en-GB"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smtClean="0"/>
              <a:t>TRANSACTION MANAGEMENT</a:t>
            </a:r>
          </a:p>
        </p:txBody>
      </p:sp>
      <p:sp>
        <p:nvSpPr>
          <p:cNvPr id="27651" name="Content Placeholder 2"/>
          <p:cNvSpPr>
            <a:spLocks noGrp="1"/>
          </p:cNvSpPr>
          <p:nvPr>
            <p:ph idx="1"/>
          </p:nvPr>
        </p:nvSpPr>
        <p:spPr/>
        <p:txBody>
          <a:bodyPr/>
          <a:lstStyle/>
          <a:p>
            <a:pPr lvl="1"/>
            <a:r>
              <a:rPr lang="en-IN" smtClean="0"/>
              <a:t>Better average response time (RT) – interleaved execution of a short transaction with a long transaction usually allows the short transaction to complete  quickly. In a serial execution short transaction starves behind a long transaction resulting in longer delays in response time.</a:t>
            </a:r>
          </a:p>
        </p:txBody>
      </p:sp>
      <p:sp>
        <p:nvSpPr>
          <p:cNvPr id="27652" name="Date Placeholder 3"/>
          <p:cNvSpPr>
            <a:spLocks noGrp="1"/>
          </p:cNvSpPr>
          <p:nvPr>
            <p:ph type="dt" sz="quarter" idx="10"/>
          </p:nvPr>
        </p:nvSpPr>
        <p:spPr>
          <a:noFill/>
        </p:spPr>
        <p:txBody>
          <a:bodyPr/>
          <a:lstStyle/>
          <a:p>
            <a:r>
              <a:rPr lang="en-US" smtClean="0"/>
              <a:t>DBMS</a:t>
            </a:r>
            <a:endParaRPr lang="en-GB" smtClean="0"/>
          </a:p>
        </p:txBody>
      </p:sp>
      <p:sp>
        <p:nvSpPr>
          <p:cNvPr id="27653" name="Footer Placeholder 4"/>
          <p:cNvSpPr>
            <a:spLocks noGrp="1"/>
          </p:cNvSpPr>
          <p:nvPr>
            <p:ph type="ftr" sz="quarter" idx="11"/>
          </p:nvPr>
        </p:nvSpPr>
        <p:spPr>
          <a:noFill/>
        </p:spPr>
        <p:txBody>
          <a:bodyPr/>
          <a:lstStyle/>
          <a:p>
            <a:r>
              <a:rPr lang="en-GB" smtClean="0"/>
              <a:t>Snigdha Biswas</a:t>
            </a:r>
          </a:p>
        </p:txBody>
      </p:sp>
      <p:sp>
        <p:nvSpPr>
          <p:cNvPr id="27654" name="Slide Number Placeholder 5"/>
          <p:cNvSpPr>
            <a:spLocks noGrp="1"/>
          </p:cNvSpPr>
          <p:nvPr>
            <p:ph type="sldNum" sz="quarter" idx="12"/>
          </p:nvPr>
        </p:nvSpPr>
        <p:spPr>
          <a:noFill/>
        </p:spPr>
        <p:txBody>
          <a:bodyPr/>
          <a:lstStyle/>
          <a:p>
            <a:fld id="{3623B5D0-B987-4DDF-BF60-37B1AEDB4532}" type="slidenum">
              <a:rPr lang="en-GB" smtClean="0"/>
              <a:pPr/>
              <a:t>16</a:t>
            </a:fld>
            <a:endParaRPr lang="en-GB"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smtClean="0"/>
              <a:t>TRANSACTION MANAGEMENT</a:t>
            </a:r>
          </a:p>
        </p:txBody>
      </p:sp>
      <p:sp>
        <p:nvSpPr>
          <p:cNvPr id="28675" name="Content Placeholder 2"/>
          <p:cNvSpPr>
            <a:spLocks noGrp="1"/>
          </p:cNvSpPr>
          <p:nvPr>
            <p:ph idx="1"/>
          </p:nvPr>
        </p:nvSpPr>
        <p:spPr/>
        <p:txBody>
          <a:bodyPr/>
          <a:lstStyle/>
          <a:p>
            <a:pPr lvl="1"/>
            <a:r>
              <a:rPr lang="en-IN" sz="2000" smtClean="0"/>
              <a:t>Better average turnaround time (TAT) : As more than one transaction is executing at the same time, there is reduction in average turnaround time. TAT is the time between transaction submission and transaction completion.</a:t>
            </a:r>
          </a:p>
          <a:p>
            <a:pPr lvl="1"/>
            <a:r>
              <a:rPr lang="en-IN" sz="2000" smtClean="0"/>
              <a:t>Better average waiting time (WT) – Because more and more of transactions are completed in lesser time, WT  gets reduced. WT means the time required by a transaction to wait to get executed.</a:t>
            </a:r>
          </a:p>
          <a:p>
            <a:pPr lvl="1"/>
            <a:r>
              <a:rPr lang="en-IN" sz="2000" smtClean="0"/>
              <a:t>Better disk utilization : The overlapping of I/O activities of CPU reduces the amount time for which disks are idle</a:t>
            </a:r>
            <a:r>
              <a:rPr lang="en-IN" sz="2400" smtClean="0"/>
              <a:t>.</a:t>
            </a:r>
          </a:p>
        </p:txBody>
      </p:sp>
      <p:sp>
        <p:nvSpPr>
          <p:cNvPr id="28676" name="Date Placeholder 3"/>
          <p:cNvSpPr>
            <a:spLocks noGrp="1"/>
          </p:cNvSpPr>
          <p:nvPr>
            <p:ph type="dt" sz="quarter" idx="10"/>
          </p:nvPr>
        </p:nvSpPr>
        <p:spPr>
          <a:noFill/>
        </p:spPr>
        <p:txBody>
          <a:bodyPr/>
          <a:lstStyle/>
          <a:p>
            <a:r>
              <a:rPr lang="en-US" smtClean="0"/>
              <a:t>DBMS</a:t>
            </a:r>
            <a:endParaRPr lang="en-GB" smtClean="0"/>
          </a:p>
        </p:txBody>
      </p:sp>
      <p:sp>
        <p:nvSpPr>
          <p:cNvPr id="28677" name="Footer Placeholder 4"/>
          <p:cNvSpPr>
            <a:spLocks noGrp="1"/>
          </p:cNvSpPr>
          <p:nvPr>
            <p:ph type="ftr" sz="quarter" idx="11"/>
          </p:nvPr>
        </p:nvSpPr>
        <p:spPr>
          <a:noFill/>
        </p:spPr>
        <p:txBody>
          <a:bodyPr/>
          <a:lstStyle/>
          <a:p>
            <a:r>
              <a:rPr lang="en-GB" smtClean="0"/>
              <a:t>Snigdha Biswas</a:t>
            </a:r>
          </a:p>
        </p:txBody>
      </p:sp>
      <p:sp>
        <p:nvSpPr>
          <p:cNvPr id="28678" name="Slide Number Placeholder 5"/>
          <p:cNvSpPr>
            <a:spLocks noGrp="1"/>
          </p:cNvSpPr>
          <p:nvPr>
            <p:ph type="sldNum" sz="quarter" idx="12"/>
          </p:nvPr>
        </p:nvSpPr>
        <p:spPr>
          <a:noFill/>
        </p:spPr>
        <p:txBody>
          <a:bodyPr/>
          <a:lstStyle/>
          <a:p>
            <a:fld id="{5C875B9F-8BC0-4C54-A9F7-4D97575B3917}" type="slidenum">
              <a:rPr lang="en-GB" smtClean="0"/>
              <a:pPr/>
              <a:t>17</a:t>
            </a:fld>
            <a:endParaRPr lang="en-GB"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smtClean="0"/>
              <a:t>TRANSACTION MANAGEMENT</a:t>
            </a:r>
          </a:p>
        </p:txBody>
      </p:sp>
      <p:sp>
        <p:nvSpPr>
          <p:cNvPr id="29699" name="Content Placeholder 2"/>
          <p:cNvSpPr>
            <a:spLocks noGrp="1"/>
          </p:cNvSpPr>
          <p:nvPr>
            <p:ph idx="1"/>
          </p:nvPr>
        </p:nvSpPr>
        <p:spPr/>
        <p:txBody>
          <a:bodyPr/>
          <a:lstStyle/>
          <a:p>
            <a:r>
              <a:rPr lang="en-IN" smtClean="0"/>
              <a:t>Scheduling Of Transaction :</a:t>
            </a:r>
          </a:p>
          <a:p>
            <a:pPr lvl="1"/>
            <a:r>
              <a:rPr lang="en-IN" smtClean="0"/>
              <a:t>List of actions from a set of transaction which contain all the instructions of those transactions</a:t>
            </a:r>
          </a:p>
          <a:p>
            <a:pPr lvl="1"/>
            <a:r>
              <a:rPr lang="en-IN" smtClean="0"/>
              <a:t>Order of the actions of all the transactions (way they appear in each transaction) must be maintained.</a:t>
            </a:r>
          </a:p>
        </p:txBody>
      </p:sp>
      <p:sp>
        <p:nvSpPr>
          <p:cNvPr id="29700" name="Date Placeholder 3"/>
          <p:cNvSpPr>
            <a:spLocks noGrp="1"/>
          </p:cNvSpPr>
          <p:nvPr>
            <p:ph type="dt" sz="quarter" idx="10"/>
          </p:nvPr>
        </p:nvSpPr>
        <p:spPr>
          <a:noFill/>
        </p:spPr>
        <p:txBody>
          <a:bodyPr/>
          <a:lstStyle/>
          <a:p>
            <a:r>
              <a:rPr lang="en-US" smtClean="0"/>
              <a:t>DBMS</a:t>
            </a:r>
            <a:endParaRPr lang="en-GB" smtClean="0"/>
          </a:p>
        </p:txBody>
      </p:sp>
      <p:sp>
        <p:nvSpPr>
          <p:cNvPr id="29701" name="Footer Placeholder 4"/>
          <p:cNvSpPr>
            <a:spLocks noGrp="1"/>
          </p:cNvSpPr>
          <p:nvPr>
            <p:ph type="ftr" sz="quarter" idx="11"/>
          </p:nvPr>
        </p:nvSpPr>
        <p:spPr>
          <a:noFill/>
        </p:spPr>
        <p:txBody>
          <a:bodyPr/>
          <a:lstStyle/>
          <a:p>
            <a:r>
              <a:rPr lang="en-GB" smtClean="0"/>
              <a:t>Snigdha Biswas</a:t>
            </a:r>
          </a:p>
        </p:txBody>
      </p:sp>
      <p:sp>
        <p:nvSpPr>
          <p:cNvPr id="29702" name="Slide Number Placeholder 5"/>
          <p:cNvSpPr>
            <a:spLocks noGrp="1"/>
          </p:cNvSpPr>
          <p:nvPr>
            <p:ph type="sldNum" sz="quarter" idx="12"/>
          </p:nvPr>
        </p:nvSpPr>
        <p:spPr>
          <a:noFill/>
        </p:spPr>
        <p:txBody>
          <a:bodyPr/>
          <a:lstStyle/>
          <a:p>
            <a:fld id="{D30CCA52-EC58-4396-BF19-FC988B0E550B}" type="slidenum">
              <a:rPr lang="en-GB" smtClean="0"/>
              <a:pPr/>
              <a:t>18</a:t>
            </a:fld>
            <a:endParaRPr lang="en-GB"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N" smtClean="0"/>
              <a:t>TRANSACTION MANAGEMENT</a:t>
            </a:r>
          </a:p>
        </p:txBody>
      </p:sp>
      <p:sp>
        <p:nvSpPr>
          <p:cNvPr id="30723" name="Content Placeholder 2"/>
          <p:cNvSpPr>
            <a:spLocks noGrp="1"/>
          </p:cNvSpPr>
          <p:nvPr>
            <p:ph idx="1"/>
          </p:nvPr>
        </p:nvSpPr>
        <p:spPr/>
        <p:txBody>
          <a:bodyPr/>
          <a:lstStyle/>
          <a:p>
            <a:r>
              <a:rPr lang="en-IN" smtClean="0"/>
              <a:t>Transaction actions :</a:t>
            </a:r>
          </a:p>
          <a:p>
            <a:pPr lvl="1"/>
            <a:r>
              <a:rPr lang="en-IN" smtClean="0"/>
              <a:t>Read</a:t>
            </a:r>
          </a:p>
          <a:p>
            <a:pPr lvl="1"/>
            <a:r>
              <a:rPr lang="en-IN" smtClean="0"/>
              <a:t>Write</a:t>
            </a:r>
          </a:p>
          <a:p>
            <a:pPr lvl="1"/>
            <a:r>
              <a:rPr lang="en-IN" smtClean="0"/>
              <a:t>Commit</a:t>
            </a:r>
          </a:p>
          <a:p>
            <a:pPr lvl="1"/>
            <a:r>
              <a:rPr lang="en-IN" smtClean="0"/>
              <a:t>Abort ( Roll back)</a:t>
            </a:r>
          </a:p>
        </p:txBody>
      </p:sp>
      <p:sp>
        <p:nvSpPr>
          <p:cNvPr id="30724" name="Date Placeholder 3"/>
          <p:cNvSpPr>
            <a:spLocks noGrp="1"/>
          </p:cNvSpPr>
          <p:nvPr>
            <p:ph type="dt" sz="quarter" idx="10"/>
          </p:nvPr>
        </p:nvSpPr>
        <p:spPr>
          <a:noFill/>
        </p:spPr>
        <p:txBody>
          <a:bodyPr/>
          <a:lstStyle/>
          <a:p>
            <a:r>
              <a:rPr lang="en-US" smtClean="0"/>
              <a:t>DBMS</a:t>
            </a:r>
            <a:endParaRPr lang="en-GB" smtClean="0"/>
          </a:p>
        </p:txBody>
      </p:sp>
      <p:sp>
        <p:nvSpPr>
          <p:cNvPr id="30725" name="Footer Placeholder 4"/>
          <p:cNvSpPr>
            <a:spLocks noGrp="1"/>
          </p:cNvSpPr>
          <p:nvPr>
            <p:ph type="ftr" sz="quarter" idx="11"/>
          </p:nvPr>
        </p:nvSpPr>
        <p:spPr>
          <a:noFill/>
        </p:spPr>
        <p:txBody>
          <a:bodyPr/>
          <a:lstStyle/>
          <a:p>
            <a:r>
              <a:rPr lang="en-GB" smtClean="0"/>
              <a:t>Snigdha Biswas</a:t>
            </a:r>
          </a:p>
        </p:txBody>
      </p:sp>
      <p:sp>
        <p:nvSpPr>
          <p:cNvPr id="30726" name="Slide Number Placeholder 5"/>
          <p:cNvSpPr>
            <a:spLocks noGrp="1"/>
          </p:cNvSpPr>
          <p:nvPr>
            <p:ph type="sldNum" sz="quarter" idx="12"/>
          </p:nvPr>
        </p:nvSpPr>
        <p:spPr>
          <a:noFill/>
        </p:spPr>
        <p:txBody>
          <a:bodyPr/>
          <a:lstStyle/>
          <a:p>
            <a:fld id="{66648FAC-65E5-4CF7-832B-16E6AB6CB678}" type="slidenum">
              <a:rPr lang="en-GB" smtClean="0"/>
              <a:pPr/>
              <a:t>19</a:t>
            </a:fld>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IN" smtClean="0"/>
              <a:t>TRANSACTION MANAGEMENT</a:t>
            </a:r>
          </a:p>
        </p:txBody>
      </p:sp>
      <p:sp>
        <p:nvSpPr>
          <p:cNvPr id="3075" name="Content Placeholder 2"/>
          <p:cNvSpPr>
            <a:spLocks noGrp="1"/>
          </p:cNvSpPr>
          <p:nvPr>
            <p:ph idx="1"/>
          </p:nvPr>
        </p:nvSpPr>
        <p:spPr/>
        <p:txBody>
          <a:bodyPr/>
          <a:lstStyle/>
          <a:p>
            <a:r>
              <a:rPr lang="en-IN" dirty="0" smtClean="0"/>
              <a:t>Transaction  Management:</a:t>
            </a:r>
          </a:p>
          <a:p>
            <a:pPr lvl="1"/>
            <a:r>
              <a:rPr lang="en-IN" dirty="0" smtClean="0"/>
              <a:t>If a database is in consistent state before a transaction, after the execution of the transaction, the database must be in a consistent state.</a:t>
            </a:r>
          </a:p>
          <a:p>
            <a:pPr lvl="1"/>
            <a:r>
              <a:rPr lang="en-IN" dirty="0" smtClean="0"/>
              <a:t>A transaction that changes the contents of a database must alter the database from one consistent state to another.</a:t>
            </a:r>
          </a:p>
        </p:txBody>
      </p:sp>
      <p:sp>
        <p:nvSpPr>
          <p:cNvPr id="3076" name="Date Placeholder 3"/>
          <p:cNvSpPr>
            <a:spLocks noGrp="1"/>
          </p:cNvSpPr>
          <p:nvPr>
            <p:ph type="dt" sz="quarter" idx="10"/>
          </p:nvPr>
        </p:nvSpPr>
        <p:spPr>
          <a:noFill/>
        </p:spPr>
        <p:txBody>
          <a:bodyPr/>
          <a:lstStyle/>
          <a:p>
            <a:r>
              <a:rPr lang="en-US" smtClean="0"/>
              <a:t>DBMS</a:t>
            </a:r>
            <a:endParaRPr lang="en-GB" smtClean="0"/>
          </a:p>
        </p:txBody>
      </p:sp>
      <p:sp>
        <p:nvSpPr>
          <p:cNvPr id="3077" name="Footer Placeholder 4"/>
          <p:cNvSpPr>
            <a:spLocks noGrp="1"/>
          </p:cNvSpPr>
          <p:nvPr>
            <p:ph type="ftr" sz="quarter" idx="11"/>
          </p:nvPr>
        </p:nvSpPr>
        <p:spPr>
          <a:noFill/>
        </p:spPr>
        <p:txBody>
          <a:bodyPr/>
          <a:lstStyle/>
          <a:p>
            <a:r>
              <a:rPr lang="en-GB" smtClean="0"/>
              <a:t>Snigdha Biswas</a:t>
            </a:r>
          </a:p>
        </p:txBody>
      </p:sp>
      <p:sp>
        <p:nvSpPr>
          <p:cNvPr id="3078" name="Slide Number Placeholder 5"/>
          <p:cNvSpPr>
            <a:spLocks noGrp="1"/>
          </p:cNvSpPr>
          <p:nvPr>
            <p:ph type="sldNum" sz="quarter" idx="12"/>
          </p:nvPr>
        </p:nvSpPr>
        <p:spPr>
          <a:noFill/>
        </p:spPr>
        <p:txBody>
          <a:bodyPr/>
          <a:lstStyle/>
          <a:p>
            <a:fld id="{68AD6E04-2FB5-416E-85FD-5051160C4399}" type="slidenum">
              <a:rPr lang="en-GB" smtClean="0"/>
              <a:pPr/>
              <a:t>2</a:t>
            </a:fld>
            <a:endParaRPr 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smtClean="0"/>
              <a:t>TRANSACTION MANAGEMENT</a:t>
            </a:r>
          </a:p>
        </p:txBody>
      </p:sp>
      <p:sp>
        <p:nvSpPr>
          <p:cNvPr id="31747" name="Content Placeholder 2"/>
          <p:cNvSpPr>
            <a:spLocks noGrp="1"/>
          </p:cNvSpPr>
          <p:nvPr>
            <p:ph idx="1"/>
          </p:nvPr>
        </p:nvSpPr>
        <p:spPr/>
        <p:txBody>
          <a:bodyPr/>
          <a:lstStyle/>
          <a:p>
            <a:r>
              <a:rPr lang="en-IN" smtClean="0"/>
              <a:t>SCHEDULAR :</a:t>
            </a:r>
          </a:p>
          <a:p>
            <a:pPr lvl="1"/>
            <a:r>
              <a:rPr lang="en-IN" smtClean="0"/>
              <a:t>Severe problems can arise when two or more concurrent transactions are executed</a:t>
            </a:r>
          </a:p>
          <a:p>
            <a:pPr lvl="1"/>
            <a:r>
              <a:rPr lang="en-IN" smtClean="0"/>
              <a:t>A database transaction involves  a series of I/O operations that takes the database from one consistent state to another.</a:t>
            </a:r>
          </a:p>
          <a:p>
            <a:pPr lvl="1"/>
            <a:r>
              <a:rPr lang="en-IN" smtClean="0"/>
              <a:t>Database consistency can be ensured only before and after the execution of transaction </a:t>
            </a:r>
          </a:p>
        </p:txBody>
      </p:sp>
      <p:sp>
        <p:nvSpPr>
          <p:cNvPr id="31748" name="Date Placeholder 3"/>
          <p:cNvSpPr>
            <a:spLocks noGrp="1"/>
          </p:cNvSpPr>
          <p:nvPr>
            <p:ph type="dt" sz="quarter" idx="10"/>
          </p:nvPr>
        </p:nvSpPr>
        <p:spPr>
          <a:noFill/>
        </p:spPr>
        <p:txBody>
          <a:bodyPr/>
          <a:lstStyle/>
          <a:p>
            <a:r>
              <a:rPr lang="en-US" smtClean="0"/>
              <a:t>DBMS</a:t>
            </a:r>
            <a:endParaRPr lang="en-GB" smtClean="0"/>
          </a:p>
        </p:txBody>
      </p:sp>
      <p:sp>
        <p:nvSpPr>
          <p:cNvPr id="31749" name="Footer Placeholder 4"/>
          <p:cNvSpPr>
            <a:spLocks noGrp="1"/>
          </p:cNvSpPr>
          <p:nvPr>
            <p:ph type="ftr" sz="quarter" idx="11"/>
          </p:nvPr>
        </p:nvSpPr>
        <p:spPr>
          <a:noFill/>
        </p:spPr>
        <p:txBody>
          <a:bodyPr/>
          <a:lstStyle/>
          <a:p>
            <a:r>
              <a:rPr lang="en-GB" smtClean="0"/>
              <a:t>Snigdha Biswas</a:t>
            </a:r>
          </a:p>
        </p:txBody>
      </p:sp>
      <p:sp>
        <p:nvSpPr>
          <p:cNvPr id="31750" name="Slide Number Placeholder 5"/>
          <p:cNvSpPr>
            <a:spLocks noGrp="1"/>
          </p:cNvSpPr>
          <p:nvPr>
            <p:ph type="sldNum" sz="quarter" idx="12"/>
          </p:nvPr>
        </p:nvSpPr>
        <p:spPr>
          <a:noFill/>
        </p:spPr>
        <p:txBody>
          <a:bodyPr/>
          <a:lstStyle/>
          <a:p>
            <a:fld id="{66B3D66C-9DDD-403E-9FC2-BA8D3C2A54C4}" type="slidenum">
              <a:rPr lang="en-GB" smtClean="0"/>
              <a:pPr/>
              <a:t>20</a:t>
            </a:fld>
            <a:endParaRPr lang="en-GB"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N" smtClean="0"/>
              <a:t>TRANSACTION MANAGEMENT</a:t>
            </a:r>
          </a:p>
        </p:txBody>
      </p:sp>
      <p:sp>
        <p:nvSpPr>
          <p:cNvPr id="32771" name="Content Placeholder 2"/>
          <p:cNvSpPr>
            <a:spLocks noGrp="1"/>
          </p:cNvSpPr>
          <p:nvPr>
            <p:ph idx="1"/>
          </p:nvPr>
        </p:nvSpPr>
        <p:spPr/>
        <p:txBody>
          <a:bodyPr/>
          <a:lstStyle/>
          <a:p>
            <a:pPr lvl="1"/>
            <a:r>
              <a:rPr lang="en-IN" sz="2400" smtClean="0"/>
              <a:t>Database always moves through a unavailable temporary state of inconsistency.</a:t>
            </a:r>
          </a:p>
          <a:p>
            <a:pPr lvl="1"/>
            <a:r>
              <a:rPr lang="en-IN" sz="2400" smtClean="0"/>
              <a:t>This temporary inconsistency exists because computer cannot execute two operations at the same time and must therefore execute them serially</a:t>
            </a:r>
          </a:p>
          <a:p>
            <a:pPr lvl="1"/>
            <a:r>
              <a:rPr lang="en-IN" sz="2400" smtClean="0"/>
              <a:t>During the serial process isolation property of transaction prevents transaction from accessing the data not yet released by other transaction.</a:t>
            </a:r>
          </a:p>
        </p:txBody>
      </p:sp>
      <p:sp>
        <p:nvSpPr>
          <p:cNvPr id="32772" name="Date Placeholder 3"/>
          <p:cNvSpPr>
            <a:spLocks noGrp="1"/>
          </p:cNvSpPr>
          <p:nvPr>
            <p:ph type="dt" sz="quarter" idx="10"/>
          </p:nvPr>
        </p:nvSpPr>
        <p:spPr>
          <a:noFill/>
        </p:spPr>
        <p:txBody>
          <a:bodyPr/>
          <a:lstStyle/>
          <a:p>
            <a:r>
              <a:rPr lang="en-US" smtClean="0"/>
              <a:t>DBMS</a:t>
            </a:r>
            <a:endParaRPr lang="en-GB" smtClean="0"/>
          </a:p>
        </p:txBody>
      </p:sp>
      <p:sp>
        <p:nvSpPr>
          <p:cNvPr id="32773" name="Footer Placeholder 4"/>
          <p:cNvSpPr>
            <a:spLocks noGrp="1"/>
          </p:cNvSpPr>
          <p:nvPr>
            <p:ph type="ftr" sz="quarter" idx="11"/>
          </p:nvPr>
        </p:nvSpPr>
        <p:spPr>
          <a:noFill/>
        </p:spPr>
        <p:txBody>
          <a:bodyPr/>
          <a:lstStyle/>
          <a:p>
            <a:r>
              <a:rPr lang="en-GB" smtClean="0"/>
              <a:t>Snigdha Biswas</a:t>
            </a:r>
          </a:p>
        </p:txBody>
      </p:sp>
      <p:sp>
        <p:nvSpPr>
          <p:cNvPr id="32774" name="Slide Number Placeholder 5"/>
          <p:cNvSpPr>
            <a:spLocks noGrp="1"/>
          </p:cNvSpPr>
          <p:nvPr>
            <p:ph type="sldNum" sz="quarter" idx="12"/>
          </p:nvPr>
        </p:nvSpPr>
        <p:spPr>
          <a:noFill/>
        </p:spPr>
        <p:txBody>
          <a:bodyPr/>
          <a:lstStyle/>
          <a:p>
            <a:fld id="{886A649F-81B6-40B2-906E-2FA2464018E1}" type="slidenum">
              <a:rPr lang="en-GB" smtClean="0"/>
              <a:pPr/>
              <a:t>21</a:t>
            </a:fld>
            <a:endParaRPr lang="en-GB"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smtClean="0"/>
              <a:t>TRANSACTION MANAGEMENT</a:t>
            </a:r>
          </a:p>
        </p:txBody>
      </p:sp>
      <p:sp>
        <p:nvSpPr>
          <p:cNvPr id="33795" name="Content Placeholder 2"/>
          <p:cNvSpPr>
            <a:spLocks noGrp="1"/>
          </p:cNvSpPr>
          <p:nvPr>
            <p:ph idx="1"/>
          </p:nvPr>
        </p:nvSpPr>
        <p:spPr/>
        <p:txBody>
          <a:bodyPr/>
          <a:lstStyle/>
          <a:p>
            <a:pPr lvl="1"/>
            <a:r>
              <a:rPr lang="en-IN" smtClean="0"/>
              <a:t>As long as transactions  access unrelated data there is no conflict</a:t>
            </a:r>
          </a:p>
          <a:p>
            <a:pPr lvl="1"/>
            <a:r>
              <a:rPr lang="en-IN" smtClean="0"/>
              <a:t>Order of execution is irrelevent to the final outcome</a:t>
            </a:r>
          </a:p>
          <a:p>
            <a:pPr lvl="1"/>
            <a:r>
              <a:rPr lang="en-IN" smtClean="0"/>
              <a:t>But if the transactions operate on related data  ( or the same)  conflict is possible among the transaction component,</a:t>
            </a:r>
          </a:p>
          <a:p>
            <a:pPr lvl="1"/>
            <a:r>
              <a:rPr lang="en-IN" smtClean="0"/>
              <a:t>Selection of one over another may have some undesirable consequence. </a:t>
            </a:r>
          </a:p>
        </p:txBody>
      </p:sp>
      <p:sp>
        <p:nvSpPr>
          <p:cNvPr id="33796" name="Date Placeholder 3"/>
          <p:cNvSpPr>
            <a:spLocks noGrp="1"/>
          </p:cNvSpPr>
          <p:nvPr>
            <p:ph type="dt" sz="quarter" idx="10"/>
          </p:nvPr>
        </p:nvSpPr>
        <p:spPr>
          <a:noFill/>
        </p:spPr>
        <p:txBody>
          <a:bodyPr/>
          <a:lstStyle/>
          <a:p>
            <a:r>
              <a:rPr lang="en-US" smtClean="0"/>
              <a:t>DBMS</a:t>
            </a:r>
            <a:endParaRPr lang="en-GB" smtClean="0"/>
          </a:p>
        </p:txBody>
      </p:sp>
      <p:sp>
        <p:nvSpPr>
          <p:cNvPr id="33797" name="Footer Placeholder 4"/>
          <p:cNvSpPr>
            <a:spLocks noGrp="1"/>
          </p:cNvSpPr>
          <p:nvPr>
            <p:ph type="ftr" sz="quarter" idx="11"/>
          </p:nvPr>
        </p:nvSpPr>
        <p:spPr>
          <a:noFill/>
        </p:spPr>
        <p:txBody>
          <a:bodyPr/>
          <a:lstStyle/>
          <a:p>
            <a:r>
              <a:rPr lang="en-GB" smtClean="0"/>
              <a:t>Snigdha Biswas</a:t>
            </a:r>
          </a:p>
        </p:txBody>
      </p:sp>
      <p:sp>
        <p:nvSpPr>
          <p:cNvPr id="33798" name="Slide Number Placeholder 5"/>
          <p:cNvSpPr>
            <a:spLocks noGrp="1"/>
          </p:cNvSpPr>
          <p:nvPr>
            <p:ph type="sldNum" sz="quarter" idx="12"/>
          </p:nvPr>
        </p:nvSpPr>
        <p:spPr>
          <a:noFill/>
        </p:spPr>
        <p:txBody>
          <a:bodyPr/>
          <a:lstStyle/>
          <a:p>
            <a:fld id="{A43102AF-17DA-49A5-95EE-24F03A94B891}" type="slidenum">
              <a:rPr lang="en-GB" smtClean="0"/>
              <a:pPr/>
              <a:t>22</a:t>
            </a:fld>
            <a:endParaRPr lang="en-GB"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IN" smtClean="0"/>
              <a:t>TRANSACTION MANAGEMENT</a:t>
            </a:r>
          </a:p>
        </p:txBody>
      </p:sp>
      <p:sp>
        <p:nvSpPr>
          <p:cNvPr id="34819" name="Content Placeholder 2"/>
          <p:cNvSpPr>
            <a:spLocks noGrp="1"/>
          </p:cNvSpPr>
          <p:nvPr>
            <p:ph idx="1"/>
          </p:nvPr>
        </p:nvSpPr>
        <p:spPr/>
        <p:txBody>
          <a:bodyPr/>
          <a:lstStyle/>
          <a:p>
            <a:pPr lvl="1"/>
            <a:r>
              <a:rPr lang="en-IN" smtClean="0"/>
              <a:t>How is the correct order determined ?</a:t>
            </a:r>
          </a:p>
          <a:p>
            <a:pPr lvl="1"/>
            <a:r>
              <a:rPr lang="en-IN" smtClean="0"/>
              <a:t>Who determines that order ?</a:t>
            </a:r>
          </a:p>
          <a:p>
            <a:pPr lvl="1"/>
            <a:endParaRPr lang="en-IN" smtClean="0"/>
          </a:p>
          <a:p>
            <a:pPr lvl="1"/>
            <a:r>
              <a:rPr lang="en-IN" smtClean="0"/>
              <a:t>DBMS handles that tricky assignment for us by using a built-in schedular.</a:t>
            </a:r>
          </a:p>
        </p:txBody>
      </p:sp>
      <p:sp>
        <p:nvSpPr>
          <p:cNvPr id="34820" name="Date Placeholder 3"/>
          <p:cNvSpPr>
            <a:spLocks noGrp="1"/>
          </p:cNvSpPr>
          <p:nvPr>
            <p:ph type="dt" sz="quarter" idx="10"/>
          </p:nvPr>
        </p:nvSpPr>
        <p:spPr>
          <a:noFill/>
        </p:spPr>
        <p:txBody>
          <a:bodyPr/>
          <a:lstStyle/>
          <a:p>
            <a:r>
              <a:rPr lang="en-US" smtClean="0"/>
              <a:t>DBMS</a:t>
            </a:r>
            <a:endParaRPr lang="en-GB" smtClean="0"/>
          </a:p>
        </p:txBody>
      </p:sp>
      <p:sp>
        <p:nvSpPr>
          <p:cNvPr id="34821" name="Footer Placeholder 4"/>
          <p:cNvSpPr>
            <a:spLocks noGrp="1"/>
          </p:cNvSpPr>
          <p:nvPr>
            <p:ph type="ftr" sz="quarter" idx="11"/>
          </p:nvPr>
        </p:nvSpPr>
        <p:spPr>
          <a:noFill/>
        </p:spPr>
        <p:txBody>
          <a:bodyPr/>
          <a:lstStyle/>
          <a:p>
            <a:r>
              <a:rPr lang="en-GB" smtClean="0"/>
              <a:t>Snigdha Biswas</a:t>
            </a:r>
          </a:p>
        </p:txBody>
      </p:sp>
      <p:sp>
        <p:nvSpPr>
          <p:cNvPr id="34822" name="Slide Number Placeholder 5"/>
          <p:cNvSpPr>
            <a:spLocks noGrp="1"/>
          </p:cNvSpPr>
          <p:nvPr>
            <p:ph type="sldNum" sz="quarter" idx="12"/>
          </p:nvPr>
        </p:nvSpPr>
        <p:spPr>
          <a:noFill/>
        </p:spPr>
        <p:txBody>
          <a:bodyPr/>
          <a:lstStyle/>
          <a:p>
            <a:fld id="{436D847C-201A-49FD-9178-3D9670369975}" type="slidenum">
              <a:rPr lang="en-GB" smtClean="0"/>
              <a:pPr/>
              <a:t>23</a:t>
            </a:fld>
            <a:endParaRPr lang="en-GB"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IN" smtClean="0"/>
              <a:t>TRANSACTION MANAGEMENT</a:t>
            </a:r>
          </a:p>
        </p:txBody>
      </p:sp>
      <p:sp>
        <p:nvSpPr>
          <p:cNvPr id="35843" name="Content Placeholder 2"/>
          <p:cNvSpPr>
            <a:spLocks noGrp="1"/>
          </p:cNvSpPr>
          <p:nvPr>
            <p:ph idx="1"/>
          </p:nvPr>
        </p:nvSpPr>
        <p:spPr/>
        <p:txBody>
          <a:bodyPr/>
          <a:lstStyle/>
          <a:p>
            <a:r>
              <a:rPr lang="en-IN" smtClean="0"/>
              <a:t>SCHEDULAR – </a:t>
            </a:r>
          </a:p>
          <a:p>
            <a:pPr lvl="1"/>
            <a:r>
              <a:rPr lang="en-IN" smtClean="0"/>
              <a:t>Establishes the order in which concurrent transactions are executed.</a:t>
            </a:r>
          </a:p>
          <a:p>
            <a:pPr lvl="1"/>
            <a:r>
              <a:rPr lang="en-IN" smtClean="0"/>
              <a:t>The scheduler interleaves the execution of a database operation  to ensure serializability</a:t>
            </a:r>
          </a:p>
          <a:p>
            <a:pPr lvl="1"/>
            <a:r>
              <a:rPr lang="en-IN" smtClean="0"/>
              <a:t>To determine its appropriate order, scheduler bases its action on concurrency control algorithm</a:t>
            </a:r>
          </a:p>
        </p:txBody>
      </p:sp>
      <p:sp>
        <p:nvSpPr>
          <p:cNvPr id="35844" name="Date Placeholder 3"/>
          <p:cNvSpPr>
            <a:spLocks noGrp="1"/>
          </p:cNvSpPr>
          <p:nvPr>
            <p:ph type="dt" sz="quarter" idx="10"/>
          </p:nvPr>
        </p:nvSpPr>
        <p:spPr>
          <a:noFill/>
        </p:spPr>
        <p:txBody>
          <a:bodyPr/>
          <a:lstStyle/>
          <a:p>
            <a:r>
              <a:rPr lang="en-US" smtClean="0"/>
              <a:t>DBMS</a:t>
            </a:r>
            <a:endParaRPr lang="en-GB" smtClean="0"/>
          </a:p>
        </p:txBody>
      </p:sp>
      <p:sp>
        <p:nvSpPr>
          <p:cNvPr id="35845" name="Footer Placeholder 4"/>
          <p:cNvSpPr>
            <a:spLocks noGrp="1"/>
          </p:cNvSpPr>
          <p:nvPr>
            <p:ph type="ftr" sz="quarter" idx="11"/>
          </p:nvPr>
        </p:nvSpPr>
        <p:spPr>
          <a:noFill/>
        </p:spPr>
        <p:txBody>
          <a:bodyPr/>
          <a:lstStyle/>
          <a:p>
            <a:r>
              <a:rPr lang="en-GB" smtClean="0"/>
              <a:t>Snigdha Biswas</a:t>
            </a:r>
          </a:p>
        </p:txBody>
      </p:sp>
      <p:sp>
        <p:nvSpPr>
          <p:cNvPr id="35846" name="Slide Number Placeholder 5"/>
          <p:cNvSpPr>
            <a:spLocks noGrp="1"/>
          </p:cNvSpPr>
          <p:nvPr>
            <p:ph type="sldNum" sz="quarter" idx="12"/>
          </p:nvPr>
        </p:nvSpPr>
        <p:spPr>
          <a:noFill/>
        </p:spPr>
        <p:txBody>
          <a:bodyPr/>
          <a:lstStyle/>
          <a:p>
            <a:fld id="{4ACCFA84-B236-4D2D-890F-01E197FE6834}" type="slidenum">
              <a:rPr lang="en-GB" smtClean="0"/>
              <a:pPr/>
              <a:t>24</a:t>
            </a:fld>
            <a:endParaRPr lang="en-GB"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smtClean="0"/>
              <a:t>TRANSACTION MANAGEMENT</a:t>
            </a:r>
          </a:p>
        </p:txBody>
      </p:sp>
      <p:sp>
        <p:nvSpPr>
          <p:cNvPr id="36867" name="Content Placeholder 2"/>
          <p:cNvSpPr>
            <a:spLocks noGrp="1"/>
          </p:cNvSpPr>
          <p:nvPr>
            <p:ph idx="1"/>
          </p:nvPr>
        </p:nvSpPr>
        <p:spPr/>
        <p:txBody>
          <a:bodyPr/>
          <a:lstStyle/>
          <a:p>
            <a:pPr lvl="1"/>
            <a:r>
              <a:rPr lang="en-IN" dirty="0" smtClean="0"/>
              <a:t>Scheduler also makes sure that the computer’s CPU is used efficiently</a:t>
            </a:r>
          </a:p>
          <a:p>
            <a:pPr lvl="1"/>
            <a:r>
              <a:rPr lang="en-IN" dirty="0" smtClean="0"/>
              <a:t>If there is no way to schedule the execution of transaction </a:t>
            </a:r>
          </a:p>
          <a:p>
            <a:pPr lvl="1"/>
            <a:r>
              <a:rPr lang="en-IN" dirty="0" smtClean="0"/>
              <a:t>All the transactions will be executed on first-come-first-served  basis</a:t>
            </a:r>
          </a:p>
          <a:p>
            <a:pPr lvl="1"/>
            <a:r>
              <a:rPr lang="en-IN" dirty="0" smtClean="0"/>
              <a:t>But problem with this approach is that processing time is wasted when CPU waits for a READ or WRITE operations to finish</a:t>
            </a:r>
          </a:p>
        </p:txBody>
      </p:sp>
      <p:sp>
        <p:nvSpPr>
          <p:cNvPr id="36868" name="Date Placeholder 3"/>
          <p:cNvSpPr>
            <a:spLocks noGrp="1"/>
          </p:cNvSpPr>
          <p:nvPr>
            <p:ph type="dt" sz="quarter" idx="10"/>
          </p:nvPr>
        </p:nvSpPr>
        <p:spPr>
          <a:noFill/>
        </p:spPr>
        <p:txBody>
          <a:bodyPr/>
          <a:lstStyle/>
          <a:p>
            <a:r>
              <a:rPr lang="en-US" smtClean="0"/>
              <a:t>DBMS</a:t>
            </a:r>
            <a:endParaRPr lang="en-GB" smtClean="0"/>
          </a:p>
        </p:txBody>
      </p:sp>
      <p:sp>
        <p:nvSpPr>
          <p:cNvPr id="36869" name="Footer Placeholder 4"/>
          <p:cNvSpPr>
            <a:spLocks noGrp="1"/>
          </p:cNvSpPr>
          <p:nvPr>
            <p:ph type="ftr" sz="quarter" idx="11"/>
          </p:nvPr>
        </p:nvSpPr>
        <p:spPr>
          <a:noFill/>
        </p:spPr>
        <p:txBody>
          <a:bodyPr/>
          <a:lstStyle/>
          <a:p>
            <a:r>
              <a:rPr lang="en-GB" smtClean="0"/>
              <a:t>Snigdha Biswas</a:t>
            </a:r>
          </a:p>
        </p:txBody>
      </p:sp>
      <p:sp>
        <p:nvSpPr>
          <p:cNvPr id="36870" name="Slide Number Placeholder 5"/>
          <p:cNvSpPr>
            <a:spLocks noGrp="1"/>
          </p:cNvSpPr>
          <p:nvPr>
            <p:ph type="sldNum" sz="quarter" idx="12"/>
          </p:nvPr>
        </p:nvSpPr>
        <p:spPr>
          <a:noFill/>
        </p:spPr>
        <p:txBody>
          <a:bodyPr/>
          <a:lstStyle/>
          <a:p>
            <a:fld id="{319CACE2-D5D4-46FA-A28F-384CBC645F59}" type="slidenum">
              <a:rPr lang="en-GB" smtClean="0"/>
              <a:pPr/>
              <a:t>25</a:t>
            </a:fld>
            <a:endParaRPr lang="en-GB"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smtClean="0"/>
              <a:t>TRANSACTION MANAGEMENT</a:t>
            </a:r>
          </a:p>
        </p:txBody>
      </p:sp>
      <p:sp>
        <p:nvSpPr>
          <p:cNvPr id="37891" name="Content Placeholder 2"/>
          <p:cNvSpPr>
            <a:spLocks noGrp="1"/>
          </p:cNvSpPr>
          <p:nvPr>
            <p:ph idx="1"/>
          </p:nvPr>
        </p:nvSpPr>
        <p:spPr/>
        <p:txBody>
          <a:bodyPr/>
          <a:lstStyle/>
          <a:p>
            <a:pPr lvl="1"/>
            <a:r>
              <a:rPr lang="en-IN" smtClean="0"/>
              <a:t>First-Come-First – Served tends to yield unacceptable response times within the multiuser DBMS environment.</a:t>
            </a:r>
          </a:p>
          <a:p>
            <a:pPr lvl="1"/>
            <a:r>
              <a:rPr lang="en-IN" smtClean="0"/>
              <a:t>We need some other scheduling method to improve  the overall system efficiency by using unused CPU time.</a:t>
            </a:r>
          </a:p>
        </p:txBody>
      </p:sp>
      <p:sp>
        <p:nvSpPr>
          <p:cNvPr id="37892" name="Date Placeholder 3"/>
          <p:cNvSpPr>
            <a:spLocks noGrp="1"/>
          </p:cNvSpPr>
          <p:nvPr>
            <p:ph type="dt" sz="quarter" idx="10"/>
          </p:nvPr>
        </p:nvSpPr>
        <p:spPr>
          <a:noFill/>
        </p:spPr>
        <p:txBody>
          <a:bodyPr/>
          <a:lstStyle/>
          <a:p>
            <a:r>
              <a:rPr lang="en-US" smtClean="0"/>
              <a:t>DBMS</a:t>
            </a:r>
            <a:endParaRPr lang="en-GB" smtClean="0"/>
          </a:p>
        </p:txBody>
      </p:sp>
      <p:sp>
        <p:nvSpPr>
          <p:cNvPr id="37893" name="Footer Placeholder 4"/>
          <p:cNvSpPr>
            <a:spLocks noGrp="1"/>
          </p:cNvSpPr>
          <p:nvPr>
            <p:ph type="ftr" sz="quarter" idx="11"/>
          </p:nvPr>
        </p:nvSpPr>
        <p:spPr>
          <a:noFill/>
        </p:spPr>
        <p:txBody>
          <a:bodyPr/>
          <a:lstStyle/>
          <a:p>
            <a:r>
              <a:rPr lang="en-GB" smtClean="0"/>
              <a:t>Snigdha Biswas</a:t>
            </a:r>
          </a:p>
        </p:txBody>
      </p:sp>
      <p:sp>
        <p:nvSpPr>
          <p:cNvPr id="37894" name="Slide Number Placeholder 5"/>
          <p:cNvSpPr>
            <a:spLocks noGrp="1"/>
          </p:cNvSpPr>
          <p:nvPr>
            <p:ph type="sldNum" sz="quarter" idx="12"/>
          </p:nvPr>
        </p:nvSpPr>
        <p:spPr>
          <a:noFill/>
        </p:spPr>
        <p:txBody>
          <a:bodyPr/>
          <a:lstStyle/>
          <a:p>
            <a:fld id="{77102350-4167-4A16-B208-5BA38950F292}" type="slidenum">
              <a:rPr lang="en-GB" smtClean="0"/>
              <a:pPr/>
              <a:t>26</a:t>
            </a:fld>
            <a:endParaRPr lang="en-GB"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smtClean="0"/>
              <a:t>TRANSACTION MANAGEMENT</a:t>
            </a:r>
          </a:p>
        </p:txBody>
      </p:sp>
      <p:sp>
        <p:nvSpPr>
          <p:cNvPr id="38915" name="Content Placeholder 2"/>
          <p:cNvSpPr>
            <a:spLocks noGrp="1"/>
          </p:cNvSpPr>
          <p:nvPr>
            <p:ph idx="1"/>
          </p:nvPr>
        </p:nvSpPr>
        <p:spPr/>
        <p:txBody>
          <a:bodyPr/>
          <a:lstStyle/>
          <a:p>
            <a:r>
              <a:rPr lang="en-IN" smtClean="0"/>
              <a:t>Schedule :</a:t>
            </a:r>
          </a:p>
          <a:p>
            <a:pPr lvl="1"/>
            <a:r>
              <a:rPr lang="en-IN" smtClean="0"/>
              <a:t>Describes action of transaction as seen by DBMS.</a:t>
            </a:r>
          </a:p>
          <a:p>
            <a:pPr lvl="1"/>
            <a:r>
              <a:rPr lang="en-IN" smtClean="0"/>
              <a:t>It is also called a History</a:t>
            </a:r>
          </a:p>
        </p:txBody>
      </p:sp>
      <p:sp>
        <p:nvSpPr>
          <p:cNvPr id="38916" name="Date Placeholder 3"/>
          <p:cNvSpPr>
            <a:spLocks noGrp="1"/>
          </p:cNvSpPr>
          <p:nvPr>
            <p:ph type="dt" sz="quarter" idx="10"/>
          </p:nvPr>
        </p:nvSpPr>
        <p:spPr>
          <a:noFill/>
        </p:spPr>
        <p:txBody>
          <a:bodyPr/>
          <a:lstStyle/>
          <a:p>
            <a:r>
              <a:rPr lang="en-US" smtClean="0"/>
              <a:t>DBMS</a:t>
            </a:r>
            <a:endParaRPr lang="en-GB" smtClean="0"/>
          </a:p>
        </p:txBody>
      </p:sp>
      <p:sp>
        <p:nvSpPr>
          <p:cNvPr id="38917" name="Footer Placeholder 4"/>
          <p:cNvSpPr>
            <a:spLocks noGrp="1"/>
          </p:cNvSpPr>
          <p:nvPr>
            <p:ph type="ftr" sz="quarter" idx="11"/>
          </p:nvPr>
        </p:nvSpPr>
        <p:spPr>
          <a:noFill/>
        </p:spPr>
        <p:txBody>
          <a:bodyPr/>
          <a:lstStyle/>
          <a:p>
            <a:r>
              <a:rPr lang="en-GB" smtClean="0"/>
              <a:t>Snigdha Biswas</a:t>
            </a:r>
          </a:p>
        </p:txBody>
      </p:sp>
      <p:sp>
        <p:nvSpPr>
          <p:cNvPr id="38918" name="Slide Number Placeholder 5"/>
          <p:cNvSpPr>
            <a:spLocks noGrp="1"/>
          </p:cNvSpPr>
          <p:nvPr>
            <p:ph type="sldNum" sz="quarter" idx="12"/>
          </p:nvPr>
        </p:nvSpPr>
        <p:spPr>
          <a:noFill/>
        </p:spPr>
        <p:txBody>
          <a:bodyPr/>
          <a:lstStyle/>
          <a:p>
            <a:fld id="{8E5E45C5-804C-4018-98A3-549C5825F8F0}" type="slidenum">
              <a:rPr lang="en-GB" smtClean="0"/>
              <a:pPr/>
              <a:t>27</a:t>
            </a:fld>
            <a:endParaRPr lang="en-GB"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smtClean="0"/>
              <a:t>TRANSACTION MANAGEMENT</a:t>
            </a:r>
          </a:p>
        </p:txBody>
      </p:sp>
      <p:sp>
        <p:nvSpPr>
          <p:cNvPr id="39939" name="Content Placeholder 2"/>
          <p:cNvSpPr>
            <a:spLocks noGrp="1"/>
          </p:cNvSpPr>
          <p:nvPr>
            <p:ph idx="1"/>
          </p:nvPr>
        </p:nvSpPr>
        <p:spPr/>
        <p:txBody>
          <a:bodyPr/>
          <a:lstStyle/>
          <a:p>
            <a:r>
              <a:rPr lang="en-IN" smtClean="0"/>
              <a:t>Types of schedule :</a:t>
            </a:r>
          </a:p>
          <a:p>
            <a:pPr lvl="1"/>
            <a:r>
              <a:rPr lang="en-IN" smtClean="0"/>
              <a:t>Complete schedule</a:t>
            </a:r>
          </a:p>
          <a:p>
            <a:pPr lvl="1"/>
            <a:r>
              <a:rPr lang="en-IN" smtClean="0"/>
              <a:t>Serial schedule</a:t>
            </a:r>
          </a:p>
          <a:p>
            <a:pPr lvl="1"/>
            <a:r>
              <a:rPr lang="en-IN" smtClean="0"/>
              <a:t>Non-serial schedule</a:t>
            </a:r>
          </a:p>
          <a:p>
            <a:pPr lvl="1"/>
            <a:r>
              <a:rPr lang="en-IN" smtClean="0"/>
              <a:t>Equivalent schedule</a:t>
            </a:r>
          </a:p>
          <a:p>
            <a:pPr lvl="1"/>
            <a:r>
              <a:rPr lang="en-IN" smtClean="0"/>
              <a:t>Serializiable schedule</a:t>
            </a:r>
          </a:p>
        </p:txBody>
      </p:sp>
      <p:sp>
        <p:nvSpPr>
          <p:cNvPr id="39940" name="Date Placeholder 3"/>
          <p:cNvSpPr>
            <a:spLocks noGrp="1"/>
          </p:cNvSpPr>
          <p:nvPr>
            <p:ph type="dt" sz="quarter" idx="10"/>
          </p:nvPr>
        </p:nvSpPr>
        <p:spPr>
          <a:noFill/>
        </p:spPr>
        <p:txBody>
          <a:bodyPr/>
          <a:lstStyle/>
          <a:p>
            <a:r>
              <a:rPr lang="en-US" smtClean="0"/>
              <a:t>DBMS</a:t>
            </a:r>
            <a:endParaRPr lang="en-GB" smtClean="0"/>
          </a:p>
        </p:txBody>
      </p:sp>
      <p:sp>
        <p:nvSpPr>
          <p:cNvPr id="39941" name="Footer Placeholder 4"/>
          <p:cNvSpPr>
            <a:spLocks noGrp="1"/>
          </p:cNvSpPr>
          <p:nvPr>
            <p:ph type="ftr" sz="quarter" idx="11"/>
          </p:nvPr>
        </p:nvSpPr>
        <p:spPr>
          <a:noFill/>
        </p:spPr>
        <p:txBody>
          <a:bodyPr/>
          <a:lstStyle/>
          <a:p>
            <a:r>
              <a:rPr lang="en-GB" smtClean="0"/>
              <a:t>Snigdha Biswas</a:t>
            </a:r>
          </a:p>
        </p:txBody>
      </p:sp>
      <p:sp>
        <p:nvSpPr>
          <p:cNvPr id="39942" name="Slide Number Placeholder 5"/>
          <p:cNvSpPr>
            <a:spLocks noGrp="1"/>
          </p:cNvSpPr>
          <p:nvPr>
            <p:ph type="sldNum" sz="quarter" idx="12"/>
          </p:nvPr>
        </p:nvSpPr>
        <p:spPr>
          <a:noFill/>
        </p:spPr>
        <p:txBody>
          <a:bodyPr/>
          <a:lstStyle/>
          <a:p>
            <a:fld id="{F0A722D4-0F4F-4D50-A7C4-006385822867}" type="slidenum">
              <a:rPr lang="en-GB" smtClean="0"/>
              <a:pPr/>
              <a:t>28</a:t>
            </a:fld>
            <a:endParaRPr lang="en-GB"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N" smtClean="0"/>
              <a:t>TRANSACTION MANAGEMENT</a:t>
            </a:r>
          </a:p>
        </p:txBody>
      </p:sp>
      <p:sp>
        <p:nvSpPr>
          <p:cNvPr id="40963" name="Content Placeholder 2"/>
          <p:cNvSpPr>
            <a:spLocks noGrp="1"/>
          </p:cNvSpPr>
          <p:nvPr>
            <p:ph idx="1"/>
          </p:nvPr>
        </p:nvSpPr>
        <p:spPr>
          <a:xfrm>
            <a:off x="762000" y="1828800"/>
            <a:ext cx="7772400" cy="4114800"/>
          </a:xfrm>
        </p:spPr>
        <p:txBody>
          <a:bodyPr/>
          <a:lstStyle/>
          <a:p>
            <a:r>
              <a:rPr lang="en-IN" smtClean="0"/>
              <a:t>Complete schedule :</a:t>
            </a:r>
          </a:p>
          <a:p>
            <a:pPr lvl="1"/>
            <a:r>
              <a:rPr lang="en-IN" smtClean="0"/>
              <a:t>Either an abort or a commit for each transaction whose action is listed. A complete schedule must contain all the actions of every transactions that appears in it. </a:t>
            </a:r>
          </a:p>
          <a:p>
            <a:endParaRPr lang="en-IN" smtClean="0"/>
          </a:p>
        </p:txBody>
      </p:sp>
      <p:sp>
        <p:nvSpPr>
          <p:cNvPr id="40964" name="Date Placeholder 3"/>
          <p:cNvSpPr>
            <a:spLocks noGrp="1"/>
          </p:cNvSpPr>
          <p:nvPr>
            <p:ph type="dt" sz="quarter" idx="10"/>
          </p:nvPr>
        </p:nvSpPr>
        <p:spPr>
          <a:noFill/>
        </p:spPr>
        <p:txBody>
          <a:bodyPr/>
          <a:lstStyle/>
          <a:p>
            <a:r>
              <a:rPr lang="en-US" smtClean="0"/>
              <a:t>DBMS</a:t>
            </a:r>
            <a:endParaRPr lang="en-GB" smtClean="0"/>
          </a:p>
        </p:txBody>
      </p:sp>
      <p:sp>
        <p:nvSpPr>
          <p:cNvPr id="40965" name="Footer Placeholder 4"/>
          <p:cNvSpPr>
            <a:spLocks noGrp="1"/>
          </p:cNvSpPr>
          <p:nvPr>
            <p:ph type="ftr" sz="quarter" idx="11"/>
          </p:nvPr>
        </p:nvSpPr>
        <p:spPr>
          <a:noFill/>
        </p:spPr>
        <p:txBody>
          <a:bodyPr/>
          <a:lstStyle/>
          <a:p>
            <a:r>
              <a:rPr lang="en-GB" smtClean="0"/>
              <a:t>Snigdha Biswas</a:t>
            </a:r>
          </a:p>
        </p:txBody>
      </p:sp>
      <p:sp>
        <p:nvSpPr>
          <p:cNvPr id="40966" name="Slide Number Placeholder 5"/>
          <p:cNvSpPr>
            <a:spLocks noGrp="1"/>
          </p:cNvSpPr>
          <p:nvPr>
            <p:ph type="sldNum" sz="quarter" idx="12"/>
          </p:nvPr>
        </p:nvSpPr>
        <p:spPr>
          <a:noFill/>
        </p:spPr>
        <p:txBody>
          <a:bodyPr/>
          <a:lstStyle/>
          <a:p>
            <a:fld id="{DD1D87D7-D22F-4206-BF11-65E6F9F6B323}" type="slidenum">
              <a:rPr lang="en-GB" smtClean="0"/>
              <a:pPr/>
              <a:t>29</a:t>
            </a:fld>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smtClean="0"/>
              <a:t>TRANSACTION MANAGEMENT</a:t>
            </a:r>
          </a:p>
        </p:txBody>
      </p:sp>
      <p:sp>
        <p:nvSpPr>
          <p:cNvPr id="4099" name="Content Placeholder 2"/>
          <p:cNvSpPr>
            <a:spLocks noGrp="1"/>
          </p:cNvSpPr>
          <p:nvPr>
            <p:ph idx="1"/>
          </p:nvPr>
        </p:nvSpPr>
        <p:spPr/>
        <p:txBody>
          <a:bodyPr/>
          <a:lstStyle/>
          <a:p>
            <a:r>
              <a:rPr lang="en-IN" sz="2800" smtClean="0"/>
              <a:t>Transaction must be made together (atomically) :</a:t>
            </a:r>
          </a:p>
          <a:p>
            <a:r>
              <a:rPr lang="en-IN" sz="2800" smtClean="0"/>
              <a:t>Customer wants to transfer Rs 1000/- from his saving – account to balance-account</a:t>
            </a:r>
          </a:p>
          <a:p>
            <a:r>
              <a:rPr lang="en-IN" sz="2800" smtClean="0"/>
              <a:t>DBMS  will subtract Rs 1000/- from his savings a/c  and add to its balance a/c, what will happen if the system fails in between these two operations? Rs 1000/- will be subtracted from S/A, not be added to B/A.</a:t>
            </a:r>
          </a:p>
        </p:txBody>
      </p:sp>
      <p:sp>
        <p:nvSpPr>
          <p:cNvPr id="4100" name="Date Placeholder 3"/>
          <p:cNvSpPr>
            <a:spLocks noGrp="1"/>
          </p:cNvSpPr>
          <p:nvPr>
            <p:ph type="dt" sz="quarter" idx="10"/>
          </p:nvPr>
        </p:nvSpPr>
        <p:spPr>
          <a:noFill/>
        </p:spPr>
        <p:txBody>
          <a:bodyPr/>
          <a:lstStyle/>
          <a:p>
            <a:r>
              <a:rPr lang="en-US" smtClean="0"/>
              <a:t>DBMS</a:t>
            </a:r>
            <a:endParaRPr lang="en-GB" smtClean="0"/>
          </a:p>
        </p:txBody>
      </p:sp>
      <p:sp>
        <p:nvSpPr>
          <p:cNvPr id="4101" name="Footer Placeholder 4"/>
          <p:cNvSpPr>
            <a:spLocks noGrp="1"/>
          </p:cNvSpPr>
          <p:nvPr>
            <p:ph type="ftr" sz="quarter" idx="11"/>
          </p:nvPr>
        </p:nvSpPr>
        <p:spPr>
          <a:noFill/>
        </p:spPr>
        <p:txBody>
          <a:bodyPr/>
          <a:lstStyle/>
          <a:p>
            <a:r>
              <a:rPr lang="en-GB" smtClean="0"/>
              <a:t>Snigdha Biswas</a:t>
            </a:r>
          </a:p>
        </p:txBody>
      </p:sp>
      <p:sp>
        <p:nvSpPr>
          <p:cNvPr id="4102" name="Slide Number Placeholder 5"/>
          <p:cNvSpPr>
            <a:spLocks noGrp="1"/>
          </p:cNvSpPr>
          <p:nvPr>
            <p:ph type="sldNum" sz="quarter" idx="12"/>
          </p:nvPr>
        </p:nvSpPr>
        <p:spPr>
          <a:noFill/>
        </p:spPr>
        <p:txBody>
          <a:bodyPr/>
          <a:lstStyle/>
          <a:p>
            <a:fld id="{2D2D75F8-156D-483D-925D-0D14C2C528AF}" type="slidenum">
              <a:rPr lang="en-GB" smtClean="0"/>
              <a:pPr/>
              <a:t>3</a:t>
            </a:fld>
            <a:endParaRPr lang="en-GB"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IN" smtClean="0"/>
              <a:t>TRANSACTION MANAGEMENT</a:t>
            </a:r>
          </a:p>
        </p:txBody>
      </p:sp>
      <p:sp>
        <p:nvSpPr>
          <p:cNvPr id="41987" name="Content Placeholder 2"/>
          <p:cNvSpPr>
            <a:spLocks noGrp="1"/>
          </p:cNvSpPr>
          <p:nvPr>
            <p:ph idx="1"/>
          </p:nvPr>
        </p:nvSpPr>
        <p:spPr/>
        <p:txBody>
          <a:bodyPr/>
          <a:lstStyle/>
          <a:p>
            <a:r>
              <a:rPr lang="en-IN" smtClean="0"/>
              <a:t>Serial schedule :</a:t>
            </a:r>
          </a:p>
          <a:p>
            <a:pPr lvl="1"/>
            <a:r>
              <a:rPr lang="en-IN" smtClean="0"/>
              <a:t>Sequence of instructions from various transactions.</a:t>
            </a:r>
          </a:p>
          <a:p>
            <a:pPr lvl="1"/>
            <a:r>
              <a:rPr lang="en-IN" smtClean="0"/>
              <a:t>Actions belonging to one single transaction will appear together</a:t>
            </a:r>
          </a:p>
          <a:p>
            <a:pPr lvl="1"/>
            <a:r>
              <a:rPr lang="en-IN" smtClean="0"/>
              <a:t>Actions of different transactions are not inter leaved (transaction is executed from start to finish) – schedule is the serial schedule.</a:t>
            </a:r>
          </a:p>
        </p:txBody>
      </p:sp>
      <p:sp>
        <p:nvSpPr>
          <p:cNvPr id="41988" name="Date Placeholder 3"/>
          <p:cNvSpPr>
            <a:spLocks noGrp="1"/>
          </p:cNvSpPr>
          <p:nvPr>
            <p:ph type="dt" sz="quarter" idx="10"/>
          </p:nvPr>
        </p:nvSpPr>
        <p:spPr>
          <a:noFill/>
        </p:spPr>
        <p:txBody>
          <a:bodyPr/>
          <a:lstStyle/>
          <a:p>
            <a:r>
              <a:rPr lang="en-US" smtClean="0"/>
              <a:t>DBMS</a:t>
            </a:r>
            <a:endParaRPr lang="en-GB" smtClean="0"/>
          </a:p>
        </p:txBody>
      </p:sp>
      <p:sp>
        <p:nvSpPr>
          <p:cNvPr id="41989" name="Footer Placeholder 4"/>
          <p:cNvSpPr>
            <a:spLocks noGrp="1"/>
          </p:cNvSpPr>
          <p:nvPr>
            <p:ph type="ftr" sz="quarter" idx="11"/>
          </p:nvPr>
        </p:nvSpPr>
        <p:spPr>
          <a:noFill/>
        </p:spPr>
        <p:txBody>
          <a:bodyPr/>
          <a:lstStyle/>
          <a:p>
            <a:r>
              <a:rPr lang="en-GB" smtClean="0"/>
              <a:t>Snigdha Biswas</a:t>
            </a:r>
          </a:p>
        </p:txBody>
      </p:sp>
      <p:sp>
        <p:nvSpPr>
          <p:cNvPr id="41990" name="Slide Number Placeholder 5"/>
          <p:cNvSpPr>
            <a:spLocks noGrp="1"/>
          </p:cNvSpPr>
          <p:nvPr>
            <p:ph type="sldNum" sz="quarter" idx="12"/>
          </p:nvPr>
        </p:nvSpPr>
        <p:spPr>
          <a:noFill/>
        </p:spPr>
        <p:txBody>
          <a:bodyPr/>
          <a:lstStyle/>
          <a:p>
            <a:fld id="{D5A011AE-DF90-4171-A286-4F7BDB3F09FC}" type="slidenum">
              <a:rPr lang="en-GB" smtClean="0"/>
              <a:pPr/>
              <a:t>30</a:t>
            </a:fld>
            <a:endParaRPr lang="en-GB"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IN" smtClean="0"/>
              <a:t>TRANSACTION MANAGEMENT</a:t>
            </a:r>
          </a:p>
        </p:txBody>
      </p:sp>
      <p:sp>
        <p:nvSpPr>
          <p:cNvPr id="45059" name="Content Placeholder 2"/>
          <p:cNvSpPr>
            <a:spLocks noGrp="1"/>
          </p:cNvSpPr>
          <p:nvPr>
            <p:ph idx="1"/>
          </p:nvPr>
        </p:nvSpPr>
        <p:spPr/>
        <p:txBody>
          <a:bodyPr/>
          <a:lstStyle/>
          <a:p>
            <a:r>
              <a:rPr lang="en-IN" sz="2800" smtClean="0"/>
              <a:t>Non-serial schedule :</a:t>
            </a:r>
          </a:p>
          <a:p>
            <a:pPr lvl="1"/>
            <a:r>
              <a:rPr lang="en-IN" sz="2400" smtClean="0"/>
              <a:t>A schedule in which the operations from a set of concurrent transactions are interleaved is called as a non-serial schedule.</a:t>
            </a:r>
          </a:p>
          <a:p>
            <a:pPr lvl="1"/>
            <a:r>
              <a:rPr lang="en-IN" sz="2400" smtClean="0"/>
              <a:t>It is serializable if it is equivalent to a serial schedule of committed transaction.</a:t>
            </a:r>
          </a:p>
          <a:p>
            <a:pPr lvl="1"/>
            <a:r>
              <a:rPr lang="en-IN" sz="2400" smtClean="0"/>
              <a:t> A noserial schedule is acceptable if the final state produced  by a non serial schedule  is equivalent to  some state produced by a serial schedule </a:t>
            </a:r>
          </a:p>
          <a:p>
            <a:pPr lvl="1"/>
            <a:endParaRPr lang="en-IN" sz="2400" smtClean="0"/>
          </a:p>
          <a:p>
            <a:pPr lvl="1"/>
            <a:endParaRPr lang="en-IN" sz="2400" smtClean="0"/>
          </a:p>
        </p:txBody>
      </p:sp>
      <p:sp>
        <p:nvSpPr>
          <p:cNvPr id="45060" name="Date Placeholder 3"/>
          <p:cNvSpPr>
            <a:spLocks noGrp="1"/>
          </p:cNvSpPr>
          <p:nvPr>
            <p:ph type="dt" sz="quarter" idx="10"/>
          </p:nvPr>
        </p:nvSpPr>
        <p:spPr>
          <a:noFill/>
        </p:spPr>
        <p:txBody>
          <a:bodyPr/>
          <a:lstStyle/>
          <a:p>
            <a:r>
              <a:rPr lang="en-US" smtClean="0"/>
              <a:t>DBMS</a:t>
            </a:r>
            <a:endParaRPr lang="en-GB" smtClean="0"/>
          </a:p>
        </p:txBody>
      </p:sp>
      <p:sp>
        <p:nvSpPr>
          <p:cNvPr id="45061" name="Footer Placeholder 4"/>
          <p:cNvSpPr>
            <a:spLocks noGrp="1"/>
          </p:cNvSpPr>
          <p:nvPr>
            <p:ph type="ftr" sz="quarter" idx="11"/>
          </p:nvPr>
        </p:nvSpPr>
        <p:spPr>
          <a:noFill/>
        </p:spPr>
        <p:txBody>
          <a:bodyPr/>
          <a:lstStyle/>
          <a:p>
            <a:r>
              <a:rPr lang="en-GB" smtClean="0"/>
              <a:t>Snigdha Biswas</a:t>
            </a:r>
          </a:p>
        </p:txBody>
      </p:sp>
      <p:sp>
        <p:nvSpPr>
          <p:cNvPr id="45062" name="Slide Number Placeholder 5"/>
          <p:cNvSpPr>
            <a:spLocks noGrp="1"/>
          </p:cNvSpPr>
          <p:nvPr>
            <p:ph type="sldNum" sz="quarter" idx="12"/>
          </p:nvPr>
        </p:nvSpPr>
        <p:spPr>
          <a:noFill/>
        </p:spPr>
        <p:txBody>
          <a:bodyPr/>
          <a:lstStyle/>
          <a:p>
            <a:fld id="{D538FEFD-94E7-4306-92BD-EDAC5E92E4C3}" type="slidenum">
              <a:rPr lang="en-GB" smtClean="0"/>
              <a:pPr/>
              <a:t>31</a:t>
            </a:fld>
            <a:endParaRPr lang="en-GB"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N" smtClean="0"/>
              <a:t>TRANSACTION MANAGEMENT</a:t>
            </a:r>
          </a:p>
        </p:txBody>
      </p:sp>
      <p:sp>
        <p:nvSpPr>
          <p:cNvPr id="46083" name="Date Placeholder 3"/>
          <p:cNvSpPr>
            <a:spLocks noGrp="1"/>
          </p:cNvSpPr>
          <p:nvPr>
            <p:ph type="dt" sz="quarter" idx="10"/>
          </p:nvPr>
        </p:nvSpPr>
        <p:spPr>
          <a:noFill/>
        </p:spPr>
        <p:txBody>
          <a:bodyPr/>
          <a:lstStyle/>
          <a:p>
            <a:r>
              <a:rPr lang="en-US" smtClean="0"/>
              <a:t>DBMS</a:t>
            </a:r>
            <a:endParaRPr lang="en-GB" smtClean="0"/>
          </a:p>
        </p:txBody>
      </p:sp>
      <p:sp>
        <p:nvSpPr>
          <p:cNvPr id="46084" name="Footer Placeholder 4"/>
          <p:cNvSpPr>
            <a:spLocks noGrp="1"/>
          </p:cNvSpPr>
          <p:nvPr>
            <p:ph type="ftr" sz="quarter" idx="11"/>
          </p:nvPr>
        </p:nvSpPr>
        <p:spPr>
          <a:noFill/>
        </p:spPr>
        <p:txBody>
          <a:bodyPr/>
          <a:lstStyle/>
          <a:p>
            <a:r>
              <a:rPr lang="en-GB" smtClean="0"/>
              <a:t>Snigdha Biswas</a:t>
            </a:r>
          </a:p>
        </p:txBody>
      </p:sp>
      <p:sp>
        <p:nvSpPr>
          <p:cNvPr id="46085" name="Slide Number Placeholder 5"/>
          <p:cNvSpPr>
            <a:spLocks noGrp="1"/>
          </p:cNvSpPr>
          <p:nvPr>
            <p:ph type="sldNum" sz="quarter" idx="12"/>
          </p:nvPr>
        </p:nvSpPr>
        <p:spPr>
          <a:noFill/>
        </p:spPr>
        <p:txBody>
          <a:bodyPr/>
          <a:lstStyle/>
          <a:p>
            <a:fld id="{CD53D04C-BAD2-4147-8E70-10F47D6CA3A9}" type="slidenum">
              <a:rPr lang="en-GB" smtClean="0"/>
              <a:pPr/>
              <a:t>32</a:t>
            </a:fld>
            <a:endParaRPr lang="en-GB" smtClean="0"/>
          </a:p>
        </p:txBody>
      </p:sp>
      <p:sp>
        <p:nvSpPr>
          <p:cNvPr id="46086" name="Content Placeholder 7"/>
          <p:cNvSpPr>
            <a:spLocks noGrp="1"/>
          </p:cNvSpPr>
          <p:nvPr>
            <p:ph idx="1"/>
          </p:nvPr>
        </p:nvSpPr>
        <p:spPr/>
        <p:txBody>
          <a:bodyPr/>
          <a:lstStyle/>
          <a:p>
            <a:r>
              <a:rPr lang="en-IN" smtClean="0"/>
              <a:t>Equivalent schedule :</a:t>
            </a:r>
          </a:p>
          <a:p>
            <a:pPr lvl="1"/>
            <a:r>
              <a:rPr lang="en-IN" smtClean="0"/>
              <a:t>Two schedules are said to be equivalent schedules if they produce the same result on any database state.</a:t>
            </a:r>
          </a:p>
          <a:p>
            <a:pPr lvl="1"/>
            <a:endParaRPr lang="en-IN" smtClean="0"/>
          </a:p>
          <a:p>
            <a:pPr lvl="1"/>
            <a:r>
              <a:rPr lang="en-IN" smtClean="0"/>
              <a:t>Equivalent schedule always produce the identical results.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N" smtClean="0"/>
              <a:t>TRANSACTION MANAGEMENT</a:t>
            </a:r>
          </a:p>
        </p:txBody>
      </p:sp>
      <p:sp>
        <p:nvSpPr>
          <p:cNvPr id="47107" name="Content Placeholder 2"/>
          <p:cNvSpPr>
            <a:spLocks noGrp="1"/>
          </p:cNvSpPr>
          <p:nvPr>
            <p:ph idx="1"/>
          </p:nvPr>
        </p:nvSpPr>
        <p:spPr/>
        <p:txBody>
          <a:bodyPr/>
          <a:lstStyle/>
          <a:p>
            <a:r>
              <a:rPr lang="en-IN" sz="2400" smtClean="0"/>
              <a:t>Serializable  schedule :</a:t>
            </a:r>
          </a:p>
          <a:p>
            <a:pPr lvl="1"/>
            <a:r>
              <a:rPr lang="en-IN" sz="2000" smtClean="0"/>
              <a:t>A non serial schedule that is equivalent to some serial execution of transaction is known as a serializable schedule.</a:t>
            </a:r>
          </a:p>
          <a:p>
            <a:pPr lvl="1"/>
            <a:r>
              <a:rPr lang="en-IN" sz="2000" smtClean="0"/>
              <a:t>Serializability of concurrent transactions are important to prevent inconsistency from transactions interfering with one another.</a:t>
            </a:r>
          </a:p>
          <a:p>
            <a:pPr lvl="1"/>
            <a:r>
              <a:rPr lang="en-IN" sz="2000" smtClean="0"/>
              <a:t>Ordering of READ and WRITE operations are important</a:t>
            </a:r>
          </a:p>
          <a:p>
            <a:pPr lvl="1"/>
            <a:r>
              <a:rPr lang="en-IN" sz="2000" smtClean="0"/>
              <a:t>If each transaction preserve consistency, Then every serializable schedule preserves consistency.</a:t>
            </a:r>
          </a:p>
          <a:p>
            <a:pPr lvl="1"/>
            <a:r>
              <a:rPr lang="en-IN" sz="2000" smtClean="0"/>
              <a:t>Being serializable implies schedule is correct, database will be in a consistent state.</a:t>
            </a:r>
          </a:p>
        </p:txBody>
      </p:sp>
      <p:sp>
        <p:nvSpPr>
          <p:cNvPr id="47108" name="Date Placeholder 3"/>
          <p:cNvSpPr>
            <a:spLocks noGrp="1"/>
          </p:cNvSpPr>
          <p:nvPr>
            <p:ph type="dt" sz="quarter" idx="10"/>
          </p:nvPr>
        </p:nvSpPr>
        <p:spPr>
          <a:noFill/>
        </p:spPr>
        <p:txBody>
          <a:bodyPr/>
          <a:lstStyle/>
          <a:p>
            <a:r>
              <a:rPr lang="en-US" smtClean="0"/>
              <a:t>DBMS</a:t>
            </a:r>
            <a:endParaRPr lang="en-GB" smtClean="0"/>
          </a:p>
        </p:txBody>
      </p:sp>
      <p:sp>
        <p:nvSpPr>
          <p:cNvPr id="47109" name="Footer Placeholder 4"/>
          <p:cNvSpPr>
            <a:spLocks noGrp="1"/>
          </p:cNvSpPr>
          <p:nvPr>
            <p:ph type="ftr" sz="quarter" idx="11"/>
          </p:nvPr>
        </p:nvSpPr>
        <p:spPr>
          <a:noFill/>
        </p:spPr>
        <p:txBody>
          <a:bodyPr/>
          <a:lstStyle/>
          <a:p>
            <a:r>
              <a:rPr lang="en-GB" smtClean="0"/>
              <a:t>Snigdha Biswas</a:t>
            </a:r>
          </a:p>
        </p:txBody>
      </p:sp>
      <p:sp>
        <p:nvSpPr>
          <p:cNvPr id="47110" name="Slide Number Placeholder 5"/>
          <p:cNvSpPr>
            <a:spLocks noGrp="1"/>
          </p:cNvSpPr>
          <p:nvPr>
            <p:ph type="sldNum" sz="quarter" idx="12"/>
          </p:nvPr>
        </p:nvSpPr>
        <p:spPr>
          <a:noFill/>
        </p:spPr>
        <p:txBody>
          <a:bodyPr/>
          <a:lstStyle/>
          <a:p>
            <a:fld id="{4886DD00-AF64-4CF0-BA7C-4C59B8BF3FFC}" type="slidenum">
              <a:rPr lang="en-GB" smtClean="0"/>
              <a:pPr/>
              <a:t>33</a:t>
            </a:fld>
            <a:endParaRPr lang="en-GB"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N" smtClean="0"/>
              <a:t>TRANSACTION MANAGEMENT</a:t>
            </a:r>
          </a:p>
        </p:txBody>
      </p:sp>
      <p:sp>
        <p:nvSpPr>
          <p:cNvPr id="48131" name="Content Placeholder 2"/>
          <p:cNvSpPr>
            <a:spLocks noGrp="1"/>
          </p:cNvSpPr>
          <p:nvPr>
            <p:ph idx="1"/>
          </p:nvPr>
        </p:nvSpPr>
        <p:spPr/>
        <p:txBody>
          <a:bodyPr/>
          <a:lstStyle/>
          <a:p>
            <a:r>
              <a:rPr lang="en-IN" smtClean="0"/>
              <a:t>Transaction Management With SQL :</a:t>
            </a:r>
          </a:p>
          <a:p>
            <a:pPr lvl="1"/>
            <a:r>
              <a:rPr lang="en-IN" smtClean="0"/>
              <a:t>ANSI (American National Standard Institute ) defined standards that governs SQL database transactions.</a:t>
            </a:r>
          </a:p>
          <a:p>
            <a:pPr lvl="2"/>
            <a:r>
              <a:rPr lang="en-IN" smtClean="0"/>
              <a:t>Transaction support is given by – COMMIT, and ROLLBACK</a:t>
            </a:r>
          </a:p>
          <a:p>
            <a:pPr lvl="2"/>
            <a:r>
              <a:rPr lang="en-IN" smtClean="0"/>
              <a:t>When a transaction sequence is initiated it must go through all the SQL statement until one of the following  events occur.</a:t>
            </a:r>
          </a:p>
        </p:txBody>
      </p:sp>
      <p:sp>
        <p:nvSpPr>
          <p:cNvPr id="48132" name="Date Placeholder 3"/>
          <p:cNvSpPr>
            <a:spLocks noGrp="1"/>
          </p:cNvSpPr>
          <p:nvPr>
            <p:ph type="dt" sz="quarter" idx="10"/>
          </p:nvPr>
        </p:nvSpPr>
        <p:spPr>
          <a:noFill/>
        </p:spPr>
        <p:txBody>
          <a:bodyPr/>
          <a:lstStyle/>
          <a:p>
            <a:r>
              <a:rPr lang="en-US" smtClean="0"/>
              <a:t>DBMS</a:t>
            </a:r>
            <a:endParaRPr lang="en-GB" smtClean="0"/>
          </a:p>
        </p:txBody>
      </p:sp>
      <p:sp>
        <p:nvSpPr>
          <p:cNvPr id="48133" name="Footer Placeholder 4"/>
          <p:cNvSpPr>
            <a:spLocks noGrp="1"/>
          </p:cNvSpPr>
          <p:nvPr>
            <p:ph type="ftr" sz="quarter" idx="11"/>
          </p:nvPr>
        </p:nvSpPr>
        <p:spPr>
          <a:noFill/>
        </p:spPr>
        <p:txBody>
          <a:bodyPr/>
          <a:lstStyle/>
          <a:p>
            <a:r>
              <a:rPr lang="en-GB" smtClean="0"/>
              <a:t>Snigdha Biswas</a:t>
            </a:r>
          </a:p>
        </p:txBody>
      </p:sp>
      <p:sp>
        <p:nvSpPr>
          <p:cNvPr id="48134" name="Slide Number Placeholder 5"/>
          <p:cNvSpPr>
            <a:spLocks noGrp="1"/>
          </p:cNvSpPr>
          <p:nvPr>
            <p:ph type="sldNum" sz="quarter" idx="12"/>
          </p:nvPr>
        </p:nvSpPr>
        <p:spPr>
          <a:noFill/>
        </p:spPr>
        <p:txBody>
          <a:bodyPr/>
          <a:lstStyle/>
          <a:p>
            <a:fld id="{178CDF50-7799-40F0-987D-5905A41A24FC}" type="slidenum">
              <a:rPr lang="en-GB" smtClean="0"/>
              <a:pPr/>
              <a:t>34</a:t>
            </a:fld>
            <a:endParaRPr lang="en-GB"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IN" smtClean="0"/>
              <a:t>TRANSACTION MANAGEMENT</a:t>
            </a:r>
          </a:p>
        </p:txBody>
      </p:sp>
      <p:sp>
        <p:nvSpPr>
          <p:cNvPr id="49155" name="Content Placeholder 2"/>
          <p:cNvSpPr>
            <a:spLocks noGrp="1"/>
          </p:cNvSpPr>
          <p:nvPr>
            <p:ph idx="1"/>
          </p:nvPr>
        </p:nvSpPr>
        <p:spPr/>
        <p:txBody>
          <a:bodyPr/>
          <a:lstStyle/>
          <a:p>
            <a:r>
              <a:rPr lang="en-IN" smtClean="0"/>
              <a:t>COMMIT :</a:t>
            </a:r>
          </a:p>
          <a:p>
            <a:pPr lvl="1"/>
            <a:r>
              <a:rPr lang="en-IN" smtClean="0"/>
              <a:t>Statement is reached in which case all changes are permanently recorded in the database.</a:t>
            </a:r>
          </a:p>
          <a:p>
            <a:r>
              <a:rPr lang="en-IN" smtClean="0"/>
              <a:t>ROLLBACK :</a:t>
            </a:r>
          </a:p>
          <a:p>
            <a:pPr lvl="1"/>
            <a:r>
              <a:rPr lang="en-IN" smtClean="0"/>
              <a:t>Statement is reached when all the changes are aborted and the database is rolled back to its previous state.</a:t>
            </a:r>
          </a:p>
        </p:txBody>
      </p:sp>
      <p:sp>
        <p:nvSpPr>
          <p:cNvPr id="49156" name="Date Placeholder 3"/>
          <p:cNvSpPr>
            <a:spLocks noGrp="1"/>
          </p:cNvSpPr>
          <p:nvPr>
            <p:ph type="dt" sz="quarter" idx="10"/>
          </p:nvPr>
        </p:nvSpPr>
        <p:spPr>
          <a:noFill/>
        </p:spPr>
        <p:txBody>
          <a:bodyPr/>
          <a:lstStyle/>
          <a:p>
            <a:r>
              <a:rPr lang="en-US" smtClean="0"/>
              <a:t>DBMS</a:t>
            </a:r>
            <a:endParaRPr lang="en-GB" smtClean="0"/>
          </a:p>
        </p:txBody>
      </p:sp>
      <p:sp>
        <p:nvSpPr>
          <p:cNvPr id="49157" name="Footer Placeholder 4"/>
          <p:cNvSpPr>
            <a:spLocks noGrp="1"/>
          </p:cNvSpPr>
          <p:nvPr>
            <p:ph type="ftr" sz="quarter" idx="11"/>
          </p:nvPr>
        </p:nvSpPr>
        <p:spPr>
          <a:noFill/>
        </p:spPr>
        <p:txBody>
          <a:bodyPr/>
          <a:lstStyle/>
          <a:p>
            <a:r>
              <a:rPr lang="en-GB" smtClean="0"/>
              <a:t>Snigdha Biswas</a:t>
            </a:r>
          </a:p>
        </p:txBody>
      </p:sp>
      <p:sp>
        <p:nvSpPr>
          <p:cNvPr id="49158" name="Slide Number Placeholder 5"/>
          <p:cNvSpPr>
            <a:spLocks noGrp="1"/>
          </p:cNvSpPr>
          <p:nvPr>
            <p:ph type="sldNum" sz="quarter" idx="12"/>
          </p:nvPr>
        </p:nvSpPr>
        <p:spPr>
          <a:noFill/>
        </p:spPr>
        <p:txBody>
          <a:bodyPr/>
          <a:lstStyle/>
          <a:p>
            <a:fld id="{EB67189B-3F93-42DE-98EF-BA6CA5490138}" type="slidenum">
              <a:rPr lang="en-GB" smtClean="0"/>
              <a:pPr/>
              <a:t>35</a:t>
            </a:fld>
            <a:endParaRPr lang="en-GB"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IN" smtClean="0"/>
              <a:t>TRANSACTION MANAGEMENT</a:t>
            </a:r>
          </a:p>
        </p:txBody>
      </p:sp>
      <p:sp>
        <p:nvSpPr>
          <p:cNvPr id="50179" name="Content Placeholder 2"/>
          <p:cNvSpPr>
            <a:spLocks noGrp="1"/>
          </p:cNvSpPr>
          <p:nvPr>
            <p:ph idx="1"/>
          </p:nvPr>
        </p:nvSpPr>
        <p:spPr/>
        <p:txBody>
          <a:bodyPr/>
          <a:lstStyle/>
          <a:p>
            <a:r>
              <a:rPr lang="en-IN" smtClean="0"/>
              <a:t>The Transaction Log :</a:t>
            </a:r>
          </a:p>
          <a:p>
            <a:pPr lvl="1"/>
            <a:r>
              <a:rPr lang="en-IN" smtClean="0"/>
              <a:t>DBMS uses transaction log to keep track of all the transactions that update the database.</a:t>
            </a:r>
          </a:p>
          <a:p>
            <a:pPr lvl="2"/>
            <a:r>
              <a:rPr lang="en-IN" smtClean="0"/>
              <a:t>The information stored in the log is used by DBMS for a recovery requirement triggered by</a:t>
            </a:r>
          </a:p>
          <a:p>
            <a:pPr lvl="3"/>
            <a:r>
              <a:rPr lang="en-IN" smtClean="0"/>
              <a:t>  ROLLBACK statement.</a:t>
            </a:r>
          </a:p>
          <a:p>
            <a:pPr lvl="3"/>
            <a:r>
              <a:rPr lang="en-IN" smtClean="0"/>
              <a:t>Programs abnormal termination</a:t>
            </a:r>
          </a:p>
          <a:p>
            <a:pPr lvl="3"/>
            <a:r>
              <a:rPr lang="en-IN" smtClean="0"/>
              <a:t>System failure</a:t>
            </a:r>
          </a:p>
          <a:p>
            <a:pPr lvl="3"/>
            <a:r>
              <a:rPr lang="en-IN" smtClean="0"/>
              <a:t>Disk crash</a:t>
            </a:r>
          </a:p>
        </p:txBody>
      </p:sp>
      <p:sp>
        <p:nvSpPr>
          <p:cNvPr id="50180" name="Date Placeholder 3"/>
          <p:cNvSpPr>
            <a:spLocks noGrp="1"/>
          </p:cNvSpPr>
          <p:nvPr>
            <p:ph type="dt" sz="quarter" idx="10"/>
          </p:nvPr>
        </p:nvSpPr>
        <p:spPr>
          <a:noFill/>
        </p:spPr>
        <p:txBody>
          <a:bodyPr/>
          <a:lstStyle/>
          <a:p>
            <a:r>
              <a:rPr lang="en-US" smtClean="0"/>
              <a:t>DBMS</a:t>
            </a:r>
            <a:endParaRPr lang="en-GB" smtClean="0"/>
          </a:p>
        </p:txBody>
      </p:sp>
      <p:sp>
        <p:nvSpPr>
          <p:cNvPr id="50181" name="Footer Placeholder 4"/>
          <p:cNvSpPr>
            <a:spLocks noGrp="1"/>
          </p:cNvSpPr>
          <p:nvPr>
            <p:ph type="ftr" sz="quarter" idx="11"/>
          </p:nvPr>
        </p:nvSpPr>
        <p:spPr>
          <a:noFill/>
        </p:spPr>
        <p:txBody>
          <a:bodyPr/>
          <a:lstStyle/>
          <a:p>
            <a:r>
              <a:rPr lang="en-GB" smtClean="0"/>
              <a:t>Snigdha Biswas</a:t>
            </a:r>
          </a:p>
        </p:txBody>
      </p:sp>
      <p:sp>
        <p:nvSpPr>
          <p:cNvPr id="50182" name="Slide Number Placeholder 5"/>
          <p:cNvSpPr>
            <a:spLocks noGrp="1"/>
          </p:cNvSpPr>
          <p:nvPr>
            <p:ph type="sldNum" sz="quarter" idx="12"/>
          </p:nvPr>
        </p:nvSpPr>
        <p:spPr>
          <a:noFill/>
        </p:spPr>
        <p:txBody>
          <a:bodyPr/>
          <a:lstStyle/>
          <a:p>
            <a:fld id="{FA66715A-3720-48D5-82F1-2A0D36E11C52}" type="slidenum">
              <a:rPr lang="en-GB" smtClean="0"/>
              <a:pPr/>
              <a:t>36</a:t>
            </a:fld>
            <a:endParaRPr lang="en-GB"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IN" smtClean="0"/>
              <a:t>TRANSACTION MANAGEMENT</a:t>
            </a:r>
          </a:p>
        </p:txBody>
      </p:sp>
      <p:sp>
        <p:nvSpPr>
          <p:cNvPr id="51203" name="Content Placeholder 2"/>
          <p:cNvSpPr>
            <a:spLocks noGrp="1"/>
          </p:cNvSpPr>
          <p:nvPr>
            <p:ph idx="1"/>
          </p:nvPr>
        </p:nvSpPr>
        <p:spPr/>
        <p:txBody>
          <a:bodyPr/>
          <a:lstStyle/>
          <a:p>
            <a:r>
              <a:rPr lang="en-IN" sz="2800" smtClean="0"/>
              <a:t>DBMS executes transactions, modifies the database, updates the transaction log</a:t>
            </a:r>
          </a:p>
          <a:p>
            <a:r>
              <a:rPr lang="en-IN" sz="2800" smtClean="0"/>
              <a:t>Transaction log stores before and after data  about the database, any of the tables, rows, attributes that participated in the transaction.</a:t>
            </a:r>
          </a:p>
          <a:p>
            <a:r>
              <a:rPr lang="en-IN" sz="2800" smtClean="0"/>
              <a:t>Beginning and ending of a transaction are also recorded</a:t>
            </a:r>
          </a:p>
        </p:txBody>
      </p:sp>
      <p:sp>
        <p:nvSpPr>
          <p:cNvPr id="51204" name="Date Placeholder 3"/>
          <p:cNvSpPr>
            <a:spLocks noGrp="1"/>
          </p:cNvSpPr>
          <p:nvPr>
            <p:ph type="dt" sz="quarter" idx="10"/>
          </p:nvPr>
        </p:nvSpPr>
        <p:spPr>
          <a:noFill/>
        </p:spPr>
        <p:txBody>
          <a:bodyPr/>
          <a:lstStyle/>
          <a:p>
            <a:r>
              <a:rPr lang="en-US" smtClean="0"/>
              <a:t>DBMS</a:t>
            </a:r>
            <a:endParaRPr lang="en-GB" smtClean="0"/>
          </a:p>
        </p:txBody>
      </p:sp>
      <p:sp>
        <p:nvSpPr>
          <p:cNvPr id="51205" name="Footer Placeholder 4"/>
          <p:cNvSpPr>
            <a:spLocks noGrp="1"/>
          </p:cNvSpPr>
          <p:nvPr>
            <p:ph type="ftr" sz="quarter" idx="11"/>
          </p:nvPr>
        </p:nvSpPr>
        <p:spPr>
          <a:noFill/>
        </p:spPr>
        <p:txBody>
          <a:bodyPr/>
          <a:lstStyle/>
          <a:p>
            <a:r>
              <a:rPr lang="en-GB" smtClean="0"/>
              <a:t>Snigdha Biswas</a:t>
            </a:r>
          </a:p>
        </p:txBody>
      </p:sp>
      <p:sp>
        <p:nvSpPr>
          <p:cNvPr id="51206" name="Slide Number Placeholder 5"/>
          <p:cNvSpPr>
            <a:spLocks noGrp="1"/>
          </p:cNvSpPr>
          <p:nvPr>
            <p:ph type="sldNum" sz="quarter" idx="12"/>
          </p:nvPr>
        </p:nvSpPr>
        <p:spPr>
          <a:noFill/>
        </p:spPr>
        <p:txBody>
          <a:bodyPr/>
          <a:lstStyle/>
          <a:p>
            <a:fld id="{94D31649-491B-4001-8DE7-BA8716ADE8C6}" type="slidenum">
              <a:rPr lang="en-GB" smtClean="0"/>
              <a:pPr/>
              <a:t>37</a:t>
            </a:fld>
            <a:endParaRPr lang="en-GB"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IN" smtClean="0"/>
              <a:t>TRANSACTION MANAGEMENT</a:t>
            </a:r>
          </a:p>
        </p:txBody>
      </p:sp>
      <p:sp>
        <p:nvSpPr>
          <p:cNvPr id="52227" name="Content Placeholder 2"/>
          <p:cNvSpPr>
            <a:spLocks noGrp="1"/>
          </p:cNvSpPr>
          <p:nvPr>
            <p:ph idx="1"/>
          </p:nvPr>
        </p:nvSpPr>
        <p:spPr/>
        <p:txBody>
          <a:bodyPr/>
          <a:lstStyle/>
          <a:p>
            <a:r>
              <a:rPr lang="en-IN" smtClean="0"/>
              <a:t>Using a transaction log increases the processing overhead of a DBMS , the ability to restore a corrupt data is worth price.</a:t>
            </a:r>
          </a:p>
        </p:txBody>
      </p:sp>
      <p:sp>
        <p:nvSpPr>
          <p:cNvPr id="52228" name="Date Placeholder 3"/>
          <p:cNvSpPr>
            <a:spLocks noGrp="1"/>
          </p:cNvSpPr>
          <p:nvPr>
            <p:ph type="dt" sz="quarter" idx="10"/>
          </p:nvPr>
        </p:nvSpPr>
        <p:spPr>
          <a:noFill/>
        </p:spPr>
        <p:txBody>
          <a:bodyPr/>
          <a:lstStyle/>
          <a:p>
            <a:r>
              <a:rPr lang="en-US" smtClean="0"/>
              <a:t>DBMS</a:t>
            </a:r>
            <a:endParaRPr lang="en-GB" smtClean="0"/>
          </a:p>
        </p:txBody>
      </p:sp>
      <p:sp>
        <p:nvSpPr>
          <p:cNvPr id="52229" name="Footer Placeholder 4"/>
          <p:cNvSpPr>
            <a:spLocks noGrp="1"/>
          </p:cNvSpPr>
          <p:nvPr>
            <p:ph type="ftr" sz="quarter" idx="11"/>
          </p:nvPr>
        </p:nvSpPr>
        <p:spPr>
          <a:noFill/>
        </p:spPr>
        <p:txBody>
          <a:bodyPr/>
          <a:lstStyle/>
          <a:p>
            <a:r>
              <a:rPr lang="en-GB" smtClean="0"/>
              <a:t>Snigdha Biswas</a:t>
            </a:r>
          </a:p>
        </p:txBody>
      </p:sp>
      <p:sp>
        <p:nvSpPr>
          <p:cNvPr id="52230" name="Slide Number Placeholder 5"/>
          <p:cNvSpPr>
            <a:spLocks noGrp="1"/>
          </p:cNvSpPr>
          <p:nvPr>
            <p:ph type="sldNum" sz="quarter" idx="12"/>
          </p:nvPr>
        </p:nvSpPr>
        <p:spPr>
          <a:noFill/>
        </p:spPr>
        <p:txBody>
          <a:bodyPr/>
          <a:lstStyle/>
          <a:p>
            <a:fld id="{42E68F00-69A6-47C6-BADE-CD2BE5B2682D}" type="slidenum">
              <a:rPr lang="en-GB" smtClean="0"/>
              <a:pPr/>
              <a:t>38</a:t>
            </a:fld>
            <a:endParaRPr lang="en-GB"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IN" smtClean="0"/>
              <a:t>TRANSACTION MANAGEMENT</a:t>
            </a:r>
          </a:p>
        </p:txBody>
      </p:sp>
      <p:sp>
        <p:nvSpPr>
          <p:cNvPr id="54275" name="Content Placeholder 2"/>
          <p:cNvSpPr>
            <a:spLocks noGrp="1"/>
          </p:cNvSpPr>
          <p:nvPr>
            <p:ph idx="1"/>
          </p:nvPr>
        </p:nvSpPr>
        <p:spPr/>
        <p:txBody>
          <a:bodyPr/>
          <a:lstStyle/>
          <a:p>
            <a:r>
              <a:rPr lang="en-IN" dirty="0" smtClean="0"/>
              <a:t>If a ROLLBACK is issued before the termination of transaction</a:t>
            </a:r>
          </a:p>
          <a:p>
            <a:r>
              <a:rPr lang="en-IN" dirty="0" smtClean="0"/>
              <a:t>DBMS will restore the database only for that particular transaction, not for all the transaction, in order to maintain the durability of the previous transaction.</a:t>
            </a:r>
          </a:p>
          <a:p>
            <a:r>
              <a:rPr lang="en-IN" dirty="0" smtClean="0"/>
              <a:t>Transaction log itself is a database, managed by the DBMS.</a:t>
            </a:r>
          </a:p>
        </p:txBody>
      </p:sp>
      <p:sp>
        <p:nvSpPr>
          <p:cNvPr id="54276" name="Date Placeholder 3"/>
          <p:cNvSpPr>
            <a:spLocks noGrp="1"/>
          </p:cNvSpPr>
          <p:nvPr>
            <p:ph type="dt" sz="quarter" idx="10"/>
          </p:nvPr>
        </p:nvSpPr>
        <p:spPr>
          <a:noFill/>
        </p:spPr>
        <p:txBody>
          <a:bodyPr/>
          <a:lstStyle/>
          <a:p>
            <a:r>
              <a:rPr lang="en-US" smtClean="0"/>
              <a:t>DBMS</a:t>
            </a:r>
            <a:endParaRPr lang="en-GB" smtClean="0"/>
          </a:p>
        </p:txBody>
      </p:sp>
      <p:sp>
        <p:nvSpPr>
          <p:cNvPr id="54277" name="Footer Placeholder 4"/>
          <p:cNvSpPr>
            <a:spLocks noGrp="1"/>
          </p:cNvSpPr>
          <p:nvPr>
            <p:ph type="ftr" sz="quarter" idx="11"/>
          </p:nvPr>
        </p:nvSpPr>
        <p:spPr>
          <a:noFill/>
        </p:spPr>
        <p:txBody>
          <a:bodyPr/>
          <a:lstStyle/>
          <a:p>
            <a:r>
              <a:rPr lang="en-GB" smtClean="0"/>
              <a:t>Snigdha Biswas</a:t>
            </a:r>
          </a:p>
        </p:txBody>
      </p:sp>
      <p:sp>
        <p:nvSpPr>
          <p:cNvPr id="54278" name="Slide Number Placeholder 5"/>
          <p:cNvSpPr>
            <a:spLocks noGrp="1"/>
          </p:cNvSpPr>
          <p:nvPr>
            <p:ph type="sldNum" sz="quarter" idx="12"/>
          </p:nvPr>
        </p:nvSpPr>
        <p:spPr>
          <a:noFill/>
        </p:spPr>
        <p:txBody>
          <a:bodyPr/>
          <a:lstStyle/>
          <a:p>
            <a:fld id="{01DAE8AA-821E-41E5-8245-A20AFC6A924F}" type="slidenum">
              <a:rPr lang="en-GB" smtClean="0"/>
              <a:pPr/>
              <a:t>39</a:t>
            </a:fld>
            <a:endParaRPr lang="en-GB"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IN" smtClean="0"/>
              <a:t>TRANSACTION MANAGEMENT</a:t>
            </a:r>
          </a:p>
        </p:txBody>
      </p:sp>
      <p:sp>
        <p:nvSpPr>
          <p:cNvPr id="5123" name="Content Placeholder 2"/>
          <p:cNvSpPr>
            <a:spLocks noGrp="1"/>
          </p:cNvSpPr>
          <p:nvPr>
            <p:ph idx="1"/>
          </p:nvPr>
        </p:nvSpPr>
        <p:spPr/>
        <p:txBody>
          <a:bodyPr/>
          <a:lstStyle/>
          <a:p>
            <a:r>
              <a:rPr lang="en-IN" smtClean="0"/>
              <a:t>Transaction accesses the data with a series of Read and Write operations.</a:t>
            </a:r>
          </a:p>
          <a:p>
            <a:r>
              <a:rPr lang="en-IN" smtClean="0"/>
              <a:t>Read operation :</a:t>
            </a:r>
          </a:p>
          <a:p>
            <a:pPr lvl="1"/>
            <a:r>
              <a:rPr lang="en-IN" smtClean="0"/>
              <a:t>Database object is brought into main memory from the disk</a:t>
            </a:r>
          </a:p>
          <a:p>
            <a:pPr lvl="1"/>
            <a:r>
              <a:rPr lang="en-IN" smtClean="0"/>
              <a:t>Its value is copied to program variable</a:t>
            </a:r>
          </a:p>
          <a:p>
            <a:pPr lvl="1"/>
            <a:r>
              <a:rPr lang="en-IN" smtClean="0"/>
              <a:t>Disk  </a:t>
            </a:r>
            <a:r>
              <a:rPr lang="en-IN" smtClean="0">
                <a:sym typeface="Symbol" pitchFamily="18" charset="2"/>
              </a:rPr>
              <a:t> Main memory Program Variable</a:t>
            </a:r>
            <a:endParaRPr lang="en-IN" smtClean="0"/>
          </a:p>
        </p:txBody>
      </p:sp>
      <p:sp>
        <p:nvSpPr>
          <p:cNvPr id="5124" name="Date Placeholder 3"/>
          <p:cNvSpPr>
            <a:spLocks noGrp="1"/>
          </p:cNvSpPr>
          <p:nvPr>
            <p:ph type="dt" sz="quarter" idx="10"/>
          </p:nvPr>
        </p:nvSpPr>
        <p:spPr>
          <a:noFill/>
        </p:spPr>
        <p:txBody>
          <a:bodyPr/>
          <a:lstStyle/>
          <a:p>
            <a:r>
              <a:rPr lang="en-US" smtClean="0"/>
              <a:t>DBMS</a:t>
            </a:r>
            <a:endParaRPr lang="en-GB" smtClean="0"/>
          </a:p>
        </p:txBody>
      </p:sp>
      <p:sp>
        <p:nvSpPr>
          <p:cNvPr id="5125" name="Footer Placeholder 4"/>
          <p:cNvSpPr>
            <a:spLocks noGrp="1"/>
          </p:cNvSpPr>
          <p:nvPr>
            <p:ph type="ftr" sz="quarter" idx="11"/>
          </p:nvPr>
        </p:nvSpPr>
        <p:spPr>
          <a:noFill/>
        </p:spPr>
        <p:txBody>
          <a:bodyPr/>
          <a:lstStyle/>
          <a:p>
            <a:r>
              <a:rPr lang="en-GB" smtClean="0"/>
              <a:t>Snigdha Biswas</a:t>
            </a:r>
          </a:p>
        </p:txBody>
      </p:sp>
      <p:sp>
        <p:nvSpPr>
          <p:cNvPr id="5126" name="Slide Number Placeholder 5"/>
          <p:cNvSpPr>
            <a:spLocks noGrp="1"/>
          </p:cNvSpPr>
          <p:nvPr>
            <p:ph type="sldNum" sz="quarter" idx="12"/>
          </p:nvPr>
        </p:nvSpPr>
        <p:spPr>
          <a:noFill/>
        </p:spPr>
        <p:txBody>
          <a:bodyPr/>
          <a:lstStyle/>
          <a:p>
            <a:fld id="{ACD462F1-92E0-4B4B-B924-5A93A0778950}" type="slidenum">
              <a:rPr lang="en-GB" smtClean="0"/>
              <a:pPr/>
              <a:t>4</a:t>
            </a:fld>
            <a:endParaRPr lang="en-GB"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IN" smtClean="0"/>
              <a:t>TRANSACTION MANAGEMENT</a:t>
            </a:r>
          </a:p>
        </p:txBody>
      </p:sp>
      <p:sp>
        <p:nvSpPr>
          <p:cNvPr id="55299" name="Content Placeholder 2"/>
          <p:cNvSpPr>
            <a:spLocks noGrp="1"/>
          </p:cNvSpPr>
          <p:nvPr>
            <p:ph idx="1"/>
          </p:nvPr>
        </p:nvSpPr>
        <p:spPr/>
        <p:txBody>
          <a:bodyPr/>
          <a:lstStyle/>
          <a:p>
            <a:r>
              <a:rPr lang="en-IN" smtClean="0"/>
              <a:t>Operations Conflict:</a:t>
            </a:r>
          </a:p>
          <a:p>
            <a:pPr lvl="1">
              <a:buFont typeface="Wingdings" pitchFamily="2" charset="2"/>
              <a:buNone/>
            </a:pPr>
            <a:r>
              <a:rPr lang="en-IN" smtClean="0"/>
              <a:t> Read/write operations  whose order cannot be changed  without affecting the consistency of data are called as conflict operations.</a:t>
            </a:r>
          </a:p>
        </p:txBody>
      </p:sp>
      <p:sp>
        <p:nvSpPr>
          <p:cNvPr id="55300" name="Date Placeholder 3"/>
          <p:cNvSpPr>
            <a:spLocks noGrp="1"/>
          </p:cNvSpPr>
          <p:nvPr>
            <p:ph type="dt" sz="quarter" idx="10"/>
          </p:nvPr>
        </p:nvSpPr>
        <p:spPr>
          <a:noFill/>
        </p:spPr>
        <p:txBody>
          <a:bodyPr/>
          <a:lstStyle/>
          <a:p>
            <a:r>
              <a:rPr lang="en-US" smtClean="0"/>
              <a:t>DBMS</a:t>
            </a:r>
            <a:endParaRPr lang="en-GB" smtClean="0"/>
          </a:p>
        </p:txBody>
      </p:sp>
      <p:sp>
        <p:nvSpPr>
          <p:cNvPr id="55301" name="Footer Placeholder 4"/>
          <p:cNvSpPr>
            <a:spLocks noGrp="1"/>
          </p:cNvSpPr>
          <p:nvPr>
            <p:ph type="ftr" sz="quarter" idx="11"/>
          </p:nvPr>
        </p:nvSpPr>
        <p:spPr>
          <a:noFill/>
        </p:spPr>
        <p:txBody>
          <a:bodyPr/>
          <a:lstStyle/>
          <a:p>
            <a:r>
              <a:rPr lang="en-GB" smtClean="0"/>
              <a:t>Snigdha Biswas</a:t>
            </a:r>
          </a:p>
        </p:txBody>
      </p:sp>
      <p:sp>
        <p:nvSpPr>
          <p:cNvPr id="55302" name="Slide Number Placeholder 5"/>
          <p:cNvSpPr>
            <a:spLocks noGrp="1"/>
          </p:cNvSpPr>
          <p:nvPr>
            <p:ph type="sldNum" sz="quarter" idx="12"/>
          </p:nvPr>
        </p:nvSpPr>
        <p:spPr>
          <a:noFill/>
        </p:spPr>
        <p:txBody>
          <a:bodyPr/>
          <a:lstStyle/>
          <a:p>
            <a:fld id="{96396A75-0824-4B6D-B856-78CCA66AF6E7}" type="slidenum">
              <a:rPr lang="en-GB" smtClean="0"/>
              <a:pPr/>
              <a:t>40</a:t>
            </a:fld>
            <a:endParaRPr lang="en-GB"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IN" smtClean="0"/>
              <a:t>TRANSACTION MANAGEMENT</a:t>
            </a:r>
          </a:p>
        </p:txBody>
      </p:sp>
      <p:sp>
        <p:nvSpPr>
          <p:cNvPr id="56323" name="Content Placeholder 2"/>
          <p:cNvSpPr>
            <a:spLocks noGrp="1"/>
          </p:cNvSpPr>
          <p:nvPr>
            <p:ph idx="1"/>
          </p:nvPr>
        </p:nvSpPr>
        <p:spPr/>
        <p:txBody>
          <a:bodyPr/>
          <a:lstStyle/>
          <a:p>
            <a:r>
              <a:rPr lang="en-IN" smtClean="0"/>
              <a:t>Rules for defining the conflict operations :</a:t>
            </a:r>
          </a:p>
          <a:p>
            <a:pPr lvl="1"/>
            <a:r>
              <a:rPr lang="en-IN" smtClean="0"/>
              <a:t>If two transactions just read a data object, then there is no conflict – order is not important.</a:t>
            </a:r>
          </a:p>
          <a:p>
            <a:pPr lvl="1"/>
            <a:r>
              <a:rPr lang="en-IN" smtClean="0"/>
              <a:t>If two transactions either read or write completely separate data objects then they do not conflict and the order is not important</a:t>
            </a:r>
          </a:p>
          <a:p>
            <a:endParaRPr lang="en-IN" smtClean="0"/>
          </a:p>
        </p:txBody>
      </p:sp>
      <p:sp>
        <p:nvSpPr>
          <p:cNvPr id="56324" name="Date Placeholder 3"/>
          <p:cNvSpPr>
            <a:spLocks noGrp="1"/>
          </p:cNvSpPr>
          <p:nvPr>
            <p:ph type="dt" sz="quarter" idx="10"/>
          </p:nvPr>
        </p:nvSpPr>
        <p:spPr>
          <a:noFill/>
        </p:spPr>
        <p:txBody>
          <a:bodyPr/>
          <a:lstStyle/>
          <a:p>
            <a:r>
              <a:rPr lang="en-US" smtClean="0"/>
              <a:t>DBMS</a:t>
            </a:r>
            <a:endParaRPr lang="en-GB" smtClean="0"/>
          </a:p>
        </p:txBody>
      </p:sp>
      <p:sp>
        <p:nvSpPr>
          <p:cNvPr id="56325" name="Footer Placeholder 4"/>
          <p:cNvSpPr>
            <a:spLocks noGrp="1"/>
          </p:cNvSpPr>
          <p:nvPr>
            <p:ph type="ftr" sz="quarter" idx="11"/>
          </p:nvPr>
        </p:nvSpPr>
        <p:spPr>
          <a:noFill/>
        </p:spPr>
        <p:txBody>
          <a:bodyPr/>
          <a:lstStyle/>
          <a:p>
            <a:r>
              <a:rPr lang="en-GB" smtClean="0"/>
              <a:t>Snigdha Biswas</a:t>
            </a:r>
          </a:p>
        </p:txBody>
      </p:sp>
      <p:sp>
        <p:nvSpPr>
          <p:cNvPr id="56326" name="Slide Number Placeholder 5"/>
          <p:cNvSpPr>
            <a:spLocks noGrp="1"/>
          </p:cNvSpPr>
          <p:nvPr>
            <p:ph type="sldNum" sz="quarter" idx="12"/>
          </p:nvPr>
        </p:nvSpPr>
        <p:spPr>
          <a:noFill/>
        </p:spPr>
        <p:txBody>
          <a:bodyPr/>
          <a:lstStyle/>
          <a:p>
            <a:fld id="{B6BFEC58-BFF1-4270-BB2C-B7FC44D9DADE}" type="slidenum">
              <a:rPr lang="en-GB" smtClean="0"/>
              <a:pPr/>
              <a:t>41</a:t>
            </a:fld>
            <a:endParaRPr lang="en-GB"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IN" smtClean="0"/>
              <a:t>TRANSACTION MANAGEMENT</a:t>
            </a:r>
          </a:p>
        </p:txBody>
      </p:sp>
      <p:sp>
        <p:nvSpPr>
          <p:cNvPr id="57347" name="Content Placeholder 2"/>
          <p:cNvSpPr>
            <a:spLocks noGrp="1"/>
          </p:cNvSpPr>
          <p:nvPr>
            <p:ph idx="1"/>
          </p:nvPr>
        </p:nvSpPr>
        <p:spPr/>
        <p:txBody>
          <a:bodyPr/>
          <a:lstStyle/>
          <a:p>
            <a:pPr lvl="1"/>
            <a:r>
              <a:rPr lang="en-IN" smtClean="0"/>
              <a:t>If one transaction writes a data object and another either reads or writes the same data objects then the order of execution is important.</a:t>
            </a:r>
          </a:p>
          <a:p>
            <a:pPr lvl="1"/>
            <a:r>
              <a:rPr lang="en-IN" smtClean="0"/>
              <a:t>Two actions on the same data object conflict if at least one of them is a write.</a:t>
            </a:r>
          </a:p>
        </p:txBody>
      </p:sp>
      <p:sp>
        <p:nvSpPr>
          <p:cNvPr id="57348" name="Date Placeholder 3"/>
          <p:cNvSpPr>
            <a:spLocks noGrp="1"/>
          </p:cNvSpPr>
          <p:nvPr>
            <p:ph type="dt" sz="quarter" idx="10"/>
          </p:nvPr>
        </p:nvSpPr>
        <p:spPr>
          <a:noFill/>
        </p:spPr>
        <p:txBody>
          <a:bodyPr/>
          <a:lstStyle/>
          <a:p>
            <a:r>
              <a:rPr lang="en-US" smtClean="0"/>
              <a:t>DBMS</a:t>
            </a:r>
            <a:endParaRPr lang="en-GB" smtClean="0"/>
          </a:p>
        </p:txBody>
      </p:sp>
      <p:sp>
        <p:nvSpPr>
          <p:cNvPr id="57349" name="Footer Placeholder 4"/>
          <p:cNvSpPr>
            <a:spLocks noGrp="1"/>
          </p:cNvSpPr>
          <p:nvPr>
            <p:ph type="ftr" sz="quarter" idx="11"/>
          </p:nvPr>
        </p:nvSpPr>
        <p:spPr>
          <a:noFill/>
        </p:spPr>
        <p:txBody>
          <a:bodyPr/>
          <a:lstStyle/>
          <a:p>
            <a:r>
              <a:rPr lang="en-GB" smtClean="0"/>
              <a:t>Snigdha Biswas</a:t>
            </a:r>
          </a:p>
        </p:txBody>
      </p:sp>
      <p:sp>
        <p:nvSpPr>
          <p:cNvPr id="57350" name="Slide Number Placeholder 5"/>
          <p:cNvSpPr>
            <a:spLocks noGrp="1"/>
          </p:cNvSpPr>
          <p:nvPr>
            <p:ph type="sldNum" sz="quarter" idx="12"/>
          </p:nvPr>
        </p:nvSpPr>
        <p:spPr>
          <a:noFill/>
        </p:spPr>
        <p:txBody>
          <a:bodyPr/>
          <a:lstStyle/>
          <a:p>
            <a:fld id="{389B6D8B-51C9-4F80-9455-D5A538159E14}" type="slidenum">
              <a:rPr lang="en-GB" smtClean="0"/>
              <a:pPr/>
              <a:t>42</a:t>
            </a:fld>
            <a:endParaRPr lang="en-GB"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IN" smtClean="0"/>
              <a:t>TRANSACTION MANAGEMENT</a:t>
            </a:r>
          </a:p>
        </p:txBody>
      </p:sp>
      <p:sp>
        <p:nvSpPr>
          <p:cNvPr id="58371" name="Content Placeholder 2"/>
          <p:cNvSpPr>
            <a:spLocks noGrp="1"/>
          </p:cNvSpPr>
          <p:nvPr>
            <p:ph idx="1"/>
          </p:nvPr>
        </p:nvSpPr>
        <p:spPr/>
        <p:txBody>
          <a:bodyPr/>
          <a:lstStyle/>
          <a:p>
            <a:r>
              <a:rPr lang="en-IN" smtClean="0"/>
              <a:t>Serializability :</a:t>
            </a:r>
          </a:p>
          <a:p>
            <a:pPr lvl="1"/>
            <a:r>
              <a:rPr lang="en-IN" smtClean="0"/>
              <a:t>Database system must control concurrent execution of transactions to ensure that the database state  remains consistent.</a:t>
            </a:r>
          </a:p>
          <a:p>
            <a:pPr lvl="1"/>
            <a:r>
              <a:rPr lang="en-IN" smtClean="0"/>
              <a:t>We must understand which schedule will ensure consistency and which schedule will not.</a:t>
            </a:r>
          </a:p>
        </p:txBody>
      </p:sp>
      <p:sp>
        <p:nvSpPr>
          <p:cNvPr id="58372" name="Date Placeholder 3"/>
          <p:cNvSpPr>
            <a:spLocks noGrp="1"/>
          </p:cNvSpPr>
          <p:nvPr>
            <p:ph type="dt" sz="quarter" idx="10"/>
          </p:nvPr>
        </p:nvSpPr>
        <p:spPr>
          <a:noFill/>
        </p:spPr>
        <p:txBody>
          <a:bodyPr/>
          <a:lstStyle/>
          <a:p>
            <a:r>
              <a:rPr lang="en-US" smtClean="0"/>
              <a:t>DBMS</a:t>
            </a:r>
            <a:endParaRPr lang="en-GB" smtClean="0"/>
          </a:p>
        </p:txBody>
      </p:sp>
      <p:sp>
        <p:nvSpPr>
          <p:cNvPr id="58373" name="Footer Placeholder 4"/>
          <p:cNvSpPr>
            <a:spLocks noGrp="1"/>
          </p:cNvSpPr>
          <p:nvPr>
            <p:ph type="ftr" sz="quarter" idx="11"/>
          </p:nvPr>
        </p:nvSpPr>
        <p:spPr>
          <a:noFill/>
        </p:spPr>
        <p:txBody>
          <a:bodyPr/>
          <a:lstStyle/>
          <a:p>
            <a:r>
              <a:rPr lang="en-GB" smtClean="0"/>
              <a:t>Snigdha Biswas</a:t>
            </a:r>
          </a:p>
        </p:txBody>
      </p:sp>
      <p:sp>
        <p:nvSpPr>
          <p:cNvPr id="58374" name="Slide Number Placeholder 5"/>
          <p:cNvSpPr>
            <a:spLocks noGrp="1"/>
          </p:cNvSpPr>
          <p:nvPr>
            <p:ph type="sldNum" sz="quarter" idx="12"/>
          </p:nvPr>
        </p:nvSpPr>
        <p:spPr>
          <a:noFill/>
        </p:spPr>
        <p:txBody>
          <a:bodyPr/>
          <a:lstStyle/>
          <a:p>
            <a:fld id="{673BE596-DD3A-41B0-B139-D0FCB68738D8}" type="slidenum">
              <a:rPr lang="en-GB" smtClean="0"/>
              <a:pPr/>
              <a:t>43</a:t>
            </a:fld>
            <a:endParaRPr lang="en-GB"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smtClean="0"/>
              <a:t>TRANSACTION MANAGEMENT</a:t>
            </a:r>
          </a:p>
        </p:txBody>
      </p:sp>
      <p:sp>
        <p:nvSpPr>
          <p:cNvPr id="6147" name="Content Placeholder 2"/>
          <p:cNvSpPr>
            <a:spLocks noGrp="1"/>
          </p:cNvSpPr>
          <p:nvPr>
            <p:ph idx="1"/>
          </p:nvPr>
        </p:nvSpPr>
        <p:spPr/>
        <p:txBody>
          <a:bodyPr/>
          <a:lstStyle/>
          <a:p>
            <a:r>
              <a:rPr lang="en-IN" smtClean="0"/>
              <a:t>Write Operations :</a:t>
            </a:r>
          </a:p>
          <a:p>
            <a:pPr lvl="1"/>
            <a:r>
              <a:rPr lang="en-IN" smtClean="0"/>
              <a:t>Copy of the data is modified, then written to the disk </a:t>
            </a:r>
          </a:p>
          <a:p>
            <a:pPr lvl="1"/>
            <a:r>
              <a:rPr lang="en-IN" smtClean="0"/>
              <a:t>Program variable</a:t>
            </a:r>
            <a:r>
              <a:rPr lang="en-IN" smtClean="0">
                <a:sym typeface="Symbol" pitchFamily="18" charset="2"/>
              </a:rPr>
              <a:t> Main memory Disk</a:t>
            </a:r>
            <a:endParaRPr lang="en-IN" smtClean="0"/>
          </a:p>
        </p:txBody>
      </p:sp>
      <p:sp>
        <p:nvSpPr>
          <p:cNvPr id="6148" name="Date Placeholder 3"/>
          <p:cNvSpPr>
            <a:spLocks noGrp="1"/>
          </p:cNvSpPr>
          <p:nvPr>
            <p:ph type="dt" sz="quarter" idx="10"/>
          </p:nvPr>
        </p:nvSpPr>
        <p:spPr>
          <a:noFill/>
        </p:spPr>
        <p:txBody>
          <a:bodyPr/>
          <a:lstStyle/>
          <a:p>
            <a:r>
              <a:rPr lang="en-US" smtClean="0"/>
              <a:t>DBMS</a:t>
            </a:r>
            <a:endParaRPr lang="en-GB" smtClean="0"/>
          </a:p>
        </p:txBody>
      </p:sp>
      <p:sp>
        <p:nvSpPr>
          <p:cNvPr id="6149" name="Footer Placeholder 4"/>
          <p:cNvSpPr>
            <a:spLocks noGrp="1"/>
          </p:cNvSpPr>
          <p:nvPr>
            <p:ph type="ftr" sz="quarter" idx="11"/>
          </p:nvPr>
        </p:nvSpPr>
        <p:spPr>
          <a:noFill/>
        </p:spPr>
        <p:txBody>
          <a:bodyPr/>
          <a:lstStyle/>
          <a:p>
            <a:r>
              <a:rPr lang="en-GB" smtClean="0"/>
              <a:t>Snigdha Biswas</a:t>
            </a:r>
          </a:p>
        </p:txBody>
      </p:sp>
      <p:sp>
        <p:nvSpPr>
          <p:cNvPr id="6150" name="Slide Number Placeholder 5"/>
          <p:cNvSpPr>
            <a:spLocks noGrp="1"/>
          </p:cNvSpPr>
          <p:nvPr>
            <p:ph type="sldNum" sz="quarter" idx="12"/>
          </p:nvPr>
        </p:nvSpPr>
        <p:spPr>
          <a:noFill/>
        </p:spPr>
        <p:txBody>
          <a:bodyPr/>
          <a:lstStyle/>
          <a:p>
            <a:fld id="{3909136E-CC4A-4973-8996-0B71F0AD809B}" type="slidenum">
              <a:rPr lang="en-GB" smtClean="0"/>
              <a:pPr/>
              <a:t>5</a:t>
            </a:fld>
            <a:endParaRPr lang="en-GB"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smtClean="0"/>
              <a:t>TRANSACTION MANAGEMENT</a:t>
            </a:r>
          </a:p>
        </p:txBody>
      </p:sp>
      <p:sp>
        <p:nvSpPr>
          <p:cNvPr id="7171" name="Content Placeholder 2"/>
          <p:cNvSpPr>
            <a:spLocks noGrp="1"/>
          </p:cNvSpPr>
          <p:nvPr>
            <p:ph idx="1"/>
          </p:nvPr>
        </p:nvSpPr>
        <p:spPr/>
        <p:txBody>
          <a:bodyPr/>
          <a:lstStyle/>
          <a:p>
            <a:r>
              <a:rPr lang="en-IN" smtClean="0"/>
              <a:t>Properties of Transaction : Four important Properties of Transaction.</a:t>
            </a:r>
          </a:p>
          <a:p>
            <a:pPr lvl="1"/>
            <a:r>
              <a:rPr lang="en-IN" smtClean="0"/>
              <a:t>Atomicity : A transaction is said to be atomic if a transaction always executes all its actions in one step, or not execute any action at all. Either all or none of the transaction operations are performed.</a:t>
            </a:r>
          </a:p>
        </p:txBody>
      </p:sp>
      <p:sp>
        <p:nvSpPr>
          <p:cNvPr id="7172" name="Date Placeholder 3"/>
          <p:cNvSpPr>
            <a:spLocks noGrp="1"/>
          </p:cNvSpPr>
          <p:nvPr>
            <p:ph type="dt" sz="quarter" idx="10"/>
          </p:nvPr>
        </p:nvSpPr>
        <p:spPr>
          <a:noFill/>
        </p:spPr>
        <p:txBody>
          <a:bodyPr/>
          <a:lstStyle/>
          <a:p>
            <a:r>
              <a:rPr lang="en-US" smtClean="0"/>
              <a:t>DBMS</a:t>
            </a:r>
            <a:endParaRPr lang="en-GB" smtClean="0"/>
          </a:p>
        </p:txBody>
      </p:sp>
      <p:sp>
        <p:nvSpPr>
          <p:cNvPr id="7173" name="Footer Placeholder 4"/>
          <p:cNvSpPr>
            <a:spLocks noGrp="1"/>
          </p:cNvSpPr>
          <p:nvPr>
            <p:ph type="ftr" sz="quarter" idx="11"/>
          </p:nvPr>
        </p:nvSpPr>
        <p:spPr>
          <a:noFill/>
        </p:spPr>
        <p:txBody>
          <a:bodyPr/>
          <a:lstStyle/>
          <a:p>
            <a:r>
              <a:rPr lang="en-GB" smtClean="0"/>
              <a:t>Snigdha Biswas</a:t>
            </a:r>
          </a:p>
        </p:txBody>
      </p:sp>
      <p:sp>
        <p:nvSpPr>
          <p:cNvPr id="7174" name="Slide Number Placeholder 5"/>
          <p:cNvSpPr>
            <a:spLocks noGrp="1"/>
          </p:cNvSpPr>
          <p:nvPr>
            <p:ph type="sldNum" sz="quarter" idx="12"/>
          </p:nvPr>
        </p:nvSpPr>
        <p:spPr>
          <a:noFill/>
        </p:spPr>
        <p:txBody>
          <a:bodyPr/>
          <a:lstStyle/>
          <a:p>
            <a:fld id="{F2315F39-E549-443F-9D30-013375EB908E}" type="slidenum">
              <a:rPr lang="en-GB" smtClean="0"/>
              <a:pPr/>
              <a:t>6</a:t>
            </a:fld>
            <a:endParaRPr lang="en-GB"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smtClean="0"/>
              <a:t>TRANSACTION MANAGEMENT</a:t>
            </a:r>
          </a:p>
        </p:txBody>
      </p:sp>
      <p:sp>
        <p:nvSpPr>
          <p:cNvPr id="8195" name="Content Placeholder 2"/>
          <p:cNvSpPr>
            <a:spLocks noGrp="1"/>
          </p:cNvSpPr>
          <p:nvPr>
            <p:ph idx="1"/>
          </p:nvPr>
        </p:nvSpPr>
        <p:spPr/>
        <p:txBody>
          <a:bodyPr/>
          <a:lstStyle/>
          <a:p>
            <a:pPr lvl="1"/>
            <a:r>
              <a:rPr lang="en-IN" smtClean="0"/>
              <a:t>Consistency : A transaction must preserve the consistency of a database after its execution. It means that the execution of a transaction must leave a database in either its prior stable state or a new stable state. If a transaction fails then the database must be returned to its previous state. If it is successful, then the database must reflect new changes.</a:t>
            </a:r>
          </a:p>
        </p:txBody>
      </p:sp>
      <p:sp>
        <p:nvSpPr>
          <p:cNvPr id="8196" name="Date Placeholder 3"/>
          <p:cNvSpPr>
            <a:spLocks noGrp="1"/>
          </p:cNvSpPr>
          <p:nvPr>
            <p:ph type="dt" sz="quarter" idx="10"/>
          </p:nvPr>
        </p:nvSpPr>
        <p:spPr>
          <a:noFill/>
        </p:spPr>
        <p:txBody>
          <a:bodyPr/>
          <a:lstStyle/>
          <a:p>
            <a:r>
              <a:rPr lang="en-US" smtClean="0"/>
              <a:t>DBMS</a:t>
            </a:r>
            <a:endParaRPr lang="en-GB" smtClean="0"/>
          </a:p>
        </p:txBody>
      </p:sp>
      <p:sp>
        <p:nvSpPr>
          <p:cNvPr id="8197" name="Footer Placeholder 4"/>
          <p:cNvSpPr>
            <a:spLocks noGrp="1"/>
          </p:cNvSpPr>
          <p:nvPr>
            <p:ph type="ftr" sz="quarter" idx="11"/>
          </p:nvPr>
        </p:nvSpPr>
        <p:spPr>
          <a:noFill/>
        </p:spPr>
        <p:txBody>
          <a:bodyPr/>
          <a:lstStyle/>
          <a:p>
            <a:r>
              <a:rPr lang="en-GB" smtClean="0"/>
              <a:t>Snigdha Biswas</a:t>
            </a:r>
          </a:p>
        </p:txBody>
      </p:sp>
      <p:sp>
        <p:nvSpPr>
          <p:cNvPr id="8198" name="Slide Number Placeholder 5"/>
          <p:cNvSpPr>
            <a:spLocks noGrp="1"/>
          </p:cNvSpPr>
          <p:nvPr>
            <p:ph type="sldNum" sz="quarter" idx="12"/>
          </p:nvPr>
        </p:nvSpPr>
        <p:spPr>
          <a:noFill/>
        </p:spPr>
        <p:txBody>
          <a:bodyPr/>
          <a:lstStyle/>
          <a:p>
            <a:fld id="{9540727A-D984-4307-9014-917D8BF09475}" type="slidenum">
              <a:rPr lang="en-GB" smtClean="0"/>
              <a:pPr/>
              <a:t>7</a:t>
            </a:fld>
            <a:endParaRPr lang="en-GB"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smtClean="0"/>
              <a:t>TRANSACTION MANAGEMENT</a:t>
            </a:r>
          </a:p>
        </p:txBody>
      </p:sp>
      <p:sp>
        <p:nvSpPr>
          <p:cNvPr id="9219" name="Content Placeholder 2"/>
          <p:cNvSpPr>
            <a:spLocks noGrp="1"/>
          </p:cNvSpPr>
          <p:nvPr>
            <p:ph idx="1"/>
          </p:nvPr>
        </p:nvSpPr>
        <p:spPr/>
        <p:txBody>
          <a:bodyPr/>
          <a:lstStyle/>
          <a:p>
            <a:r>
              <a:rPr lang="en-IN" sz="2800" smtClean="0"/>
              <a:t>Isolation : The data used during the execution of a transaction cannot be used by a second transaction until the first one is completed. The transaction do not interfere with each other. They must behave that they are executed in isolation. If several transactions are executed concurrently, then the results must be same as if they were executed serially in some order- used in multiuser database environment</a:t>
            </a:r>
            <a:r>
              <a:rPr lang="en-IN" sz="2400" smtClean="0"/>
              <a:t>.</a:t>
            </a:r>
          </a:p>
        </p:txBody>
      </p:sp>
      <p:sp>
        <p:nvSpPr>
          <p:cNvPr id="9220" name="Date Placeholder 3"/>
          <p:cNvSpPr>
            <a:spLocks noGrp="1"/>
          </p:cNvSpPr>
          <p:nvPr>
            <p:ph type="dt" sz="quarter" idx="10"/>
          </p:nvPr>
        </p:nvSpPr>
        <p:spPr>
          <a:noFill/>
        </p:spPr>
        <p:txBody>
          <a:bodyPr/>
          <a:lstStyle/>
          <a:p>
            <a:r>
              <a:rPr lang="en-US" smtClean="0"/>
              <a:t>DBMS</a:t>
            </a:r>
            <a:endParaRPr lang="en-GB" smtClean="0"/>
          </a:p>
        </p:txBody>
      </p:sp>
      <p:sp>
        <p:nvSpPr>
          <p:cNvPr id="9221" name="Footer Placeholder 4"/>
          <p:cNvSpPr>
            <a:spLocks noGrp="1"/>
          </p:cNvSpPr>
          <p:nvPr>
            <p:ph type="ftr" sz="quarter" idx="11"/>
          </p:nvPr>
        </p:nvSpPr>
        <p:spPr>
          <a:noFill/>
        </p:spPr>
        <p:txBody>
          <a:bodyPr/>
          <a:lstStyle/>
          <a:p>
            <a:r>
              <a:rPr lang="en-GB" smtClean="0"/>
              <a:t>Snigdha Biswas</a:t>
            </a:r>
          </a:p>
        </p:txBody>
      </p:sp>
      <p:sp>
        <p:nvSpPr>
          <p:cNvPr id="9222" name="Slide Number Placeholder 5"/>
          <p:cNvSpPr>
            <a:spLocks noGrp="1"/>
          </p:cNvSpPr>
          <p:nvPr>
            <p:ph type="sldNum" sz="quarter" idx="12"/>
          </p:nvPr>
        </p:nvSpPr>
        <p:spPr>
          <a:noFill/>
        </p:spPr>
        <p:txBody>
          <a:bodyPr/>
          <a:lstStyle/>
          <a:p>
            <a:fld id="{7D922AFB-0A9C-49F5-A0FB-69748388BC21}" type="slidenum">
              <a:rPr lang="en-GB" smtClean="0"/>
              <a:pPr/>
              <a:t>8</a:t>
            </a:fld>
            <a:endParaRPr lang="en-GB"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smtClean="0"/>
              <a:t>TRANSACTION MANAGEMENT</a:t>
            </a:r>
          </a:p>
        </p:txBody>
      </p:sp>
      <p:sp>
        <p:nvSpPr>
          <p:cNvPr id="10243" name="Content Placeholder 2"/>
          <p:cNvSpPr>
            <a:spLocks noGrp="1"/>
          </p:cNvSpPr>
          <p:nvPr>
            <p:ph idx="1"/>
          </p:nvPr>
        </p:nvSpPr>
        <p:spPr/>
        <p:txBody>
          <a:bodyPr/>
          <a:lstStyle/>
          <a:p>
            <a:r>
              <a:rPr lang="en-IN" smtClean="0"/>
              <a:t>Durability : The effect of a completed or committed transaction should persists even after a system’s failure.</a:t>
            </a:r>
          </a:p>
          <a:p>
            <a:r>
              <a:rPr lang="en-IN" smtClean="0"/>
              <a:t>Once a transaction commits, the system must guarantee that result of its operations will never be lost.</a:t>
            </a:r>
          </a:p>
          <a:p>
            <a:r>
              <a:rPr lang="en-IN" smtClean="0"/>
              <a:t>It is the responsibility of a recovery system of DBMS</a:t>
            </a:r>
          </a:p>
        </p:txBody>
      </p:sp>
      <p:sp>
        <p:nvSpPr>
          <p:cNvPr id="10244" name="Date Placeholder 3"/>
          <p:cNvSpPr>
            <a:spLocks noGrp="1"/>
          </p:cNvSpPr>
          <p:nvPr>
            <p:ph type="dt" sz="quarter" idx="10"/>
          </p:nvPr>
        </p:nvSpPr>
        <p:spPr>
          <a:noFill/>
        </p:spPr>
        <p:txBody>
          <a:bodyPr/>
          <a:lstStyle/>
          <a:p>
            <a:r>
              <a:rPr lang="en-US" smtClean="0"/>
              <a:t>DBMS</a:t>
            </a:r>
            <a:endParaRPr lang="en-GB" smtClean="0"/>
          </a:p>
        </p:txBody>
      </p:sp>
      <p:sp>
        <p:nvSpPr>
          <p:cNvPr id="10245" name="Footer Placeholder 4"/>
          <p:cNvSpPr>
            <a:spLocks noGrp="1"/>
          </p:cNvSpPr>
          <p:nvPr>
            <p:ph type="ftr" sz="quarter" idx="11"/>
          </p:nvPr>
        </p:nvSpPr>
        <p:spPr>
          <a:noFill/>
        </p:spPr>
        <p:txBody>
          <a:bodyPr/>
          <a:lstStyle/>
          <a:p>
            <a:r>
              <a:rPr lang="en-GB" smtClean="0"/>
              <a:t>Snigdha Biswas</a:t>
            </a:r>
          </a:p>
        </p:txBody>
      </p:sp>
      <p:sp>
        <p:nvSpPr>
          <p:cNvPr id="10246" name="Slide Number Placeholder 5"/>
          <p:cNvSpPr>
            <a:spLocks noGrp="1"/>
          </p:cNvSpPr>
          <p:nvPr>
            <p:ph type="sldNum" sz="quarter" idx="12"/>
          </p:nvPr>
        </p:nvSpPr>
        <p:spPr>
          <a:noFill/>
        </p:spPr>
        <p:txBody>
          <a:bodyPr/>
          <a:lstStyle/>
          <a:p>
            <a:fld id="{306D03CD-F90D-44E2-9611-8D53BD4ABB76}" type="slidenum">
              <a:rPr lang="en-GB" smtClean="0"/>
              <a:pPr/>
              <a:t>9</a:t>
            </a:fld>
            <a:endParaRPr lang="en-GB"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11755</TotalTime>
  <Words>2158</Words>
  <Application>Microsoft Office PowerPoint</Application>
  <PresentationFormat>On-screen Show (4:3)</PresentationFormat>
  <Paragraphs>311</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 Unicode MS</vt:lpstr>
      <vt:lpstr>Courier New</vt:lpstr>
      <vt:lpstr>Symbol</vt:lpstr>
      <vt:lpstr>Times New Roman</vt:lpstr>
      <vt:lpstr>Wingdings</vt:lpstr>
      <vt:lpstr>Default Design</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lpstr>TRANSACTION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307</cp:revision>
  <dcterms:created xsi:type="dcterms:W3CDTF">2007-10-01T11:10:55Z</dcterms:created>
  <dcterms:modified xsi:type="dcterms:W3CDTF">2017-02-13T02:19:38Z</dcterms:modified>
</cp:coreProperties>
</file>