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87" r:id="rId2"/>
    <p:sldId id="388" r:id="rId3"/>
    <p:sldId id="413" r:id="rId4"/>
    <p:sldId id="414" r:id="rId5"/>
    <p:sldId id="468" r:id="rId6"/>
    <p:sldId id="469" r:id="rId7"/>
    <p:sldId id="416" r:id="rId8"/>
    <p:sldId id="417" r:id="rId9"/>
    <p:sldId id="418" r:id="rId10"/>
    <p:sldId id="426" r:id="rId11"/>
    <p:sldId id="470" r:id="rId12"/>
    <p:sldId id="472" r:id="rId13"/>
    <p:sldId id="474" r:id="rId14"/>
    <p:sldId id="445" r:id="rId15"/>
    <p:sldId id="434" r:id="rId16"/>
    <p:sldId id="435" r:id="rId17"/>
    <p:sldId id="437" r:id="rId18"/>
    <p:sldId id="443" r:id="rId19"/>
    <p:sldId id="444" r:id="rId20"/>
    <p:sldId id="441" r:id="rId21"/>
    <p:sldId id="446" r:id="rId22"/>
    <p:sldId id="475" r:id="rId23"/>
    <p:sldId id="447" r:id="rId24"/>
    <p:sldId id="455" r:id="rId25"/>
    <p:sldId id="456" r:id="rId26"/>
    <p:sldId id="457" r:id="rId27"/>
    <p:sldId id="458" r:id="rId28"/>
    <p:sldId id="459" r:id="rId29"/>
    <p:sldId id="460" r:id="rId30"/>
    <p:sldId id="461" r:id="rId31"/>
    <p:sldId id="462" r:id="rId32"/>
    <p:sldId id="463" r:id="rId33"/>
    <p:sldId id="464" r:id="rId34"/>
    <p:sldId id="465" r:id="rId35"/>
  </p:sldIdLst>
  <p:sldSz cx="9144000" cy="6858000" type="screen4x3"/>
  <p:notesSz cx="6858000" cy="9144000"/>
  <p:defaultTextStyle>
    <a:defPPr>
      <a:defRPr lang="en-US"/>
    </a:defPPr>
    <a:lvl1pPr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1pPr>
    <a:lvl2pPr marL="4572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2pPr>
    <a:lvl3pPr marL="9144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3pPr>
    <a:lvl4pPr marL="13716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4pPr>
    <a:lvl5pPr marL="18288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Arial Unicode MS" pitchFamily="34" charset="-128"/>
        <a:ea typeface="+mn-ea"/>
        <a:cs typeface="+mn-cs"/>
      </a:defRPr>
    </a:lvl6pPr>
    <a:lvl7pPr marL="2743200" algn="l" defTabSz="914400" rtl="0" eaLnBrk="1" latinLnBrk="0" hangingPunct="1">
      <a:defRPr sz="1200" kern="1200">
        <a:solidFill>
          <a:schemeClr val="tx1"/>
        </a:solidFill>
        <a:latin typeface="Arial Unicode MS" pitchFamily="34" charset="-128"/>
        <a:ea typeface="+mn-ea"/>
        <a:cs typeface="+mn-cs"/>
      </a:defRPr>
    </a:lvl7pPr>
    <a:lvl8pPr marL="3200400" algn="l" defTabSz="914400" rtl="0" eaLnBrk="1" latinLnBrk="0" hangingPunct="1">
      <a:defRPr sz="1200" kern="1200">
        <a:solidFill>
          <a:schemeClr val="tx1"/>
        </a:solidFill>
        <a:latin typeface="Arial Unicode MS" pitchFamily="34" charset="-128"/>
        <a:ea typeface="+mn-ea"/>
        <a:cs typeface="+mn-cs"/>
      </a:defRPr>
    </a:lvl8pPr>
    <a:lvl9pPr marL="3657600" algn="l" defTabSz="914400" rtl="0" eaLnBrk="1" latinLnBrk="0" hangingPunct="1">
      <a:defRPr sz="1200" kern="1200">
        <a:solidFill>
          <a:schemeClr val="tx1"/>
        </a:solidFill>
        <a:latin typeface="Arial Unicode MS" pitchFamily="34" charset="-128"/>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00" autoAdjust="0"/>
    <p:restoredTop sz="98194" autoAdjust="0"/>
  </p:normalViewPr>
  <p:slideViewPr>
    <p:cSldViewPr>
      <p:cViewPr varScale="1">
        <p:scale>
          <a:sx n="71" d="100"/>
          <a:sy n="71" d="100"/>
        </p:scale>
        <p:origin x="61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a:latin typeface="Times New Roman" charset="0"/>
              </a:defRPr>
            </a:lvl1pPr>
          </a:lstStyle>
          <a:p>
            <a:pPr>
              <a:defRPr/>
            </a:pPr>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pPr>
              <a:defRPr/>
            </a:pPr>
            <a:endParaRPr lang="en-GB"/>
          </a:p>
        </p:txBody>
      </p:sp>
      <p:sp>
        <p:nvSpPr>
          <p:cNvPr id="76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a:latin typeface="Times New Roman" charset="0"/>
              </a:defRPr>
            </a:lvl1pPr>
          </a:lstStyle>
          <a:p>
            <a:pPr>
              <a:defRPr/>
            </a:pPr>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a:latin typeface="Times New Roman" charset="0"/>
              </a:defRPr>
            </a:lvl1pPr>
          </a:lstStyle>
          <a:p>
            <a:pPr>
              <a:defRPr/>
            </a:pPr>
            <a:fld id="{1EF170A8-8412-46E2-A2AB-EF48A7FC2632}" type="slidenum">
              <a:rPr lang="en-GB"/>
              <a:pPr>
                <a:defRPr/>
              </a:pPr>
              <a:t>‹#›</a:t>
            </a:fld>
            <a:endParaRPr lang="en-GB"/>
          </a:p>
        </p:txBody>
      </p:sp>
    </p:spTree>
    <p:extLst>
      <p:ext uri="{BB962C8B-B14F-4D97-AF65-F5344CB8AC3E}">
        <p14:creationId xmlns:p14="http://schemas.microsoft.com/office/powerpoint/2010/main" val="3809222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IN" smtClean="0"/>
          </a:p>
        </p:txBody>
      </p:sp>
      <p:sp>
        <p:nvSpPr>
          <p:cNvPr id="77828" name="Slide Number Placeholder 3"/>
          <p:cNvSpPr>
            <a:spLocks noGrp="1"/>
          </p:cNvSpPr>
          <p:nvPr>
            <p:ph type="sldNum" sz="quarter" idx="5"/>
          </p:nvPr>
        </p:nvSpPr>
        <p:spPr>
          <a:noFill/>
        </p:spPr>
        <p:txBody>
          <a:bodyPr/>
          <a:lstStyle/>
          <a:p>
            <a:fld id="{E6AFB882-80D9-47CA-804E-BA22E43C4B81}" type="slidenum">
              <a:rPr lang="en-GB" smtClean="0"/>
              <a:pPr/>
              <a:t>1</a:t>
            </a:fld>
            <a:endParaRPr lang="en-GB" smtClean="0"/>
          </a:p>
        </p:txBody>
      </p:sp>
    </p:spTree>
    <p:extLst>
      <p:ext uri="{BB962C8B-B14F-4D97-AF65-F5344CB8AC3E}">
        <p14:creationId xmlns:p14="http://schemas.microsoft.com/office/powerpoint/2010/main" val="72490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A3AF28FF-CF1C-42D0-B34B-69A701D4307E}"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4337887C-F001-4699-B7DC-CEB90FA8A663}"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ED2B4869-56CD-4E64-9E93-DF7CBC9BE6ED}"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FE6522B7-8418-42B9-930D-F75EF933D934}"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F88FE6A0-9738-4B20-ABF2-F125F7266051}"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0CFEB322-C038-428A-9A02-CB256D91F8A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9" name="Rectangle 6"/>
          <p:cNvSpPr>
            <a:spLocks noGrp="1" noChangeArrowheads="1"/>
          </p:cNvSpPr>
          <p:nvPr>
            <p:ph type="sldNum" sz="quarter" idx="12"/>
          </p:nvPr>
        </p:nvSpPr>
        <p:spPr>
          <a:ln/>
        </p:spPr>
        <p:txBody>
          <a:bodyPr/>
          <a:lstStyle>
            <a:lvl1pPr>
              <a:defRPr/>
            </a:lvl1pPr>
          </a:lstStyle>
          <a:p>
            <a:pPr>
              <a:defRPr/>
            </a:pPr>
            <a:fld id="{0FB9458A-C976-4F4F-B34E-D389D4B8702A}"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5" name="Rectangle 6"/>
          <p:cNvSpPr>
            <a:spLocks noGrp="1" noChangeArrowheads="1"/>
          </p:cNvSpPr>
          <p:nvPr>
            <p:ph type="sldNum" sz="quarter" idx="12"/>
          </p:nvPr>
        </p:nvSpPr>
        <p:spPr>
          <a:ln/>
        </p:spPr>
        <p:txBody>
          <a:bodyPr/>
          <a:lstStyle>
            <a:lvl1pPr>
              <a:defRPr/>
            </a:lvl1pPr>
          </a:lstStyle>
          <a:p>
            <a:pPr>
              <a:defRPr/>
            </a:pPr>
            <a:fld id="{B6371B13-7E0A-47D0-A2C1-F266ADB43FA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4" name="Rectangle 6"/>
          <p:cNvSpPr>
            <a:spLocks noGrp="1" noChangeArrowheads="1"/>
          </p:cNvSpPr>
          <p:nvPr>
            <p:ph type="sldNum" sz="quarter" idx="12"/>
          </p:nvPr>
        </p:nvSpPr>
        <p:spPr>
          <a:ln/>
        </p:spPr>
        <p:txBody>
          <a:bodyPr/>
          <a:lstStyle>
            <a:lvl1pPr>
              <a:defRPr/>
            </a:lvl1pPr>
          </a:lstStyle>
          <a:p>
            <a:pPr>
              <a:defRPr/>
            </a:pPr>
            <a:fld id="{43E8F2C3-EBE3-450D-8DD5-EA97DE75BED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39271FA4-5258-4EF0-8BAF-F711D93BCD4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4CB691DC-60D2-4A39-8DE2-072FB009A72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charset="0"/>
              </a:defRPr>
            </a:lvl1pPr>
          </a:lstStyle>
          <a:p>
            <a:pPr>
              <a:defRPr/>
            </a:pPr>
            <a:r>
              <a:rPr lang="en-US"/>
              <a:t>DBMS</a:t>
            </a: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Times New Roman" charset="0"/>
              </a:defRPr>
            </a:lvl1pPr>
          </a:lstStyle>
          <a:p>
            <a:pPr>
              <a:defRPr/>
            </a:pPr>
            <a:r>
              <a:rPr lang="en-GB"/>
              <a:t>Snigdha Biswas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charset="0"/>
              </a:defRPr>
            </a:lvl1pPr>
          </a:lstStyle>
          <a:p>
            <a:pPr>
              <a:defRPr/>
            </a:pPr>
            <a:fld id="{62D8EFE1-9859-4285-AB9F-A49A50C6F71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Courier New" pitchFamily="49" charset="0"/>
        </a:defRPr>
      </a:lvl2pPr>
      <a:lvl3pPr algn="ctr" rtl="0" eaLnBrk="0" fontAlgn="base" hangingPunct="0">
        <a:spcBef>
          <a:spcPct val="0"/>
        </a:spcBef>
        <a:spcAft>
          <a:spcPct val="0"/>
        </a:spcAft>
        <a:defRPr sz="4400" b="1">
          <a:solidFill>
            <a:schemeClr val="tx2"/>
          </a:solidFill>
          <a:latin typeface="Courier New" pitchFamily="49" charset="0"/>
        </a:defRPr>
      </a:lvl3pPr>
      <a:lvl4pPr algn="ctr" rtl="0" eaLnBrk="0" fontAlgn="base" hangingPunct="0">
        <a:spcBef>
          <a:spcPct val="0"/>
        </a:spcBef>
        <a:spcAft>
          <a:spcPct val="0"/>
        </a:spcAft>
        <a:defRPr sz="4400" b="1">
          <a:solidFill>
            <a:schemeClr val="tx2"/>
          </a:solidFill>
          <a:latin typeface="Courier New" pitchFamily="49" charset="0"/>
        </a:defRPr>
      </a:lvl4pPr>
      <a:lvl5pPr algn="ctr" rtl="0" eaLnBrk="0" fontAlgn="base" hangingPunct="0">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eaLnBrk="0" fontAlgn="base" hangingPunct="0">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IN" smtClean="0"/>
              <a:t>CONCURRENCY CONTROL </a:t>
            </a:r>
          </a:p>
        </p:txBody>
      </p:sp>
      <p:sp>
        <p:nvSpPr>
          <p:cNvPr id="2051" name="Content Placeholder 2"/>
          <p:cNvSpPr>
            <a:spLocks noGrp="1"/>
          </p:cNvSpPr>
          <p:nvPr>
            <p:ph idx="1"/>
          </p:nvPr>
        </p:nvSpPr>
        <p:spPr/>
        <p:txBody>
          <a:bodyPr/>
          <a:lstStyle/>
          <a:p>
            <a:r>
              <a:rPr lang="en-IN" smtClean="0"/>
              <a:t>Concurrency Control :</a:t>
            </a:r>
          </a:p>
          <a:p>
            <a:pPr lvl="1"/>
            <a:r>
              <a:rPr lang="en-IN" smtClean="0"/>
              <a:t>Coordination of simultaneous execution in a multiprocessing database system is known as concurrency control</a:t>
            </a:r>
          </a:p>
          <a:p>
            <a:pPr lvl="1"/>
            <a:r>
              <a:rPr lang="en-IN" smtClean="0"/>
              <a:t>Objective of this is to ensure the serializability of transactions in a multiuser database environment</a:t>
            </a:r>
          </a:p>
        </p:txBody>
      </p:sp>
      <p:sp>
        <p:nvSpPr>
          <p:cNvPr id="2052" name="Date Placeholder 3"/>
          <p:cNvSpPr>
            <a:spLocks noGrp="1"/>
          </p:cNvSpPr>
          <p:nvPr>
            <p:ph type="dt" sz="quarter" idx="10"/>
          </p:nvPr>
        </p:nvSpPr>
        <p:spPr>
          <a:noFill/>
        </p:spPr>
        <p:txBody>
          <a:bodyPr/>
          <a:lstStyle/>
          <a:p>
            <a:r>
              <a:rPr lang="en-US" smtClean="0"/>
              <a:t>DBMS</a:t>
            </a:r>
            <a:endParaRPr lang="en-GB" smtClean="0"/>
          </a:p>
        </p:txBody>
      </p:sp>
      <p:sp>
        <p:nvSpPr>
          <p:cNvPr id="2053" name="Footer Placeholder 4"/>
          <p:cNvSpPr>
            <a:spLocks noGrp="1"/>
          </p:cNvSpPr>
          <p:nvPr>
            <p:ph type="ftr" sz="quarter" idx="11"/>
          </p:nvPr>
        </p:nvSpPr>
        <p:spPr>
          <a:noFill/>
        </p:spPr>
        <p:txBody>
          <a:bodyPr/>
          <a:lstStyle/>
          <a:p>
            <a:r>
              <a:rPr lang="en-GB" smtClean="0"/>
              <a:t>Snigdha Biswas</a:t>
            </a:r>
          </a:p>
        </p:txBody>
      </p:sp>
      <p:sp>
        <p:nvSpPr>
          <p:cNvPr id="2054" name="Slide Number Placeholder 5"/>
          <p:cNvSpPr>
            <a:spLocks noGrp="1"/>
          </p:cNvSpPr>
          <p:nvPr>
            <p:ph type="sldNum" sz="quarter" idx="12"/>
          </p:nvPr>
        </p:nvSpPr>
        <p:spPr>
          <a:noFill/>
        </p:spPr>
        <p:txBody>
          <a:bodyPr/>
          <a:lstStyle/>
          <a:p>
            <a:fld id="{D0666AE8-DFA2-45FA-9E43-F96397D223F8}" type="slidenum">
              <a:rPr lang="en-GB" smtClean="0"/>
              <a:pPr/>
              <a:t>1</a:t>
            </a:fld>
            <a:endParaRPr lang="en-GB"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N" dirty="0" smtClean="0"/>
              <a:t>CONCURRENCY CONTROL</a:t>
            </a:r>
          </a:p>
        </p:txBody>
      </p:sp>
      <p:sp>
        <p:nvSpPr>
          <p:cNvPr id="33795" name="Content Placeholder 2"/>
          <p:cNvSpPr>
            <a:spLocks noGrp="1"/>
          </p:cNvSpPr>
          <p:nvPr>
            <p:ph idx="1"/>
          </p:nvPr>
        </p:nvSpPr>
        <p:spPr/>
        <p:txBody>
          <a:bodyPr/>
          <a:lstStyle/>
          <a:p>
            <a:r>
              <a:rPr lang="en-IN" sz="4000" smtClean="0"/>
              <a:t>Lock must be granted in the interval of time between the lock request operation and the following action of the transaction</a:t>
            </a:r>
          </a:p>
        </p:txBody>
      </p:sp>
      <p:sp>
        <p:nvSpPr>
          <p:cNvPr id="33796" name="Date Placeholder 3"/>
          <p:cNvSpPr>
            <a:spLocks noGrp="1"/>
          </p:cNvSpPr>
          <p:nvPr>
            <p:ph type="dt" sz="quarter" idx="10"/>
          </p:nvPr>
        </p:nvSpPr>
        <p:spPr>
          <a:noFill/>
        </p:spPr>
        <p:txBody>
          <a:bodyPr/>
          <a:lstStyle/>
          <a:p>
            <a:r>
              <a:rPr lang="en-US" smtClean="0"/>
              <a:t>DBMS</a:t>
            </a:r>
            <a:endParaRPr lang="en-GB" smtClean="0"/>
          </a:p>
        </p:txBody>
      </p:sp>
      <p:sp>
        <p:nvSpPr>
          <p:cNvPr id="33797" name="Footer Placeholder 4"/>
          <p:cNvSpPr>
            <a:spLocks noGrp="1"/>
          </p:cNvSpPr>
          <p:nvPr>
            <p:ph type="ftr" sz="quarter" idx="11"/>
          </p:nvPr>
        </p:nvSpPr>
        <p:spPr>
          <a:noFill/>
        </p:spPr>
        <p:txBody>
          <a:bodyPr/>
          <a:lstStyle/>
          <a:p>
            <a:r>
              <a:rPr lang="en-GB" smtClean="0"/>
              <a:t>Snigdha Biswas</a:t>
            </a:r>
          </a:p>
        </p:txBody>
      </p:sp>
      <p:sp>
        <p:nvSpPr>
          <p:cNvPr id="33798" name="Slide Number Placeholder 5"/>
          <p:cNvSpPr>
            <a:spLocks noGrp="1"/>
          </p:cNvSpPr>
          <p:nvPr>
            <p:ph type="sldNum" sz="quarter" idx="12"/>
          </p:nvPr>
        </p:nvSpPr>
        <p:spPr>
          <a:noFill/>
        </p:spPr>
        <p:txBody>
          <a:bodyPr/>
          <a:lstStyle/>
          <a:p>
            <a:fld id="{F13E884B-B05C-4DC2-97BF-ED5CA910F7CC}" type="slidenum">
              <a:rPr lang="en-GB" smtClean="0"/>
              <a:pPr/>
              <a:t>10</a:t>
            </a:fld>
            <a:endParaRPr lang="en-GB"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 CONTROL</a:t>
            </a:r>
            <a:endParaRPr lang="en-IN" dirty="0"/>
          </a:p>
        </p:txBody>
      </p:sp>
      <p:sp>
        <p:nvSpPr>
          <p:cNvPr id="3" name="Content Placeholder 2"/>
          <p:cNvSpPr>
            <a:spLocks noGrp="1"/>
          </p:cNvSpPr>
          <p:nvPr>
            <p:ph idx="1"/>
          </p:nvPr>
        </p:nvSpPr>
        <p:spPr/>
        <p:txBody>
          <a:bodyPr/>
          <a:lstStyle/>
          <a:p>
            <a:r>
              <a:rPr lang="en-IN" dirty="0" smtClean="0"/>
              <a:t>There are two approaches to concurrency control algorithm </a:t>
            </a:r>
          </a:p>
          <a:p>
            <a:pPr lvl="1"/>
            <a:r>
              <a:rPr lang="en-IN" dirty="0" smtClean="0"/>
              <a:t>Pessimistic approach</a:t>
            </a:r>
          </a:p>
          <a:p>
            <a:pPr lvl="1"/>
            <a:endParaRPr lang="en-IN" dirty="0" smtClean="0"/>
          </a:p>
          <a:p>
            <a:pPr lvl="1"/>
            <a:r>
              <a:rPr lang="en-IN" dirty="0" smtClean="0"/>
              <a:t>Optimistic approach</a:t>
            </a:r>
            <a:endParaRPr lang="en-IN" dirty="0"/>
          </a:p>
        </p:txBody>
      </p:sp>
      <p:sp>
        <p:nvSpPr>
          <p:cNvPr id="4" name="Date Placeholder 3"/>
          <p:cNvSpPr>
            <a:spLocks noGrp="1"/>
          </p:cNvSpPr>
          <p:nvPr>
            <p:ph type="dt" sz="half" idx="10"/>
          </p:nvPr>
        </p:nvSpPr>
        <p:spPr/>
        <p:txBody>
          <a:bodyPr/>
          <a:lstStyle/>
          <a:p>
            <a:pPr>
              <a:defRPr/>
            </a:pPr>
            <a:r>
              <a:rPr lang="en-US" smtClean="0"/>
              <a:t>DBMS</a:t>
            </a:r>
            <a:endParaRPr lang="en-GB"/>
          </a:p>
        </p:txBody>
      </p:sp>
      <p:sp>
        <p:nvSpPr>
          <p:cNvPr id="5" name="Footer Placeholder 4"/>
          <p:cNvSpPr>
            <a:spLocks noGrp="1"/>
          </p:cNvSpPr>
          <p:nvPr>
            <p:ph type="ftr" sz="quarter" idx="11"/>
          </p:nvPr>
        </p:nvSpPr>
        <p:spPr/>
        <p:txBody>
          <a:bodyPr/>
          <a:lstStyle/>
          <a:p>
            <a:pPr>
              <a:defRPr/>
            </a:pPr>
            <a:r>
              <a:rPr lang="en-GB" smtClean="0"/>
              <a:t>Snigdha Biswas</a:t>
            </a:r>
            <a:endParaRPr lang="en-GB"/>
          </a:p>
        </p:txBody>
      </p:sp>
      <p:sp>
        <p:nvSpPr>
          <p:cNvPr id="6" name="Slide Number Placeholder 5"/>
          <p:cNvSpPr>
            <a:spLocks noGrp="1"/>
          </p:cNvSpPr>
          <p:nvPr>
            <p:ph type="sldNum" sz="quarter" idx="12"/>
          </p:nvPr>
        </p:nvSpPr>
        <p:spPr/>
        <p:txBody>
          <a:bodyPr/>
          <a:lstStyle/>
          <a:p>
            <a:pPr>
              <a:defRPr/>
            </a:pPr>
            <a:fld id="{FE6522B7-8418-42B9-930D-F75EF933D934}" type="slidenum">
              <a:rPr lang="en-GB" smtClean="0"/>
              <a:pPr>
                <a:defRPr/>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 CONTROL</a:t>
            </a:r>
            <a:endParaRPr lang="en-IN" dirty="0"/>
          </a:p>
        </p:txBody>
      </p:sp>
      <p:sp>
        <p:nvSpPr>
          <p:cNvPr id="3" name="Content Placeholder 2"/>
          <p:cNvSpPr>
            <a:spLocks noGrp="1"/>
          </p:cNvSpPr>
          <p:nvPr>
            <p:ph idx="1"/>
          </p:nvPr>
        </p:nvSpPr>
        <p:spPr/>
        <p:txBody>
          <a:bodyPr/>
          <a:lstStyle/>
          <a:p>
            <a:r>
              <a:rPr lang="en-IN" dirty="0" smtClean="0"/>
              <a:t>Based on pessimistic approach, there are two commonly used locking protocol</a:t>
            </a:r>
          </a:p>
          <a:p>
            <a:pPr lvl="1"/>
            <a:endParaRPr lang="en-IN" dirty="0" smtClean="0"/>
          </a:p>
          <a:p>
            <a:pPr lvl="1"/>
            <a:r>
              <a:rPr lang="en-IN" dirty="0" smtClean="0"/>
              <a:t>Two-Phase locking protocol</a:t>
            </a:r>
          </a:p>
          <a:p>
            <a:pPr lvl="1"/>
            <a:endParaRPr lang="en-IN" dirty="0" smtClean="0"/>
          </a:p>
          <a:p>
            <a:pPr lvl="1"/>
            <a:r>
              <a:rPr lang="en-IN" dirty="0" smtClean="0"/>
              <a:t>Time-Stamp ordering protocol</a:t>
            </a:r>
            <a:endParaRPr lang="en-IN" dirty="0"/>
          </a:p>
        </p:txBody>
      </p:sp>
      <p:sp>
        <p:nvSpPr>
          <p:cNvPr id="4" name="Date Placeholder 3"/>
          <p:cNvSpPr>
            <a:spLocks noGrp="1"/>
          </p:cNvSpPr>
          <p:nvPr>
            <p:ph type="dt" sz="half" idx="10"/>
          </p:nvPr>
        </p:nvSpPr>
        <p:spPr/>
        <p:txBody>
          <a:bodyPr/>
          <a:lstStyle/>
          <a:p>
            <a:pPr>
              <a:defRPr/>
            </a:pPr>
            <a:r>
              <a:rPr lang="en-US" smtClean="0"/>
              <a:t>DBMS</a:t>
            </a:r>
            <a:endParaRPr lang="en-GB"/>
          </a:p>
        </p:txBody>
      </p:sp>
      <p:sp>
        <p:nvSpPr>
          <p:cNvPr id="5" name="Footer Placeholder 4"/>
          <p:cNvSpPr>
            <a:spLocks noGrp="1"/>
          </p:cNvSpPr>
          <p:nvPr>
            <p:ph type="ftr" sz="quarter" idx="11"/>
          </p:nvPr>
        </p:nvSpPr>
        <p:spPr/>
        <p:txBody>
          <a:bodyPr/>
          <a:lstStyle/>
          <a:p>
            <a:pPr>
              <a:defRPr/>
            </a:pPr>
            <a:r>
              <a:rPr lang="en-GB" smtClean="0"/>
              <a:t>Snigdha Biswas</a:t>
            </a:r>
            <a:endParaRPr lang="en-GB"/>
          </a:p>
        </p:txBody>
      </p:sp>
      <p:sp>
        <p:nvSpPr>
          <p:cNvPr id="6" name="Slide Number Placeholder 5"/>
          <p:cNvSpPr>
            <a:spLocks noGrp="1"/>
          </p:cNvSpPr>
          <p:nvPr>
            <p:ph type="sldNum" sz="quarter" idx="12"/>
          </p:nvPr>
        </p:nvSpPr>
        <p:spPr/>
        <p:txBody>
          <a:bodyPr/>
          <a:lstStyle/>
          <a:p>
            <a:pPr>
              <a:defRPr/>
            </a:pPr>
            <a:fld id="{FE6522B7-8418-42B9-930D-F75EF933D934}" type="slidenum">
              <a:rPr lang="en-GB" smtClean="0"/>
              <a:pPr>
                <a:defRPr/>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 CONTROL</a:t>
            </a:r>
            <a:endParaRPr lang="en-IN" dirty="0"/>
          </a:p>
        </p:txBody>
      </p:sp>
      <p:sp>
        <p:nvSpPr>
          <p:cNvPr id="3" name="Content Placeholder 2"/>
          <p:cNvSpPr>
            <a:spLocks noGrp="1"/>
          </p:cNvSpPr>
          <p:nvPr>
            <p:ph idx="1"/>
          </p:nvPr>
        </p:nvSpPr>
        <p:spPr/>
        <p:txBody>
          <a:bodyPr/>
          <a:lstStyle/>
          <a:p>
            <a:pPr lvl="1"/>
            <a:r>
              <a:rPr lang="en-IN" dirty="0" smtClean="0"/>
              <a:t>Optimistic method is suitable for those environment  where conflicts are lesser and transactions are small.</a:t>
            </a:r>
          </a:p>
          <a:p>
            <a:pPr lvl="1"/>
            <a:r>
              <a:rPr lang="en-IN" dirty="0" smtClean="0"/>
              <a:t>Acceptable method for those DBMS which require very fewer update transactions.</a:t>
            </a:r>
            <a:endParaRPr lang="en-IN" dirty="0"/>
          </a:p>
        </p:txBody>
      </p:sp>
      <p:sp>
        <p:nvSpPr>
          <p:cNvPr id="4" name="Date Placeholder 3"/>
          <p:cNvSpPr>
            <a:spLocks noGrp="1"/>
          </p:cNvSpPr>
          <p:nvPr>
            <p:ph type="dt" sz="half" idx="10"/>
          </p:nvPr>
        </p:nvSpPr>
        <p:spPr/>
        <p:txBody>
          <a:bodyPr/>
          <a:lstStyle/>
          <a:p>
            <a:pPr>
              <a:defRPr/>
            </a:pPr>
            <a:r>
              <a:rPr lang="en-US" smtClean="0"/>
              <a:t>DBMS</a:t>
            </a:r>
            <a:endParaRPr lang="en-GB"/>
          </a:p>
        </p:txBody>
      </p:sp>
      <p:sp>
        <p:nvSpPr>
          <p:cNvPr id="5" name="Footer Placeholder 4"/>
          <p:cNvSpPr>
            <a:spLocks noGrp="1"/>
          </p:cNvSpPr>
          <p:nvPr>
            <p:ph type="ftr" sz="quarter" idx="11"/>
          </p:nvPr>
        </p:nvSpPr>
        <p:spPr/>
        <p:txBody>
          <a:bodyPr/>
          <a:lstStyle/>
          <a:p>
            <a:pPr>
              <a:defRPr/>
            </a:pPr>
            <a:r>
              <a:rPr lang="en-GB" smtClean="0"/>
              <a:t>Snigdha Biswas</a:t>
            </a:r>
            <a:endParaRPr lang="en-GB"/>
          </a:p>
        </p:txBody>
      </p:sp>
      <p:sp>
        <p:nvSpPr>
          <p:cNvPr id="6" name="Slide Number Placeholder 5"/>
          <p:cNvSpPr>
            <a:spLocks noGrp="1"/>
          </p:cNvSpPr>
          <p:nvPr>
            <p:ph type="sldNum" sz="quarter" idx="12"/>
          </p:nvPr>
        </p:nvSpPr>
        <p:spPr/>
        <p:txBody>
          <a:bodyPr/>
          <a:lstStyle/>
          <a:p>
            <a:pPr>
              <a:defRPr/>
            </a:pPr>
            <a:fld id="{FE6522B7-8418-42B9-930D-F75EF933D934}" type="slidenum">
              <a:rPr lang="en-GB" smtClean="0"/>
              <a:pPr>
                <a:defRPr/>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IN" smtClean="0"/>
              <a:t>CONCURRENCY CONTROL</a:t>
            </a:r>
          </a:p>
        </p:txBody>
      </p:sp>
      <p:sp>
        <p:nvSpPr>
          <p:cNvPr id="39939" name="Content Placeholder 2"/>
          <p:cNvSpPr>
            <a:spLocks noGrp="1"/>
          </p:cNvSpPr>
          <p:nvPr>
            <p:ph idx="1"/>
          </p:nvPr>
        </p:nvSpPr>
        <p:spPr/>
        <p:txBody>
          <a:bodyPr/>
          <a:lstStyle/>
          <a:p>
            <a:r>
              <a:rPr lang="en-IN" smtClean="0"/>
              <a:t>Database dead locks are the equivalent of a traffic grid lock in a big city</a:t>
            </a:r>
          </a:p>
          <a:p>
            <a:r>
              <a:rPr lang="en-IN" smtClean="0"/>
              <a:t>Are caused when two transactions wait for each other to unlock data.</a:t>
            </a:r>
          </a:p>
          <a:p>
            <a:r>
              <a:rPr lang="en-IN" smtClean="0"/>
              <a:t>Serializability is guaranteed through a locking protocol – two phase locking</a:t>
            </a:r>
          </a:p>
          <a:p>
            <a:r>
              <a:rPr lang="en-IN" smtClean="0"/>
              <a:t>Deadlock can be eliminated by deadlock detection and prevention tech.</a:t>
            </a:r>
          </a:p>
          <a:p>
            <a:endParaRPr lang="en-IN" smtClean="0"/>
          </a:p>
        </p:txBody>
      </p:sp>
      <p:sp>
        <p:nvSpPr>
          <p:cNvPr id="39940" name="Date Placeholder 3"/>
          <p:cNvSpPr>
            <a:spLocks noGrp="1"/>
          </p:cNvSpPr>
          <p:nvPr>
            <p:ph type="dt" sz="quarter" idx="10"/>
          </p:nvPr>
        </p:nvSpPr>
        <p:spPr>
          <a:noFill/>
        </p:spPr>
        <p:txBody>
          <a:bodyPr/>
          <a:lstStyle/>
          <a:p>
            <a:r>
              <a:rPr lang="en-US" smtClean="0"/>
              <a:t>DBMS</a:t>
            </a:r>
            <a:endParaRPr lang="en-GB" smtClean="0"/>
          </a:p>
        </p:txBody>
      </p:sp>
      <p:sp>
        <p:nvSpPr>
          <p:cNvPr id="39941" name="Footer Placeholder 4"/>
          <p:cNvSpPr>
            <a:spLocks noGrp="1"/>
          </p:cNvSpPr>
          <p:nvPr>
            <p:ph type="ftr" sz="quarter" idx="11"/>
          </p:nvPr>
        </p:nvSpPr>
        <p:spPr>
          <a:noFill/>
        </p:spPr>
        <p:txBody>
          <a:bodyPr/>
          <a:lstStyle/>
          <a:p>
            <a:r>
              <a:rPr lang="en-GB" smtClean="0"/>
              <a:t>Snigdha Biswas</a:t>
            </a:r>
          </a:p>
        </p:txBody>
      </p:sp>
      <p:sp>
        <p:nvSpPr>
          <p:cNvPr id="39942" name="Slide Number Placeholder 5"/>
          <p:cNvSpPr>
            <a:spLocks noGrp="1"/>
          </p:cNvSpPr>
          <p:nvPr>
            <p:ph type="sldNum" sz="quarter" idx="12"/>
          </p:nvPr>
        </p:nvSpPr>
        <p:spPr>
          <a:noFill/>
        </p:spPr>
        <p:txBody>
          <a:bodyPr/>
          <a:lstStyle/>
          <a:p>
            <a:fld id="{B63B47DE-07EB-4618-BDA2-C083145A948B}" type="slidenum">
              <a:rPr lang="en-GB" smtClean="0"/>
              <a:pPr/>
              <a:t>14</a:t>
            </a:fld>
            <a:endParaRPr lang="en-GB"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smtClean="0"/>
              <a:t>CONCURRENCY CONTROL</a:t>
            </a:r>
          </a:p>
        </p:txBody>
      </p:sp>
      <p:sp>
        <p:nvSpPr>
          <p:cNvPr id="43011" name="Content Placeholder 2"/>
          <p:cNvSpPr>
            <a:spLocks noGrp="1"/>
          </p:cNvSpPr>
          <p:nvPr>
            <p:ph idx="1"/>
          </p:nvPr>
        </p:nvSpPr>
        <p:spPr/>
        <p:txBody>
          <a:bodyPr/>
          <a:lstStyle/>
          <a:p>
            <a:r>
              <a:rPr lang="en-IN" smtClean="0"/>
              <a:t>Dead locks are preferable than inconsistent state as it can be handled using rollback of transactions whereas inconsistent state may lead to real world problem that cannot be handeled by the database system.</a:t>
            </a:r>
          </a:p>
        </p:txBody>
      </p:sp>
      <p:sp>
        <p:nvSpPr>
          <p:cNvPr id="43012" name="Date Placeholder 3"/>
          <p:cNvSpPr>
            <a:spLocks noGrp="1"/>
          </p:cNvSpPr>
          <p:nvPr>
            <p:ph type="dt" sz="quarter" idx="10"/>
          </p:nvPr>
        </p:nvSpPr>
        <p:spPr>
          <a:noFill/>
        </p:spPr>
        <p:txBody>
          <a:bodyPr/>
          <a:lstStyle/>
          <a:p>
            <a:r>
              <a:rPr lang="en-US" smtClean="0"/>
              <a:t>DBMS</a:t>
            </a:r>
            <a:endParaRPr lang="en-GB" smtClean="0"/>
          </a:p>
        </p:txBody>
      </p:sp>
      <p:sp>
        <p:nvSpPr>
          <p:cNvPr id="43013" name="Footer Placeholder 4"/>
          <p:cNvSpPr>
            <a:spLocks noGrp="1"/>
          </p:cNvSpPr>
          <p:nvPr>
            <p:ph type="ftr" sz="quarter" idx="11"/>
          </p:nvPr>
        </p:nvSpPr>
        <p:spPr>
          <a:noFill/>
        </p:spPr>
        <p:txBody>
          <a:bodyPr/>
          <a:lstStyle/>
          <a:p>
            <a:r>
              <a:rPr lang="en-GB" smtClean="0"/>
              <a:t>Snigdha Biswas</a:t>
            </a:r>
          </a:p>
        </p:txBody>
      </p:sp>
      <p:sp>
        <p:nvSpPr>
          <p:cNvPr id="43014" name="Slide Number Placeholder 5"/>
          <p:cNvSpPr>
            <a:spLocks noGrp="1"/>
          </p:cNvSpPr>
          <p:nvPr>
            <p:ph type="sldNum" sz="quarter" idx="12"/>
          </p:nvPr>
        </p:nvSpPr>
        <p:spPr>
          <a:noFill/>
        </p:spPr>
        <p:txBody>
          <a:bodyPr/>
          <a:lstStyle/>
          <a:p>
            <a:fld id="{8730138E-8190-4CE2-BE9B-6C639A565F44}" type="slidenum">
              <a:rPr lang="en-GB" smtClean="0"/>
              <a:pPr/>
              <a:t>15</a:t>
            </a:fld>
            <a:endParaRPr lang="en-GB"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IN" smtClean="0"/>
              <a:t>CONCURRENCY CONTROL</a:t>
            </a:r>
          </a:p>
        </p:txBody>
      </p:sp>
      <p:sp>
        <p:nvSpPr>
          <p:cNvPr id="44035" name="Content Placeholder 2"/>
          <p:cNvSpPr>
            <a:spLocks noGrp="1"/>
          </p:cNvSpPr>
          <p:nvPr>
            <p:ph idx="1"/>
          </p:nvPr>
        </p:nvSpPr>
        <p:spPr/>
        <p:txBody>
          <a:bodyPr/>
          <a:lstStyle/>
          <a:p>
            <a:r>
              <a:rPr lang="en-IN" smtClean="0"/>
              <a:t>Each transaction must follow a set of rules called a Locking protocol.</a:t>
            </a:r>
          </a:p>
          <a:p>
            <a:r>
              <a:rPr lang="en-IN" smtClean="0"/>
              <a:t>Locking protocol restricts the number of possible schedules.</a:t>
            </a:r>
          </a:p>
          <a:p>
            <a:r>
              <a:rPr lang="en-IN" smtClean="0"/>
              <a:t>The set of all such schedules is a proper  subset of all possible seriazable schedules</a:t>
            </a:r>
          </a:p>
        </p:txBody>
      </p:sp>
      <p:sp>
        <p:nvSpPr>
          <p:cNvPr id="44036" name="Date Placeholder 3"/>
          <p:cNvSpPr>
            <a:spLocks noGrp="1"/>
          </p:cNvSpPr>
          <p:nvPr>
            <p:ph type="dt" sz="quarter" idx="10"/>
          </p:nvPr>
        </p:nvSpPr>
        <p:spPr>
          <a:noFill/>
        </p:spPr>
        <p:txBody>
          <a:bodyPr/>
          <a:lstStyle/>
          <a:p>
            <a:r>
              <a:rPr lang="en-US" smtClean="0"/>
              <a:t>DBMS</a:t>
            </a:r>
            <a:endParaRPr lang="en-GB" smtClean="0"/>
          </a:p>
        </p:txBody>
      </p:sp>
      <p:sp>
        <p:nvSpPr>
          <p:cNvPr id="44037" name="Footer Placeholder 4"/>
          <p:cNvSpPr>
            <a:spLocks noGrp="1"/>
          </p:cNvSpPr>
          <p:nvPr>
            <p:ph type="ftr" sz="quarter" idx="11"/>
          </p:nvPr>
        </p:nvSpPr>
        <p:spPr>
          <a:noFill/>
        </p:spPr>
        <p:txBody>
          <a:bodyPr/>
          <a:lstStyle/>
          <a:p>
            <a:r>
              <a:rPr lang="en-GB" smtClean="0"/>
              <a:t>Snigdha Biswas</a:t>
            </a:r>
          </a:p>
        </p:txBody>
      </p:sp>
      <p:sp>
        <p:nvSpPr>
          <p:cNvPr id="44038" name="Slide Number Placeholder 5"/>
          <p:cNvSpPr>
            <a:spLocks noGrp="1"/>
          </p:cNvSpPr>
          <p:nvPr>
            <p:ph type="sldNum" sz="quarter" idx="12"/>
          </p:nvPr>
        </p:nvSpPr>
        <p:spPr>
          <a:noFill/>
        </p:spPr>
        <p:txBody>
          <a:bodyPr/>
          <a:lstStyle/>
          <a:p>
            <a:fld id="{00B472FF-34B5-4043-9987-234621DB5FE5}" type="slidenum">
              <a:rPr lang="en-GB" smtClean="0"/>
              <a:pPr/>
              <a:t>16</a:t>
            </a:fld>
            <a:endParaRPr lang="en-GB"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N" smtClean="0"/>
              <a:t>CONCURRENCY CONTROL</a:t>
            </a:r>
          </a:p>
        </p:txBody>
      </p:sp>
      <p:sp>
        <p:nvSpPr>
          <p:cNvPr id="46083" name="Content Placeholder 2"/>
          <p:cNvSpPr>
            <a:spLocks noGrp="1"/>
          </p:cNvSpPr>
          <p:nvPr>
            <p:ph idx="1"/>
          </p:nvPr>
        </p:nvSpPr>
        <p:spPr/>
        <p:txBody>
          <a:bodyPr/>
          <a:lstStyle/>
          <a:p>
            <a:r>
              <a:rPr lang="en-IN" sz="2800" dirty="0" smtClean="0"/>
              <a:t>Lock Granularity :</a:t>
            </a:r>
          </a:p>
          <a:p>
            <a:pPr lvl="1"/>
            <a:r>
              <a:rPr lang="en-IN" sz="2400" dirty="0" smtClean="0"/>
              <a:t>Indicates the level of lock used. Locking can take place at the following levels:</a:t>
            </a:r>
          </a:p>
          <a:p>
            <a:r>
              <a:rPr lang="en-IN" sz="2800" dirty="0" smtClean="0"/>
              <a:t>Database  level :</a:t>
            </a:r>
          </a:p>
          <a:p>
            <a:r>
              <a:rPr lang="en-IN" sz="2800" dirty="0" smtClean="0"/>
              <a:t>Page         level :</a:t>
            </a:r>
          </a:p>
          <a:p>
            <a:r>
              <a:rPr lang="en-IN" sz="2800" dirty="0" smtClean="0"/>
              <a:t>Table         level :</a:t>
            </a:r>
          </a:p>
          <a:p>
            <a:r>
              <a:rPr lang="en-IN" sz="2800" dirty="0" smtClean="0"/>
              <a:t>Row           level :</a:t>
            </a:r>
          </a:p>
          <a:p>
            <a:r>
              <a:rPr lang="en-IN" sz="2800" dirty="0" smtClean="0"/>
              <a:t>Field           level :</a:t>
            </a:r>
          </a:p>
          <a:p>
            <a:endParaRPr lang="en-IN" sz="2800" dirty="0" smtClean="0"/>
          </a:p>
          <a:p>
            <a:pPr lvl="1">
              <a:buNone/>
            </a:pPr>
            <a:endParaRPr lang="en-IN" sz="2400" dirty="0" smtClean="0"/>
          </a:p>
        </p:txBody>
      </p:sp>
      <p:sp>
        <p:nvSpPr>
          <p:cNvPr id="46084" name="Date Placeholder 3"/>
          <p:cNvSpPr>
            <a:spLocks noGrp="1"/>
          </p:cNvSpPr>
          <p:nvPr>
            <p:ph type="dt" sz="quarter" idx="10"/>
          </p:nvPr>
        </p:nvSpPr>
        <p:spPr>
          <a:noFill/>
        </p:spPr>
        <p:txBody>
          <a:bodyPr/>
          <a:lstStyle/>
          <a:p>
            <a:r>
              <a:rPr lang="en-US" smtClean="0"/>
              <a:t>DBMS</a:t>
            </a:r>
            <a:endParaRPr lang="en-GB" smtClean="0"/>
          </a:p>
        </p:txBody>
      </p:sp>
      <p:sp>
        <p:nvSpPr>
          <p:cNvPr id="46085" name="Footer Placeholder 4"/>
          <p:cNvSpPr>
            <a:spLocks noGrp="1"/>
          </p:cNvSpPr>
          <p:nvPr>
            <p:ph type="ftr" sz="quarter" idx="11"/>
          </p:nvPr>
        </p:nvSpPr>
        <p:spPr>
          <a:noFill/>
        </p:spPr>
        <p:txBody>
          <a:bodyPr/>
          <a:lstStyle/>
          <a:p>
            <a:r>
              <a:rPr lang="en-GB" smtClean="0"/>
              <a:t>Snigdha Biswas</a:t>
            </a:r>
          </a:p>
        </p:txBody>
      </p:sp>
      <p:sp>
        <p:nvSpPr>
          <p:cNvPr id="46086" name="Slide Number Placeholder 5"/>
          <p:cNvSpPr>
            <a:spLocks noGrp="1"/>
          </p:cNvSpPr>
          <p:nvPr>
            <p:ph type="sldNum" sz="quarter" idx="12"/>
          </p:nvPr>
        </p:nvSpPr>
        <p:spPr>
          <a:noFill/>
        </p:spPr>
        <p:txBody>
          <a:bodyPr/>
          <a:lstStyle/>
          <a:p>
            <a:fld id="{5548369B-7B69-403A-91B6-C96C19925CC0}" type="slidenum">
              <a:rPr lang="en-GB" smtClean="0"/>
              <a:pPr/>
              <a:t>17</a:t>
            </a:fld>
            <a:endParaRPr lang="en-GB"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IN" smtClean="0"/>
              <a:t>Concurrency control</a:t>
            </a:r>
          </a:p>
        </p:txBody>
      </p:sp>
      <p:sp>
        <p:nvSpPr>
          <p:cNvPr id="51203" name="Content Placeholder 2"/>
          <p:cNvSpPr>
            <a:spLocks noGrp="1"/>
          </p:cNvSpPr>
          <p:nvPr>
            <p:ph idx="1"/>
          </p:nvPr>
        </p:nvSpPr>
        <p:spPr/>
        <p:txBody>
          <a:bodyPr/>
          <a:lstStyle/>
          <a:p>
            <a:r>
              <a:rPr lang="en-IN" sz="2800" smtClean="0"/>
              <a:t>Granting of locks:</a:t>
            </a:r>
          </a:p>
          <a:p>
            <a:pPr lvl="1"/>
            <a:r>
              <a:rPr lang="en-IN" sz="2400" smtClean="0"/>
              <a:t>When a transaction request a lock in a particular mode, on a particular data item no other transaction has a lock on the same data item - lock can be granted</a:t>
            </a:r>
          </a:p>
          <a:p>
            <a:pPr lvl="1"/>
            <a:r>
              <a:rPr lang="en-IN" sz="2400" smtClean="0"/>
              <a:t>If there is a sequence  of transactions that each request a shared mode lock on the same data item, each transaction releases the lock after a short while, after it is granted, but another transaction never get an exclusive lock on the same data item, never make a progress it is said to be STARVED</a:t>
            </a:r>
          </a:p>
          <a:p>
            <a:pPr lvl="1"/>
            <a:endParaRPr lang="en-IN" sz="2400" smtClean="0"/>
          </a:p>
        </p:txBody>
      </p:sp>
      <p:sp>
        <p:nvSpPr>
          <p:cNvPr id="51204" name="Date Placeholder 3"/>
          <p:cNvSpPr>
            <a:spLocks noGrp="1"/>
          </p:cNvSpPr>
          <p:nvPr>
            <p:ph type="dt" sz="quarter" idx="10"/>
          </p:nvPr>
        </p:nvSpPr>
        <p:spPr>
          <a:noFill/>
        </p:spPr>
        <p:txBody>
          <a:bodyPr/>
          <a:lstStyle/>
          <a:p>
            <a:r>
              <a:rPr lang="en-US" smtClean="0"/>
              <a:t>DBMS</a:t>
            </a:r>
            <a:endParaRPr lang="en-GB" smtClean="0"/>
          </a:p>
        </p:txBody>
      </p:sp>
      <p:sp>
        <p:nvSpPr>
          <p:cNvPr id="51205" name="Footer Placeholder 4"/>
          <p:cNvSpPr>
            <a:spLocks noGrp="1"/>
          </p:cNvSpPr>
          <p:nvPr>
            <p:ph type="ftr" sz="quarter" idx="11"/>
          </p:nvPr>
        </p:nvSpPr>
        <p:spPr>
          <a:noFill/>
        </p:spPr>
        <p:txBody>
          <a:bodyPr/>
          <a:lstStyle/>
          <a:p>
            <a:r>
              <a:rPr lang="en-GB" smtClean="0"/>
              <a:t>Snigdha Biswas</a:t>
            </a:r>
          </a:p>
        </p:txBody>
      </p:sp>
      <p:sp>
        <p:nvSpPr>
          <p:cNvPr id="51206" name="Slide Number Placeholder 5"/>
          <p:cNvSpPr>
            <a:spLocks noGrp="1"/>
          </p:cNvSpPr>
          <p:nvPr>
            <p:ph type="sldNum" sz="quarter" idx="12"/>
          </p:nvPr>
        </p:nvSpPr>
        <p:spPr>
          <a:noFill/>
        </p:spPr>
        <p:txBody>
          <a:bodyPr/>
          <a:lstStyle/>
          <a:p>
            <a:fld id="{678D943C-DAD4-49AB-AB15-B9F2C1BB7704}" type="slidenum">
              <a:rPr lang="en-GB" smtClean="0"/>
              <a:pPr/>
              <a:t>18</a:t>
            </a:fld>
            <a:endParaRPr lang="en-GB"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IN" smtClean="0"/>
              <a:t>CONCURRENCY CONTROL</a:t>
            </a:r>
          </a:p>
        </p:txBody>
      </p:sp>
      <p:sp>
        <p:nvSpPr>
          <p:cNvPr id="52227" name="Content Placeholder 2"/>
          <p:cNvSpPr>
            <a:spLocks noGrp="1"/>
          </p:cNvSpPr>
          <p:nvPr>
            <p:ph idx="1"/>
          </p:nvPr>
        </p:nvSpPr>
        <p:spPr/>
        <p:txBody>
          <a:bodyPr/>
          <a:lstStyle/>
          <a:p>
            <a:r>
              <a:rPr lang="en-IN" dirty="0" smtClean="0"/>
              <a:t>Two-Phase Locking Protocol :</a:t>
            </a:r>
          </a:p>
          <a:p>
            <a:r>
              <a:rPr lang="en-IN" dirty="0" smtClean="0"/>
              <a:t>If all locking operations precede the first unlock operation in the transaction, then a transaction follows two-phase locking</a:t>
            </a:r>
          </a:p>
          <a:p>
            <a:pPr lvl="1"/>
            <a:r>
              <a:rPr lang="en-IN" dirty="0" smtClean="0"/>
              <a:t>Defines how transactions acquire and relinquish locks</a:t>
            </a:r>
          </a:p>
          <a:p>
            <a:pPr lvl="1"/>
            <a:r>
              <a:rPr lang="en-IN" dirty="0" smtClean="0"/>
              <a:t>Guarantees </a:t>
            </a:r>
            <a:r>
              <a:rPr lang="en-IN" dirty="0" err="1" smtClean="0"/>
              <a:t>serializibility</a:t>
            </a:r>
            <a:endParaRPr lang="en-IN" dirty="0" smtClean="0"/>
          </a:p>
          <a:p>
            <a:pPr lvl="1"/>
            <a:r>
              <a:rPr lang="en-IN" dirty="0" smtClean="0"/>
              <a:t>Does not prevent deadlocks.</a:t>
            </a:r>
          </a:p>
          <a:p>
            <a:pPr lvl="1"/>
            <a:endParaRPr lang="en-IN" dirty="0" smtClean="0"/>
          </a:p>
        </p:txBody>
      </p:sp>
      <p:sp>
        <p:nvSpPr>
          <p:cNvPr id="52228" name="Date Placeholder 3"/>
          <p:cNvSpPr>
            <a:spLocks noGrp="1"/>
          </p:cNvSpPr>
          <p:nvPr>
            <p:ph type="dt" sz="quarter" idx="10"/>
          </p:nvPr>
        </p:nvSpPr>
        <p:spPr>
          <a:noFill/>
        </p:spPr>
        <p:txBody>
          <a:bodyPr/>
          <a:lstStyle/>
          <a:p>
            <a:r>
              <a:rPr lang="en-US" smtClean="0"/>
              <a:t>DBMS</a:t>
            </a:r>
            <a:endParaRPr lang="en-GB" smtClean="0"/>
          </a:p>
        </p:txBody>
      </p:sp>
      <p:sp>
        <p:nvSpPr>
          <p:cNvPr id="52229" name="Footer Placeholder 4"/>
          <p:cNvSpPr>
            <a:spLocks noGrp="1"/>
          </p:cNvSpPr>
          <p:nvPr>
            <p:ph type="ftr" sz="quarter" idx="11"/>
          </p:nvPr>
        </p:nvSpPr>
        <p:spPr>
          <a:noFill/>
        </p:spPr>
        <p:txBody>
          <a:bodyPr/>
          <a:lstStyle/>
          <a:p>
            <a:r>
              <a:rPr lang="en-GB" smtClean="0"/>
              <a:t>Snigdha Biswas</a:t>
            </a:r>
          </a:p>
        </p:txBody>
      </p:sp>
      <p:sp>
        <p:nvSpPr>
          <p:cNvPr id="52230" name="Slide Number Placeholder 5"/>
          <p:cNvSpPr>
            <a:spLocks noGrp="1"/>
          </p:cNvSpPr>
          <p:nvPr>
            <p:ph type="sldNum" sz="quarter" idx="12"/>
          </p:nvPr>
        </p:nvSpPr>
        <p:spPr>
          <a:noFill/>
        </p:spPr>
        <p:txBody>
          <a:bodyPr/>
          <a:lstStyle/>
          <a:p>
            <a:fld id="{6D4F8AEC-7F80-4A8C-9C86-0FAF499BB9B7}" type="slidenum">
              <a:rPr lang="en-GB" smtClean="0"/>
              <a:pPr/>
              <a:t>19</a:t>
            </a:fld>
            <a:endParaRPr lang="en-GB"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IN" smtClean="0"/>
              <a:t>CONCURRENCY CONTROL</a:t>
            </a:r>
          </a:p>
        </p:txBody>
      </p:sp>
      <p:sp>
        <p:nvSpPr>
          <p:cNvPr id="3075" name="Content Placeholder 2"/>
          <p:cNvSpPr>
            <a:spLocks noGrp="1"/>
          </p:cNvSpPr>
          <p:nvPr>
            <p:ph idx="1"/>
          </p:nvPr>
        </p:nvSpPr>
        <p:spPr/>
        <p:txBody>
          <a:bodyPr/>
          <a:lstStyle/>
          <a:p>
            <a:pPr lvl="1"/>
            <a:r>
              <a:rPr lang="en-IN" smtClean="0"/>
              <a:t>Concurrency control is important because the simultaneous execution of transaction over a shared database can create several data integrity and consistency problems. Three main problems are :</a:t>
            </a:r>
          </a:p>
          <a:p>
            <a:pPr lvl="2"/>
            <a:r>
              <a:rPr lang="en-IN" smtClean="0"/>
              <a:t>Lost updates</a:t>
            </a:r>
          </a:p>
          <a:p>
            <a:pPr lvl="2"/>
            <a:r>
              <a:rPr lang="en-IN" smtClean="0"/>
              <a:t>Uncommitted Data</a:t>
            </a:r>
          </a:p>
          <a:p>
            <a:pPr lvl="2"/>
            <a:r>
              <a:rPr lang="en-IN" smtClean="0"/>
              <a:t>Inconsistent  retrievals.</a:t>
            </a:r>
          </a:p>
          <a:p>
            <a:pPr lvl="1">
              <a:buFont typeface="Wingdings" pitchFamily="2" charset="2"/>
              <a:buNone/>
            </a:pPr>
            <a:endParaRPr lang="en-IN" smtClean="0"/>
          </a:p>
        </p:txBody>
      </p:sp>
      <p:sp>
        <p:nvSpPr>
          <p:cNvPr id="3076" name="Date Placeholder 3"/>
          <p:cNvSpPr>
            <a:spLocks noGrp="1"/>
          </p:cNvSpPr>
          <p:nvPr>
            <p:ph type="dt" sz="quarter" idx="10"/>
          </p:nvPr>
        </p:nvSpPr>
        <p:spPr>
          <a:noFill/>
        </p:spPr>
        <p:txBody>
          <a:bodyPr/>
          <a:lstStyle/>
          <a:p>
            <a:r>
              <a:rPr lang="en-US" smtClean="0"/>
              <a:t>DBMS</a:t>
            </a:r>
            <a:endParaRPr lang="en-GB" smtClean="0"/>
          </a:p>
        </p:txBody>
      </p:sp>
      <p:sp>
        <p:nvSpPr>
          <p:cNvPr id="3077" name="Footer Placeholder 4"/>
          <p:cNvSpPr>
            <a:spLocks noGrp="1"/>
          </p:cNvSpPr>
          <p:nvPr>
            <p:ph type="ftr" sz="quarter" idx="11"/>
          </p:nvPr>
        </p:nvSpPr>
        <p:spPr>
          <a:noFill/>
        </p:spPr>
        <p:txBody>
          <a:bodyPr/>
          <a:lstStyle/>
          <a:p>
            <a:r>
              <a:rPr lang="en-GB" smtClean="0"/>
              <a:t>Snigdha Biswas</a:t>
            </a:r>
          </a:p>
        </p:txBody>
      </p:sp>
      <p:sp>
        <p:nvSpPr>
          <p:cNvPr id="3078" name="Slide Number Placeholder 5"/>
          <p:cNvSpPr>
            <a:spLocks noGrp="1"/>
          </p:cNvSpPr>
          <p:nvPr>
            <p:ph type="sldNum" sz="quarter" idx="12"/>
          </p:nvPr>
        </p:nvSpPr>
        <p:spPr>
          <a:noFill/>
        </p:spPr>
        <p:txBody>
          <a:bodyPr/>
          <a:lstStyle/>
          <a:p>
            <a:fld id="{E7557978-4749-446A-BBA5-1FC898D4E52A}" type="slidenum">
              <a:rPr lang="en-GB" smtClean="0"/>
              <a:pPr/>
              <a:t>2</a:t>
            </a:fld>
            <a:endParaRPr lang="en-GB"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IN" smtClean="0"/>
              <a:t>CONCURRENCY CONTROL</a:t>
            </a:r>
          </a:p>
        </p:txBody>
      </p:sp>
      <p:sp>
        <p:nvSpPr>
          <p:cNvPr id="53251" name="Content Placeholder 2"/>
          <p:cNvSpPr>
            <a:spLocks noGrp="1"/>
          </p:cNvSpPr>
          <p:nvPr>
            <p:ph idx="1"/>
          </p:nvPr>
        </p:nvSpPr>
        <p:spPr/>
        <p:txBody>
          <a:bodyPr/>
          <a:lstStyle/>
          <a:p>
            <a:r>
              <a:rPr lang="en-IN" smtClean="0"/>
              <a:t>The two phases are :</a:t>
            </a:r>
          </a:p>
          <a:p>
            <a:pPr lvl="1"/>
            <a:r>
              <a:rPr lang="en-IN" smtClean="0"/>
              <a:t>Growing phase – a transaction acquires all the required locks without unlocking any data</a:t>
            </a:r>
          </a:p>
          <a:p>
            <a:pPr lvl="1"/>
            <a:r>
              <a:rPr lang="en-IN" smtClean="0"/>
              <a:t>Once all the locks are acquired, the transaction is in its locked point.</a:t>
            </a:r>
          </a:p>
          <a:p>
            <a:pPr lvl="1"/>
            <a:r>
              <a:rPr lang="en-IN" smtClean="0"/>
              <a:t>A shrinking phase – in which transaction releases all locks and cannot obtain any new lock.</a:t>
            </a:r>
          </a:p>
        </p:txBody>
      </p:sp>
      <p:sp>
        <p:nvSpPr>
          <p:cNvPr id="53252" name="Date Placeholder 3"/>
          <p:cNvSpPr>
            <a:spLocks noGrp="1"/>
          </p:cNvSpPr>
          <p:nvPr>
            <p:ph type="dt" sz="quarter" idx="10"/>
          </p:nvPr>
        </p:nvSpPr>
        <p:spPr>
          <a:noFill/>
        </p:spPr>
        <p:txBody>
          <a:bodyPr/>
          <a:lstStyle/>
          <a:p>
            <a:r>
              <a:rPr lang="en-US" smtClean="0"/>
              <a:t>DBMS</a:t>
            </a:r>
            <a:endParaRPr lang="en-GB" smtClean="0"/>
          </a:p>
        </p:txBody>
      </p:sp>
      <p:sp>
        <p:nvSpPr>
          <p:cNvPr id="53253" name="Footer Placeholder 4"/>
          <p:cNvSpPr>
            <a:spLocks noGrp="1"/>
          </p:cNvSpPr>
          <p:nvPr>
            <p:ph type="ftr" sz="quarter" idx="11"/>
          </p:nvPr>
        </p:nvSpPr>
        <p:spPr>
          <a:noFill/>
        </p:spPr>
        <p:txBody>
          <a:bodyPr/>
          <a:lstStyle/>
          <a:p>
            <a:r>
              <a:rPr lang="en-GB" smtClean="0"/>
              <a:t>Snigdha Biswas</a:t>
            </a:r>
          </a:p>
        </p:txBody>
      </p:sp>
      <p:sp>
        <p:nvSpPr>
          <p:cNvPr id="53254" name="Slide Number Placeholder 5"/>
          <p:cNvSpPr>
            <a:spLocks noGrp="1"/>
          </p:cNvSpPr>
          <p:nvPr>
            <p:ph type="sldNum" sz="quarter" idx="12"/>
          </p:nvPr>
        </p:nvSpPr>
        <p:spPr>
          <a:noFill/>
        </p:spPr>
        <p:txBody>
          <a:bodyPr/>
          <a:lstStyle/>
          <a:p>
            <a:fld id="{2DC8BBAC-06B8-4C24-B803-58B6EB5C3E77}" type="slidenum">
              <a:rPr lang="en-GB" smtClean="0"/>
              <a:pPr/>
              <a:t>20</a:t>
            </a:fld>
            <a:endParaRPr lang="en-GB"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IN" smtClean="0"/>
              <a:t>CONCURRENCY CONTROL</a:t>
            </a:r>
          </a:p>
        </p:txBody>
      </p:sp>
      <p:sp>
        <p:nvSpPr>
          <p:cNvPr id="54275" name="Content Placeholder 2"/>
          <p:cNvSpPr>
            <a:spLocks noGrp="1"/>
          </p:cNvSpPr>
          <p:nvPr>
            <p:ph idx="1"/>
          </p:nvPr>
        </p:nvSpPr>
        <p:spPr/>
        <p:txBody>
          <a:bodyPr/>
          <a:lstStyle/>
          <a:p>
            <a:r>
              <a:rPr lang="en-IN" smtClean="0"/>
              <a:t>The two phase locking is governed by the rules :</a:t>
            </a:r>
          </a:p>
          <a:p>
            <a:pPr lvl="1"/>
            <a:r>
              <a:rPr lang="en-IN" smtClean="0"/>
              <a:t>Two transactions cannot have conflicting locks</a:t>
            </a:r>
          </a:p>
          <a:p>
            <a:pPr lvl="1"/>
            <a:r>
              <a:rPr lang="en-IN" smtClean="0"/>
              <a:t>No unlock operation can precede a lock operation in the same transaction.</a:t>
            </a:r>
          </a:p>
          <a:p>
            <a:pPr lvl="1"/>
            <a:r>
              <a:rPr lang="en-IN" smtClean="0"/>
              <a:t>No data are affected until all locks are obtained – until the transaction is in its locked point.</a:t>
            </a:r>
          </a:p>
        </p:txBody>
      </p:sp>
      <p:sp>
        <p:nvSpPr>
          <p:cNvPr id="54276" name="Date Placeholder 3"/>
          <p:cNvSpPr>
            <a:spLocks noGrp="1"/>
          </p:cNvSpPr>
          <p:nvPr>
            <p:ph type="dt" sz="quarter" idx="10"/>
          </p:nvPr>
        </p:nvSpPr>
        <p:spPr>
          <a:noFill/>
        </p:spPr>
        <p:txBody>
          <a:bodyPr/>
          <a:lstStyle/>
          <a:p>
            <a:r>
              <a:rPr lang="en-US" smtClean="0"/>
              <a:t>DBMS</a:t>
            </a:r>
            <a:endParaRPr lang="en-GB" smtClean="0"/>
          </a:p>
        </p:txBody>
      </p:sp>
      <p:sp>
        <p:nvSpPr>
          <p:cNvPr id="54277" name="Footer Placeholder 4"/>
          <p:cNvSpPr>
            <a:spLocks noGrp="1"/>
          </p:cNvSpPr>
          <p:nvPr>
            <p:ph type="ftr" sz="quarter" idx="11"/>
          </p:nvPr>
        </p:nvSpPr>
        <p:spPr>
          <a:noFill/>
        </p:spPr>
        <p:txBody>
          <a:bodyPr/>
          <a:lstStyle/>
          <a:p>
            <a:r>
              <a:rPr lang="en-GB" smtClean="0"/>
              <a:t>Snigdha Biswas</a:t>
            </a:r>
          </a:p>
        </p:txBody>
      </p:sp>
      <p:sp>
        <p:nvSpPr>
          <p:cNvPr id="54278" name="Slide Number Placeholder 5"/>
          <p:cNvSpPr>
            <a:spLocks noGrp="1"/>
          </p:cNvSpPr>
          <p:nvPr>
            <p:ph type="sldNum" sz="quarter" idx="12"/>
          </p:nvPr>
        </p:nvSpPr>
        <p:spPr>
          <a:noFill/>
        </p:spPr>
        <p:txBody>
          <a:bodyPr/>
          <a:lstStyle/>
          <a:p>
            <a:fld id="{798317E1-314C-4472-BA1F-BA5E3F3C32EE}" type="slidenum">
              <a:rPr lang="en-GB" smtClean="0"/>
              <a:pPr/>
              <a:t>21</a:t>
            </a:fld>
            <a:endParaRPr lang="en-GB"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 CONTROL</a:t>
            </a:r>
            <a:endParaRPr lang="en-IN" dirty="0"/>
          </a:p>
        </p:txBody>
      </p:sp>
      <p:sp>
        <p:nvSpPr>
          <p:cNvPr id="3" name="Content Placeholder 2"/>
          <p:cNvSpPr>
            <a:spLocks noGrp="1"/>
          </p:cNvSpPr>
          <p:nvPr>
            <p:ph idx="1"/>
          </p:nvPr>
        </p:nvSpPr>
        <p:spPr/>
        <p:txBody>
          <a:bodyPr/>
          <a:lstStyle/>
          <a:p>
            <a:r>
              <a:rPr lang="en-IN" dirty="0" smtClean="0"/>
              <a:t>According to 2PL protocol </a:t>
            </a:r>
          </a:p>
          <a:p>
            <a:pPr lvl="1"/>
            <a:r>
              <a:rPr lang="en-IN" dirty="0" smtClean="0"/>
              <a:t>Transaction cannot acquire a new lock after it has unlocked any of its existing locked items.</a:t>
            </a:r>
            <a:endParaRPr lang="en-IN" dirty="0"/>
          </a:p>
        </p:txBody>
      </p:sp>
      <p:sp>
        <p:nvSpPr>
          <p:cNvPr id="4" name="Date Placeholder 3"/>
          <p:cNvSpPr>
            <a:spLocks noGrp="1"/>
          </p:cNvSpPr>
          <p:nvPr>
            <p:ph type="dt" sz="half" idx="10"/>
          </p:nvPr>
        </p:nvSpPr>
        <p:spPr/>
        <p:txBody>
          <a:bodyPr/>
          <a:lstStyle/>
          <a:p>
            <a:pPr>
              <a:defRPr/>
            </a:pPr>
            <a:r>
              <a:rPr lang="en-US" smtClean="0"/>
              <a:t>DBMS</a:t>
            </a:r>
            <a:endParaRPr lang="en-GB"/>
          </a:p>
        </p:txBody>
      </p:sp>
      <p:sp>
        <p:nvSpPr>
          <p:cNvPr id="5" name="Footer Placeholder 4"/>
          <p:cNvSpPr>
            <a:spLocks noGrp="1"/>
          </p:cNvSpPr>
          <p:nvPr>
            <p:ph type="ftr" sz="quarter" idx="11"/>
          </p:nvPr>
        </p:nvSpPr>
        <p:spPr/>
        <p:txBody>
          <a:bodyPr/>
          <a:lstStyle/>
          <a:p>
            <a:pPr>
              <a:defRPr/>
            </a:pPr>
            <a:r>
              <a:rPr lang="en-GB" smtClean="0"/>
              <a:t>Snigdha Biswas</a:t>
            </a:r>
            <a:endParaRPr lang="en-GB"/>
          </a:p>
        </p:txBody>
      </p:sp>
      <p:sp>
        <p:nvSpPr>
          <p:cNvPr id="6" name="Slide Number Placeholder 5"/>
          <p:cNvSpPr>
            <a:spLocks noGrp="1"/>
          </p:cNvSpPr>
          <p:nvPr>
            <p:ph type="sldNum" sz="quarter" idx="12"/>
          </p:nvPr>
        </p:nvSpPr>
        <p:spPr/>
        <p:txBody>
          <a:bodyPr/>
          <a:lstStyle/>
          <a:p>
            <a:pPr>
              <a:defRPr/>
            </a:pPr>
            <a:fld id="{FE6522B7-8418-42B9-930D-F75EF933D934}" type="slidenum">
              <a:rPr lang="en-GB" smtClean="0"/>
              <a:pPr>
                <a:defRPr/>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228600"/>
            <a:ext cx="7772400" cy="1143000"/>
          </a:xfrm>
        </p:spPr>
        <p:txBody>
          <a:bodyPr/>
          <a:lstStyle/>
          <a:p>
            <a:r>
              <a:rPr lang="en-IN" smtClean="0"/>
              <a:t>CONCURRENCY CONTROL</a:t>
            </a:r>
          </a:p>
        </p:txBody>
      </p:sp>
      <p:sp>
        <p:nvSpPr>
          <p:cNvPr id="55299" name="Date Placeholder 3"/>
          <p:cNvSpPr>
            <a:spLocks noGrp="1"/>
          </p:cNvSpPr>
          <p:nvPr>
            <p:ph type="dt" sz="quarter" idx="10"/>
          </p:nvPr>
        </p:nvSpPr>
        <p:spPr>
          <a:noFill/>
        </p:spPr>
        <p:txBody>
          <a:bodyPr/>
          <a:lstStyle/>
          <a:p>
            <a:r>
              <a:rPr lang="en-US" smtClean="0"/>
              <a:t>DBMS</a:t>
            </a:r>
            <a:endParaRPr lang="en-GB" smtClean="0"/>
          </a:p>
        </p:txBody>
      </p:sp>
      <p:sp>
        <p:nvSpPr>
          <p:cNvPr id="55300" name="Footer Placeholder 4"/>
          <p:cNvSpPr>
            <a:spLocks noGrp="1"/>
          </p:cNvSpPr>
          <p:nvPr>
            <p:ph type="ftr" sz="quarter" idx="11"/>
          </p:nvPr>
        </p:nvSpPr>
        <p:spPr>
          <a:noFill/>
        </p:spPr>
        <p:txBody>
          <a:bodyPr/>
          <a:lstStyle/>
          <a:p>
            <a:r>
              <a:rPr lang="en-GB" smtClean="0"/>
              <a:t>Snigdha Biswas</a:t>
            </a:r>
          </a:p>
        </p:txBody>
      </p:sp>
      <p:sp>
        <p:nvSpPr>
          <p:cNvPr id="55301" name="Slide Number Placeholder 5"/>
          <p:cNvSpPr>
            <a:spLocks noGrp="1"/>
          </p:cNvSpPr>
          <p:nvPr>
            <p:ph type="sldNum" sz="quarter" idx="12"/>
          </p:nvPr>
        </p:nvSpPr>
        <p:spPr>
          <a:noFill/>
        </p:spPr>
        <p:txBody>
          <a:bodyPr/>
          <a:lstStyle/>
          <a:p>
            <a:fld id="{95D59C62-9BAB-42DE-8546-B90048B5075E}" type="slidenum">
              <a:rPr lang="en-GB" smtClean="0"/>
              <a:pPr/>
              <a:t>23</a:t>
            </a:fld>
            <a:endParaRPr lang="en-GB" smtClean="0"/>
          </a:p>
        </p:txBody>
      </p:sp>
      <p:grpSp>
        <p:nvGrpSpPr>
          <p:cNvPr id="55302" name="Group 57"/>
          <p:cNvGrpSpPr>
            <a:grpSpLocks/>
          </p:cNvGrpSpPr>
          <p:nvPr/>
        </p:nvGrpSpPr>
        <p:grpSpPr bwMode="auto">
          <a:xfrm>
            <a:off x="304800" y="685800"/>
            <a:ext cx="8077200" cy="5476875"/>
            <a:chOff x="304800" y="685801"/>
            <a:chExt cx="8077200" cy="5476936"/>
          </a:xfrm>
        </p:grpSpPr>
        <p:sp>
          <p:nvSpPr>
            <p:cNvPr id="32" name="TextBox 31"/>
            <p:cNvSpPr txBox="1"/>
            <p:nvPr/>
          </p:nvSpPr>
          <p:spPr>
            <a:xfrm>
              <a:off x="304800" y="685801"/>
              <a:ext cx="8077200" cy="5476936"/>
            </a:xfrm>
            <a:prstGeom prst="rect">
              <a:avLst/>
            </a:prstGeom>
            <a:noFill/>
            <a:ln w="25400">
              <a:solidFill>
                <a:schemeClr val="accent1"/>
              </a:solidFill>
            </a:ln>
          </p:spPr>
          <p:txBody>
            <a:bodyPr>
              <a:spAutoFit/>
            </a:bodyPr>
            <a:lstStyle/>
            <a:p>
              <a:pPr>
                <a:spcBef>
                  <a:spcPts val="0"/>
                </a:spcBef>
                <a:spcAft>
                  <a:spcPts val="600"/>
                </a:spcAft>
                <a:buFont typeface="Wingdings" pitchFamily="2" charset="2"/>
                <a:buNone/>
                <a:defRPr/>
              </a:pPr>
              <a:r>
                <a:rPr lang="en-IN" sz="2000" dirty="0">
                  <a:latin typeface="+mn-lt"/>
                  <a:ea typeface="Arial Unicode MS" pitchFamily="34" charset="-128"/>
                  <a:cs typeface="Arial Unicode MS" pitchFamily="34" charset="-128"/>
                </a:rPr>
                <a:t>                                           Locked point</a:t>
              </a:r>
            </a:p>
            <a:p>
              <a:pPr>
                <a:spcBef>
                  <a:spcPts val="0"/>
                </a:spcBef>
                <a:buFont typeface="Wingdings" pitchFamily="2" charset="2"/>
                <a:buNone/>
                <a:defRPr/>
              </a:pPr>
              <a:r>
                <a:rPr lang="en-IN" sz="2000" dirty="0">
                  <a:latin typeface="+mn-lt"/>
                  <a:ea typeface="Arial Unicode MS" pitchFamily="34" charset="-128"/>
                  <a:cs typeface="Arial Unicode MS" pitchFamily="34" charset="-128"/>
                </a:rPr>
                <a:t>                                Acquire                       Release</a:t>
              </a:r>
            </a:p>
            <a:p>
              <a:pPr>
                <a:spcBef>
                  <a:spcPts val="0"/>
                </a:spcBef>
                <a:buFont typeface="Wingdings" pitchFamily="2" charset="2"/>
                <a:buNone/>
                <a:defRPr/>
              </a:pPr>
              <a:r>
                <a:rPr lang="en-IN" sz="2000" dirty="0">
                  <a:latin typeface="+mn-lt"/>
                  <a:ea typeface="Arial Unicode MS" pitchFamily="34" charset="-128"/>
                  <a:cs typeface="Arial Unicode MS" pitchFamily="34" charset="-128"/>
                </a:rPr>
                <a:t>                                   lock                              </a:t>
              </a:r>
              <a:r>
                <a:rPr lang="en-IN" sz="2000" dirty="0" err="1">
                  <a:latin typeface="+mn-lt"/>
                  <a:ea typeface="Arial Unicode MS" pitchFamily="34" charset="-128"/>
                  <a:cs typeface="Arial Unicode MS" pitchFamily="34" charset="-128"/>
                </a:rPr>
                <a:t>lock</a:t>
              </a: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r>
                <a:rPr lang="en-IN" sz="2000" dirty="0">
                  <a:latin typeface="+mn-lt"/>
                  <a:ea typeface="Arial Unicode MS" pitchFamily="34" charset="-128"/>
                  <a:cs typeface="Arial Unicode MS" pitchFamily="34" charset="-128"/>
                </a:rPr>
                <a:t>                    Acquire                                               Release</a:t>
              </a:r>
            </a:p>
            <a:p>
              <a:pPr>
                <a:spcBef>
                  <a:spcPts val="0"/>
                </a:spcBef>
                <a:buFont typeface="Wingdings" pitchFamily="2" charset="2"/>
                <a:buNone/>
                <a:defRPr/>
              </a:pPr>
              <a:r>
                <a:rPr lang="en-IN" sz="2000" dirty="0">
                  <a:latin typeface="+mn-lt"/>
                  <a:ea typeface="Arial Unicode MS" pitchFamily="34" charset="-128"/>
                  <a:cs typeface="Arial Unicode MS" pitchFamily="34" charset="-128"/>
                </a:rPr>
                <a:t>                       lock                                                     </a:t>
              </a:r>
              <a:r>
                <a:rPr lang="en-IN" sz="2000" dirty="0" err="1">
                  <a:latin typeface="+mn-lt"/>
                  <a:ea typeface="Arial Unicode MS" pitchFamily="34" charset="-128"/>
                  <a:cs typeface="Arial Unicode MS" pitchFamily="34" charset="-128"/>
                </a:rPr>
                <a:t>lock</a:t>
              </a: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r>
                <a:rPr lang="en-IN" sz="2000" dirty="0">
                  <a:latin typeface="+mn-lt"/>
                  <a:ea typeface="Arial Unicode MS" pitchFamily="34" charset="-128"/>
                  <a:cs typeface="Arial Unicode MS" pitchFamily="34" charset="-128"/>
                </a:rPr>
                <a:t>                             Growing       Locked     Shrinking</a:t>
              </a:r>
            </a:p>
            <a:p>
              <a:pPr>
                <a:spcBef>
                  <a:spcPts val="0"/>
                </a:spcBef>
                <a:buFont typeface="Wingdings" pitchFamily="2" charset="2"/>
                <a:buNone/>
                <a:defRPr/>
              </a:pPr>
              <a:r>
                <a:rPr lang="en-IN" sz="2000" dirty="0">
                  <a:latin typeface="+mn-lt"/>
                  <a:ea typeface="Arial Unicode MS" pitchFamily="34" charset="-128"/>
                  <a:cs typeface="Arial Unicode MS" pitchFamily="34" charset="-128"/>
                </a:rPr>
                <a:t>                               phase          </a:t>
              </a:r>
              <a:r>
                <a:rPr lang="en-IN" sz="2000" dirty="0" err="1">
                  <a:latin typeface="+mn-lt"/>
                  <a:ea typeface="Arial Unicode MS" pitchFamily="34" charset="-128"/>
                  <a:cs typeface="Arial Unicode MS" pitchFamily="34" charset="-128"/>
                </a:rPr>
                <a:t>phase</a:t>
              </a:r>
              <a:r>
                <a:rPr lang="en-IN" sz="2000" dirty="0">
                  <a:latin typeface="+mn-lt"/>
                  <a:ea typeface="Arial Unicode MS" pitchFamily="34" charset="-128"/>
                  <a:cs typeface="Arial Unicode MS" pitchFamily="34" charset="-128"/>
                </a:rPr>
                <a:t>        </a:t>
              </a:r>
              <a:r>
                <a:rPr lang="en-IN" sz="2000" dirty="0" err="1">
                  <a:latin typeface="+mn-lt"/>
                  <a:ea typeface="Arial Unicode MS" pitchFamily="34" charset="-128"/>
                  <a:cs typeface="Arial Unicode MS" pitchFamily="34" charset="-128"/>
                </a:rPr>
                <a:t>phase</a:t>
              </a: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endParaRPr lang="en-IN" sz="2000" dirty="0">
                <a:latin typeface="+mn-lt"/>
                <a:ea typeface="Arial Unicode MS" pitchFamily="34" charset="-128"/>
                <a:cs typeface="Arial Unicode MS" pitchFamily="34" charset="-128"/>
              </a:endParaRPr>
            </a:p>
            <a:p>
              <a:pPr>
                <a:spcBef>
                  <a:spcPts val="0"/>
                </a:spcBef>
                <a:buFont typeface="Wingdings" pitchFamily="2" charset="2"/>
                <a:buNone/>
                <a:defRPr/>
              </a:pPr>
              <a:r>
                <a:rPr lang="en-IN" sz="2000" dirty="0">
                  <a:latin typeface="+mn-lt"/>
                  <a:ea typeface="Arial Unicode MS" pitchFamily="34" charset="-128"/>
                  <a:cs typeface="Arial Unicode MS" pitchFamily="34" charset="-128"/>
                </a:rPr>
                <a:t>  Time   1          2          3          4          5          6          7           8</a:t>
              </a:r>
            </a:p>
            <a:p>
              <a:pPr>
                <a:spcBef>
                  <a:spcPts val="0"/>
                </a:spcBef>
                <a:buFont typeface="Wingdings" pitchFamily="2" charset="2"/>
                <a:buNone/>
                <a:defRPr/>
              </a:pPr>
              <a:r>
                <a:rPr lang="en-IN" sz="2000" dirty="0">
                  <a:latin typeface="+mn-lt"/>
                  <a:ea typeface="Arial Unicode MS" pitchFamily="34" charset="-128"/>
                  <a:cs typeface="Arial Unicode MS" pitchFamily="34" charset="-128"/>
                </a:rPr>
                <a:t>    </a:t>
              </a:r>
            </a:p>
            <a:p>
              <a:pPr>
                <a:spcBef>
                  <a:spcPts val="0"/>
                </a:spcBef>
                <a:buFont typeface="Wingdings" pitchFamily="2" charset="2"/>
                <a:buNone/>
                <a:defRPr/>
              </a:pPr>
              <a:r>
                <a:rPr lang="en-IN" sz="2000" dirty="0">
                  <a:latin typeface="+mn-lt"/>
                  <a:ea typeface="Arial Unicode MS" pitchFamily="34" charset="-128"/>
                  <a:cs typeface="Arial Unicode MS" pitchFamily="34" charset="-128"/>
                </a:rPr>
                <a:t>          Start                              Operations                               End         </a:t>
              </a:r>
            </a:p>
          </p:txBody>
        </p:sp>
        <p:cxnSp>
          <p:nvCxnSpPr>
            <p:cNvPr id="55304" name="Straight Connector 7"/>
            <p:cNvCxnSpPr>
              <a:cxnSpLocks noChangeShapeType="1"/>
            </p:cNvCxnSpPr>
            <p:nvPr/>
          </p:nvCxnSpPr>
          <p:spPr bwMode="auto">
            <a:xfrm>
              <a:off x="3048000" y="2057400"/>
              <a:ext cx="2514600" cy="0"/>
            </a:xfrm>
            <a:prstGeom prst="line">
              <a:avLst/>
            </a:prstGeom>
            <a:noFill/>
            <a:ln w="25400" algn="ctr">
              <a:solidFill>
                <a:schemeClr val="tx1"/>
              </a:solidFill>
              <a:round/>
              <a:headEnd/>
              <a:tailEnd/>
            </a:ln>
          </p:spPr>
        </p:cxnSp>
        <p:cxnSp>
          <p:nvCxnSpPr>
            <p:cNvPr id="55305" name="Straight Connector 11"/>
            <p:cNvCxnSpPr>
              <a:cxnSpLocks noChangeShapeType="1"/>
            </p:cNvCxnSpPr>
            <p:nvPr/>
          </p:nvCxnSpPr>
          <p:spPr bwMode="auto">
            <a:xfrm>
              <a:off x="1371600" y="5029200"/>
              <a:ext cx="5943600" cy="0"/>
            </a:xfrm>
            <a:prstGeom prst="line">
              <a:avLst/>
            </a:prstGeom>
            <a:noFill/>
            <a:ln w="25400" algn="ctr">
              <a:solidFill>
                <a:schemeClr val="tx1"/>
              </a:solidFill>
              <a:round/>
              <a:headEnd/>
              <a:tailEnd/>
            </a:ln>
          </p:spPr>
        </p:cxnSp>
        <p:cxnSp>
          <p:nvCxnSpPr>
            <p:cNvPr id="55306" name="Straight Connector 13"/>
            <p:cNvCxnSpPr>
              <a:cxnSpLocks noChangeShapeType="1"/>
            </p:cNvCxnSpPr>
            <p:nvPr/>
          </p:nvCxnSpPr>
          <p:spPr bwMode="auto">
            <a:xfrm>
              <a:off x="5562600" y="3048000"/>
              <a:ext cx="838200" cy="0"/>
            </a:xfrm>
            <a:prstGeom prst="line">
              <a:avLst/>
            </a:prstGeom>
            <a:noFill/>
            <a:ln w="25400" algn="ctr">
              <a:solidFill>
                <a:schemeClr val="tx1"/>
              </a:solidFill>
              <a:round/>
              <a:headEnd/>
              <a:tailEnd/>
            </a:ln>
          </p:spPr>
        </p:cxnSp>
        <p:cxnSp>
          <p:nvCxnSpPr>
            <p:cNvPr id="55307" name="Straight Connector 15"/>
            <p:cNvCxnSpPr>
              <a:cxnSpLocks noChangeShapeType="1"/>
            </p:cNvCxnSpPr>
            <p:nvPr/>
          </p:nvCxnSpPr>
          <p:spPr bwMode="auto">
            <a:xfrm>
              <a:off x="6400800" y="4038600"/>
              <a:ext cx="914400" cy="0"/>
            </a:xfrm>
            <a:prstGeom prst="line">
              <a:avLst/>
            </a:prstGeom>
            <a:noFill/>
            <a:ln w="25400" algn="ctr">
              <a:solidFill>
                <a:schemeClr val="tx1"/>
              </a:solidFill>
              <a:round/>
              <a:headEnd/>
              <a:tailEnd/>
            </a:ln>
          </p:spPr>
        </p:cxnSp>
        <p:cxnSp>
          <p:nvCxnSpPr>
            <p:cNvPr id="55308" name="Straight Connector 16"/>
            <p:cNvCxnSpPr>
              <a:cxnSpLocks noChangeShapeType="1"/>
            </p:cNvCxnSpPr>
            <p:nvPr/>
          </p:nvCxnSpPr>
          <p:spPr bwMode="auto">
            <a:xfrm>
              <a:off x="2209800" y="3048000"/>
              <a:ext cx="838200" cy="0"/>
            </a:xfrm>
            <a:prstGeom prst="line">
              <a:avLst/>
            </a:prstGeom>
            <a:noFill/>
            <a:ln w="25400" algn="ctr">
              <a:solidFill>
                <a:schemeClr val="tx1"/>
              </a:solidFill>
              <a:round/>
              <a:headEnd/>
              <a:tailEnd/>
            </a:ln>
          </p:spPr>
        </p:cxnSp>
        <p:cxnSp>
          <p:nvCxnSpPr>
            <p:cNvPr id="55309" name="Straight Connector 17"/>
            <p:cNvCxnSpPr>
              <a:cxnSpLocks noChangeShapeType="1"/>
            </p:cNvCxnSpPr>
            <p:nvPr/>
          </p:nvCxnSpPr>
          <p:spPr bwMode="auto">
            <a:xfrm>
              <a:off x="1371600" y="4038600"/>
              <a:ext cx="838200" cy="0"/>
            </a:xfrm>
            <a:prstGeom prst="line">
              <a:avLst/>
            </a:prstGeom>
            <a:noFill/>
            <a:ln w="25400" algn="ctr">
              <a:solidFill>
                <a:schemeClr val="tx1"/>
              </a:solidFill>
              <a:round/>
              <a:headEnd/>
              <a:tailEnd/>
            </a:ln>
          </p:spPr>
        </p:cxnSp>
        <p:cxnSp>
          <p:nvCxnSpPr>
            <p:cNvPr id="55310" name="Straight Connector 22"/>
            <p:cNvCxnSpPr>
              <a:cxnSpLocks noChangeShapeType="1"/>
            </p:cNvCxnSpPr>
            <p:nvPr/>
          </p:nvCxnSpPr>
          <p:spPr bwMode="auto">
            <a:xfrm>
              <a:off x="3352800" y="1981200"/>
              <a:ext cx="0" cy="914400"/>
            </a:xfrm>
            <a:prstGeom prst="line">
              <a:avLst/>
            </a:prstGeom>
            <a:noFill/>
            <a:ln w="9525" algn="ctr">
              <a:noFill/>
              <a:round/>
              <a:headEnd/>
              <a:tailEnd/>
            </a:ln>
          </p:spPr>
        </p:cxnSp>
        <p:cxnSp>
          <p:nvCxnSpPr>
            <p:cNvPr id="55311" name="Straight Connector 24"/>
            <p:cNvCxnSpPr>
              <a:cxnSpLocks noChangeShapeType="1"/>
            </p:cNvCxnSpPr>
            <p:nvPr/>
          </p:nvCxnSpPr>
          <p:spPr bwMode="auto">
            <a:xfrm>
              <a:off x="1752600" y="2286000"/>
              <a:ext cx="914400" cy="914400"/>
            </a:xfrm>
            <a:prstGeom prst="line">
              <a:avLst/>
            </a:prstGeom>
            <a:noFill/>
            <a:ln w="9525" algn="ctr">
              <a:noFill/>
              <a:round/>
              <a:headEnd/>
              <a:tailEnd/>
            </a:ln>
          </p:spPr>
        </p:cxnSp>
        <p:cxnSp>
          <p:nvCxnSpPr>
            <p:cNvPr id="55312" name="Straight Connector 26"/>
            <p:cNvCxnSpPr>
              <a:cxnSpLocks noChangeShapeType="1"/>
            </p:cNvCxnSpPr>
            <p:nvPr/>
          </p:nvCxnSpPr>
          <p:spPr bwMode="auto">
            <a:xfrm>
              <a:off x="3048000" y="2057400"/>
              <a:ext cx="0" cy="990600"/>
            </a:xfrm>
            <a:prstGeom prst="line">
              <a:avLst/>
            </a:prstGeom>
            <a:noFill/>
            <a:ln w="25400" algn="ctr">
              <a:solidFill>
                <a:schemeClr val="tx1"/>
              </a:solidFill>
              <a:round/>
              <a:headEnd/>
              <a:tailEnd/>
            </a:ln>
          </p:spPr>
        </p:cxnSp>
        <p:cxnSp>
          <p:nvCxnSpPr>
            <p:cNvPr id="55313" name="Straight Connector 33"/>
            <p:cNvCxnSpPr>
              <a:cxnSpLocks noChangeShapeType="1"/>
            </p:cNvCxnSpPr>
            <p:nvPr/>
          </p:nvCxnSpPr>
          <p:spPr bwMode="auto">
            <a:xfrm>
              <a:off x="5562600" y="2057400"/>
              <a:ext cx="0" cy="990600"/>
            </a:xfrm>
            <a:prstGeom prst="line">
              <a:avLst/>
            </a:prstGeom>
            <a:noFill/>
            <a:ln w="25400" algn="ctr">
              <a:solidFill>
                <a:schemeClr val="tx1"/>
              </a:solidFill>
              <a:round/>
              <a:headEnd/>
              <a:tailEnd/>
            </a:ln>
          </p:spPr>
        </p:cxnSp>
        <p:cxnSp>
          <p:nvCxnSpPr>
            <p:cNvPr id="55314" name="Straight Connector 34"/>
            <p:cNvCxnSpPr>
              <a:cxnSpLocks noChangeShapeType="1"/>
            </p:cNvCxnSpPr>
            <p:nvPr/>
          </p:nvCxnSpPr>
          <p:spPr bwMode="auto">
            <a:xfrm>
              <a:off x="6400800" y="3048000"/>
              <a:ext cx="0" cy="990600"/>
            </a:xfrm>
            <a:prstGeom prst="line">
              <a:avLst/>
            </a:prstGeom>
            <a:noFill/>
            <a:ln w="25400" algn="ctr">
              <a:solidFill>
                <a:schemeClr val="tx1"/>
              </a:solidFill>
              <a:round/>
              <a:headEnd/>
              <a:tailEnd/>
            </a:ln>
          </p:spPr>
        </p:cxnSp>
        <p:cxnSp>
          <p:nvCxnSpPr>
            <p:cNvPr id="55315" name="Straight Connector 35"/>
            <p:cNvCxnSpPr>
              <a:cxnSpLocks noChangeShapeType="1"/>
            </p:cNvCxnSpPr>
            <p:nvPr/>
          </p:nvCxnSpPr>
          <p:spPr bwMode="auto">
            <a:xfrm>
              <a:off x="2209800" y="3048000"/>
              <a:ext cx="0" cy="990600"/>
            </a:xfrm>
            <a:prstGeom prst="line">
              <a:avLst/>
            </a:prstGeom>
            <a:noFill/>
            <a:ln w="25400" algn="ctr">
              <a:solidFill>
                <a:schemeClr val="tx1"/>
              </a:solidFill>
              <a:round/>
              <a:headEnd/>
              <a:tailEnd/>
            </a:ln>
          </p:spPr>
        </p:cxnSp>
        <p:cxnSp>
          <p:nvCxnSpPr>
            <p:cNvPr id="55316" name="Straight Connector 36"/>
            <p:cNvCxnSpPr>
              <a:cxnSpLocks noChangeShapeType="1"/>
            </p:cNvCxnSpPr>
            <p:nvPr/>
          </p:nvCxnSpPr>
          <p:spPr bwMode="auto">
            <a:xfrm>
              <a:off x="1371600" y="4038600"/>
              <a:ext cx="0" cy="990600"/>
            </a:xfrm>
            <a:prstGeom prst="line">
              <a:avLst/>
            </a:prstGeom>
            <a:noFill/>
            <a:ln w="25400" algn="ctr">
              <a:solidFill>
                <a:schemeClr val="tx1"/>
              </a:solidFill>
              <a:round/>
              <a:headEnd/>
              <a:tailEnd/>
            </a:ln>
          </p:spPr>
        </p:cxnSp>
        <p:cxnSp>
          <p:nvCxnSpPr>
            <p:cNvPr id="55317" name="Straight Connector 37"/>
            <p:cNvCxnSpPr>
              <a:cxnSpLocks noChangeShapeType="1"/>
            </p:cNvCxnSpPr>
            <p:nvPr/>
          </p:nvCxnSpPr>
          <p:spPr bwMode="auto">
            <a:xfrm>
              <a:off x="7315200" y="4038600"/>
              <a:ext cx="0" cy="990600"/>
            </a:xfrm>
            <a:prstGeom prst="line">
              <a:avLst/>
            </a:prstGeom>
            <a:noFill/>
            <a:ln w="25400" algn="ctr">
              <a:solidFill>
                <a:schemeClr val="tx1"/>
              </a:solidFill>
              <a:round/>
              <a:headEnd/>
              <a:tailEnd/>
            </a:ln>
          </p:spPr>
        </p:cxnSp>
        <p:cxnSp>
          <p:nvCxnSpPr>
            <p:cNvPr id="55318" name="Straight Arrow Connector 39"/>
            <p:cNvCxnSpPr>
              <a:cxnSpLocks noChangeShapeType="1"/>
            </p:cNvCxnSpPr>
            <p:nvPr/>
          </p:nvCxnSpPr>
          <p:spPr bwMode="auto">
            <a:xfrm>
              <a:off x="3048000" y="1676400"/>
              <a:ext cx="0" cy="304800"/>
            </a:xfrm>
            <a:prstGeom prst="straightConnector1">
              <a:avLst/>
            </a:prstGeom>
            <a:noFill/>
            <a:ln w="25400" algn="ctr">
              <a:solidFill>
                <a:schemeClr val="tx1"/>
              </a:solidFill>
              <a:round/>
              <a:headEnd/>
              <a:tailEnd type="triangle" w="lg" len="med"/>
            </a:ln>
          </p:spPr>
        </p:cxnSp>
        <p:cxnSp>
          <p:nvCxnSpPr>
            <p:cNvPr id="55319" name="Straight Arrow Connector 42"/>
            <p:cNvCxnSpPr>
              <a:cxnSpLocks noChangeShapeType="1"/>
            </p:cNvCxnSpPr>
            <p:nvPr/>
          </p:nvCxnSpPr>
          <p:spPr bwMode="auto">
            <a:xfrm>
              <a:off x="5562600" y="1676400"/>
              <a:ext cx="0" cy="304800"/>
            </a:xfrm>
            <a:prstGeom prst="straightConnector1">
              <a:avLst/>
            </a:prstGeom>
            <a:noFill/>
            <a:ln w="25400" algn="ctr">
              <a:solidFill>
                <a:schemeClr val="tx1"/>
              </a:solidFill>
              <a:round/>
              <a:headEnd/>
              <a:tailEnd type="triangle" w="lg" len="med"/>
            </a:ln>
          </p:spPr>
        </p:cxnSp>
        <p:cxnSp>
          <p:nvCxnSpPr>
            <p:cNvPr id="55320" name="Straight Arrow Connector 43"/>
            <p:cNvCxnSpPr>
              <a:cxnSpLocks noChangeShapeType="1"/>
            </p:cNvCxnSpPr>
            <p:nvPr/>
          </p:nvCxnSpPr>
          <p:spPr bwMode="auto">
            <a:xfrm>
              <a:off x="6400800" y="2667000"/>
              <a:ext cx="0" cy="304800"/>
            </a:xfrm>
            <a:prstGeom prst="straightConnector1">
              <a:avLst/>
            </a:prstGeom>
            <a:noFill/>
            <a:ln w="25400" algn="ctr">
              <a:solidFill>
                <a:schemeClr val="tx1"/>
              </a:solidFill>
              <a:round/>
              <a:headEnd/>
              <a:tailEnd type="triangle" w="lg" len="med"/>
            </a:ln>
          </p:spPr>
        </p:cxnSp>
        <p:cxnSp>
          <p:nvCxnSpPr>
            <p:cNvPr id="55321" name="Straight Arrow Connector 44"/>
            <p:cNvCxnSpPr>
              <a:cxnSpLocks noChangeShapeType="1"/>
            </p:cNvCxnSpPr>
            <p:nvPr/>
          </p:nvCxnSpPr>
          <p:spPr bwMode="auto">
            <a:xfrm>
              <a:off x="2209800" y="2667000"/>
              <a:ext cx="0" cy="304800"/>
            </a:xfrm>
            <a:prstGeom prst="straightConnector1">
              <a:avLst/>
            </a:prstGeom>
            <a:noFill/>
            <a:ln w="25400" algn="ctr">
              <a:solidFill>
                <a:schemeClr val="tx1"/>
              </a:solidFill>
              <a:round/>
              <a:headEnd/>
              <a:tailEnd type="triangle" w="lg" len="med"/>
            </a:ln>
          </p:spPr>
        </p:cxnSp>
        <p:cxnSp>
          <p:nvCxnSpPr>
            <p:cNvPr id="55322" name="Straight Arrow Connector 45"/>
            <p:cNvCxnSpPr>
              <a:cxnSpLocks noChangeShapeType="1"/>
            </p:cNvCxnSpPr>
            <p:nvPr/>
          </p:nvCxnSpPr>
          <p:spPr bwMode="auto">
            <a:xfrm>
              <a:off x="1371600" y="5410200"/>
              <a:ext cx="0" cy="304800"/>
            </a:xfrm>
            <a:prstGeom prst="straightConnector1">
              <a:avLst/>
            </a:prstGeom>
            <a:noFill/>
            <a:ln w="25400" algn="ctr">
              <a:solidFill>
                <a:schemeClr val="tx1"/>
              </a:solidFill>
              <a:round/>
              <a:headEnd type="triangle" w="lg" len="med"/>
              <a:tailEnd type="none" w="lg" len="med"/>
            </a:ln>
          </p:spPr>
        </p:cxnSp>
        <p:cxnSp>
          <p:nvCxnSpPr>
            <p:cNvPr id="55323" name="Straight Arrow Connector 46"/>
            <p:cNvCxnSpPr>
              <a:cxnSpLocks noChangeShapeType="1"/>
            </p:cNvCxnSpPr>
            <p:nvPr/>
          </p:nvCxnSpPr>
          <p:spPr bwMode="auto">
            <a:xfrm>
              <a:off x="7315200" y="5410200"/>
              <a:ext cx="0" cy="304800"/>
            </a:xfrm>
            <a:prstGeom prst="straightConnector1">
              <a:avLst/>
            </a:prstGeom>
            <a:noFill/>
            <a:ln w="25400" algn="ctr">
              <a:solidFill>
                <a:schemeClr val="tx1"/>
              </a:solidFill>
              <a:round/>
              <a:headEnd type="triangle" w="lg" len="med"/>
              <a:tailEnd type="none" w="lg" len="med"/>
            </a:ln>
          </p:spPr>
        </p:cxnSp>
        <p:cxnSp>
          <p:nvCxnSpPr>
            <p:cNvPr id="55324" name="Straight Arrow Connector 47"/>
            <p:cNvCxnSpPr>
              <a:cxnSpLocks noChangeShapeType="1"/>
            </p:cNvCxnSpPr>
            <p:nvPr/>
          </p:nvCxnSpPr>
          <p:spPr bwMode="auto">
            <a:xfrm>
              <a:off x="4724400" y="5410200"/>
              <a:ext cx="0" cy="304800"/>
            </a:xfrm>
            <a:prstGeom prst="straightConnector1">
              <a:avLst/>
            </a:prstGeom>
            <a:noFill/>
            <a:ln w="25400" algn="ctr">
              <a:solidFill>
                <a:schemeClr val="tx1"/>
              </a:solidFill>
              <a:round/>
              <a:headEnd type="triangle" w="lg" len="med"/>
              <a:tailEnd type="none" w="lg" len="med"/>
            </a:ln>
          </p:spPr>
        </p:cxnSp>
        <p:cxnSp>
          <p:nvCxnSpPr>
            <p:cNvPr id="55325" name="Straight Arrow Connector 48"/>
            <p:cNvCxnSpPr>
              <a:cxnSpLocks noChangeShapeType="1"/>
            </p:cNvCxnSpPr>
            <p:nvPr/>
          </p:nvCxnSpPr>
          <p:spPr bwMode="auto">
            <a:xfrm>
              <a:off x="3886200" y="5410200"/>
              <a:ext cx="0" cy="304800"/>
            </a:xfrm>
            <a:prstGeom prst="straightConnector1">
              <a:avLst/>
            </a:prstGeom>
            <a:noFill/>
            <a:ln w="25400" algn="ctr">
              <a:solidFill>
                <a:schemeClr val="tx1"/>
              </a:solidFill>
              <a:round/>
              <a:headEnd type="triangle" w="lg" len="med"/>
              <a:tailEnd type="none" w="lg" len="med"/>
            </a:ln>
          </p:spPr>
        </p:cxnSp>
        <p:cxnSp>
          <p:nvCxnSpPr>
            <p:cNvPr id="55326" name="Straight Arrow Connector 39"/>
            <p:cNvCxnSpPr>
              <a:cxnSpLocks noChangeShapeType="1"/>
            </p:cNvCxnSpPr>
            <p:nvPr/>
          </p:nvCxnSpPr>
          <p:spPr bwMode="auto">
            <a:xfrm>
              <a:off x="3048000" y="914400"/>
              <a:ext cx="0" cy="304800"/>
            </a:xfrm>
            <a:prstGeom prst="straightConnector1">
              <a:avLst/>
            </a:prstGeom>
            <a:noFill/>
            <a:ln w="25400" algn="ctr">
              <a:solidFill>
                <a:schemeClr val="tx1"/>
              </a:solidFill>
              <a:round/>
              <a:headEnd/>
              <a:tailEnd type="triangle" w="lg" len="med"/>
            </a:ln>
          </p:spPr>
        </p:cxnSp>
        <p:cxnSp>
          <p:nvCxnSpPr>
            <p:cNvPr id="55327" name="Straight Arrow Connector 42"/>
            <p:cNvCxnSpPr>
              <a:cxnSpLocks noChangeShapeType="1"/>
            </p:cNvCxnSpPr>
            <p:nvPr/>
          </p:nvCxnSpPr>
          <p:spPr bwMode="auto">
            <a:xfrm flipH="1">
              <a:off x="3048000" y="838200"/>
              <a:ext cx="228600" cy="0"/>
            </a:xfrm>
            <a:prstGeom prst="straightConnector1">
              <a:avLst/>
            </a:prstGeom>
            <a:noFill/>
            <a:ln w="9525" algn="ctr">
              <a:noFill/>
              <a:round/>
              <a:headEnd/>
              <a:tailEnd type="arrow" w="med" len="med"/>
            </a:ln>
          </p:spPr>
        </p:cxnSp>
        <p:cxnSp>
          <p:nvCxnSpPr>
            <p:cNvPr id="55328" name="Straight Arrow Connector 44"/>
            <p:cNvCxnSpPr>
              <a:cxnSpLocks noChangeShapeType="1"/>
            </p:cNvCxnSpPr>
            <p:nvPr/>
          </p:nvCxnSpPr>
          <p:spPr bwMode="auto">
            <a:xfrm flipH="1">
              <a:off x="1219200" y="1066800"/>
              <a:ext cx="381000" cy="0"/>
            </a:xfrm>
            <a:prstGeom prst="straightConnector1">
              <a:avLst/>
            </a:prstGeom>
            <a:noFill/>
            <a:ln w="9525" algn="ctr">
              <a:noFill/>
              <a:round/>
              <a:headEnd/>
              <a:tailEnd type="arrow" w="med" len="med"/>
            </a:ln>
          </p:spPr>
        </p:cxnSp>
        <p:cxnSp>
          <p:nvCxnSpPr>
            <p:cNvPr id="55329" name="Straight Arrow Connector 46"/>
            <p:cNvCxnSpPr>
              <a:cxnSpLocks noChangeShapeType="1"/>
            </p:cNvCxnSpPr>
            <p:nvPr/>
          </p:nvCxnSpPr>
          <p:spPr bwMode="auto">
            <a:xfrm flipH="1">
              <a:off x="3048000" y="914400"/>
              <a:ext cx="304800" cy="0"/>
            </a:xfrm>
            <a:prstGeom prst="straightConnector1">
              <a:avLst/>
            </a:prstGeom>
            <a:noFill/>
            <a:ln w="25400" algn="ctr">
              <a:solidFill>
                <a:schemeClr val="tx1"/>
              </a:solidFill>
              <a:round/>
              <a:headEnd/>
              <a:tailEnd type="none" w="lg" len="med"/>
            </a:ln>
          </p:spPr>
        </p:cxnSp>
        <p:cxnSp>
          <p:nvCxnSpPr>
            <p:cNvPr id="55330" name="Straight Connector 48"/>
            <p:cNvCxnSpPr>
              <a:cxnSpLocks noChangeShapeType="1"/>
            </p:cNvCxnSpPr>
            <p:nvPr/>
          </p:nvCxnSpPr>
          <p:spPr bwMode="auto">
            <a:xfrm>
              <a:off x="3581400" y="4191000"/>
              <a:ext cx="0" cy="685800"/>
            </a:xfrm>
            <a:prstGeom prst="line">
              <a:avLst/>
            </a:prstGeom>
            <a:noFill/>
            <a:ln w="19050" algn="ctr">
              <a:solidFill>
                <a:schemeClr val="tx1"/>
              </a:solidFill>
              <a:round/>
              <a:headEnd/>
              <a:tailEnd type="none" w="lg" len="med"/>
            </a:ln>
          </p:spPr>
        </p:cxnSp>
        <p:cxnSp>
          <p:nvCxnSpPr>
            <p:cNvPr id="55331" name="Straight Connector 49"/>
            <p:cNvCxnSpPr>
              <a:cxnSpLocks noChangeShapeType="1"/>
            </p:cNvCxnSpPr>
            <p:nvPr/>
          </p:nvCxnSpPr>
          <p:spPr bwMode="auto">
            <a:xfrm>
              <a:off x="4876800" y="4114800"/>
              <a:ext cx="0" cy="685800"/>
            </a:xfrm>
            <a:prstGeom prst="line">
              <a:avLst/>
            </a:prstGeom>
            <a:noFill/>
            <a:ln w="19050" algn="ctr">
              <a:solidFill>
                <a:schemeClr val="tx1"/>
              </a:solidFill>
              <a:round/>
              <a:headEnd/>
              <a:tailEnd type="none" w="lg" len="med"/>
            </a:ln>
          </p:spPr>
        </p:cxnSp>
        <p:cxnSp>
          <p:nvCxnSpPr>
            <p:cNvPr id="55332" name="Straight Arrow Connector 51"/>
            <p:cNvCxnSpPr>
              <a:cxnSpLocks noChangeShapeType="1"/>
            </p:cNvCxnSpPr>
            <p:nvPr/>
          </p:nvCxnSpPr>
          <p:spPr bwMode="auto">
            <a:xfrm>
              <a:off x="2286000" y="4800600"/>
              <a:ext cx="1143000" cy="0"/>
            </a:xfrm>
            <a:prstGeom prst="straightConnector1">
              <a:avLst/>
            </a:prstGeom>
            <a:noFill/>
            <a:ln w="19050" algn="ctr">
              <a:solidFill>
                <a:schemeClr val="tx1"/>
              </a:solidFill>
              <a:round/>
              <a:headEnd/>
              <a:tailEnd type="triangle" w="lg" len="med"/>
            </a:ln>
          </p:spPr>
        </p:cxnSp>
        <p:cxnSp>
          <p:nvCxnSpPr>
            <p:cNvPr id="55333" name="Straight Arrow Connector 53"/>
            <p:cNvCxnSpPr>
              <a:cxnSpLocks noChangeShapeType="1"/>
            </p:cNvCxnSpPr>
            <p:nvPr/>
          </p:nvCxnSpPr>
          <p:spPr bwMode="auto">
            <a:xfrm>
              <a:off x="5029200" y="4800600"/>
              <a:ext cx="1219200" cy="0"/>
            </a:xfrm>
            <a:prstGeom prst="straightConnector1">
              <a:avLst/>
            </a:prstGeom>
            <a:noFill/>
            <a:ln w="19050" algn="ctr">
              <a:solidFill>
                <a:schemeClr val="tx1"/>
              </a:solidFill>
              <a:round/>
              <a:headEnd/>
              <a:tailEnd type="triangle" w="lg" len="med"/>
            </a:ln>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IN" smtClean="0"/>
              <a:t>CONCURRENCY CONTROL</a:t>
            </a:r>
          </a:p>
        </p:txBody>
      </p:sp>
      <p:sp>
        <p:nvSpPr>
          <p:cNvPr id="65539" name="Content Placeholder 2"/>
          <p:cNvSpPr>
            <a:spLocks noGrp="1"/>
          </p:cNvSpPr>
          <p:nvPr>
            <p:ph idx="1"/>
          </p:nvPr>
        </p:nvSpPr>
        <p:spPr/>
        <p:txBody>
          <a:bodyPr/>
          <a:lstStyle/>
          <a:p>
            <a:r>
              <a:rPr lang="en-IN" smtClean="0"/>
              <a:t>Graph Based Protocols :</a:t>
            </a:r>
          </a:p>
          <a:p>
            <a:pPr lvl="1"/>
            <a:r>
              <a:rPr lang="en-IN" smtClean="0"/>
              <a:t>The two phase locking protocols are necessary and sufficient for ensuring serializability in the absence of information concerning the manner in which data items are accessed</a:t>
            </a:r>
          </a:p>
          <a:p>
            <a:pPr lvl="1"/>
            <a:r>
              <a:rPr lang="en-IN" smtClean="0"/>
              <a:t>In order to develop protocol other than two phase, additional information are needed on how each transaction will access database.</a:t>
            </a:r>
          </a:p>
          <a:p>
            <a:endParaRPr lang="en-IN" smtClean="0"/>
          </a:p>
        </p:txBody>
      </p:sp>
      <p:sp>
        <p:nvSpPr>
          <p:cNvPr id="65540" name="Date Placeholder 3"/>
          <p:cNvSpPr>
            <a:spLocks noGrp="1"/>
          </p:cNvSpPr>
          <p:nvPr>
            <p:ph type="dt" sz="quarter" idx="10"/>
          </p:nvPr>
        </p:nvSpPr>
        <p:spPr>
          <a:noFill/>
        </p:spPr>
        <p:txBody>
          <a:bodyPr/>
          <a:lstStyle/>
          <a:p>
            <a:r>
              <a:rPr lang="en-US" smtClean="0"/>
              <a:t>DBMS</a:t>
            </a:r>
            <a:endParaRPr lang="en-GB" smtClean="0"/>
          </a:p>
        </p:txBody>
      </p:sp>
      <p:sp>
        <p:nvSpPr>
          <p:cNvPr id="65541" name="Footer Placeholder 4"/>
          <p:cNvSpPr>
            <a:spLocks noGrp="1"/>
          </p:cNvSpPr>
          <p:nvPr>
            <p:ph type="ftr" sz="quarter" idx="11"/>
          </p:nvPr>
        </p:nvSpPr>
        <p:spPr>
          <a:noFill/>
        </p:spPr>
        <p:txBody>
          <a:bodyPr/>
          <a:lstStyle/>
          <a:p>
            <a:r>
              <a:rPr lang="en-GB" smtClean="0"/>
              <a:t>Snigdha Biswas</a:t>
            </a:r>
          </a:p>
        </p:txBody>
      </p:sp>
      <p:sp>
        <p:nvSpPr>
          <p:cNvPr id="65542" name="Slide Number Placeholder 5"/>
          <p:cNvSpPr>
            <a:spLocks noGrp="1"/>
          </p:cNvSpPr>
          <p:nvPr>
            <p:ph type="sldNum" sz="quarter" idx="12"/>
          </p:nvPr>
        </p:nvSpPr>
        <p:spPr>
          <a:noFill/>
        </p:spPr>
        <p:txBody>
          <a:bodyPr/>
          <a:lstStyle/>
          <a:p>
            <a:fld id="{97326AA5-D463-4DBC-A4D7-1953A2E243DC}" type="slidenum">
              <a:rPr lang="en-GB" smtClean="0"/>
              <a:pPr/>
              <a:t>24</a:t>
            </a:fld>
            <a:endParaRPr lang="en-GB"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IN" smtClean="0"/>
              <a:t>CONCURRENCY CONTROL</a:t>
            </a:r>
          </a:p>
        </p:txBody>
      </p:sp>
      <p:sp>
        <p:nvSpPr>
          <p:cNvPr id="66563" name="Content Placeholder 2"/>
          <p:cNvSpPr>
            <a:spLocks noGrp="1"/>
          </p:cNvSpPr>
          <p:nvPr>
            <p:ph idx="1"/>
          </p:nvPr>
        </p:nvSpPr>
        <p:spPr/>
        <p:txBody>
          <a:bodyPr/>
          <a:lstStyle/>
          <a:p>
            <a:pPr lvl="1">
              <a:buNone/>
            </a:pPr>
            <a:endParaRPr lang="en-IN" dirty="0" smtClean="0"/>
          </a:p>
          <a:p>
            <a:pPr lvl="1"/>
            <a:r>
              <a:rPr lang="en-IN" dirty="0" smtClean="0"/>
              <a:t>Simplest model – we have prior knowledge about the order in which the database item will be accessed</a:t>
            </a:r>
          </a:p>
          <a:p>
            <a:pPr lvl="1"/>
            <a:r>
              <a:rPr lang="en-IN" dirty="0" smtClean="0"/>
              <a:t>Having such information a protocol can be constructed that are not in two phase but ensure conflict </a:t>
            </a:r>
            <a:r>
              <a:rPr lang="en-IN" dirty="0" err="1" smtClean="0"/>
              <a:t>serializibility</a:t>
            </a:r>
            <a:r>
              <a:rPr lang="en-IN" dirty="0" smtClean="0"/>
              <a:t>.</a:t>
            </a:r>
          </a:p>
        </p:txBody>
      </p:sp>
      <p:sp>
        <p:nvSpPr>
          <p:cNvPr id="66564" name="Date Placeholder 3"/>
          <p:cNvSpPr>
            <a:spLocks noGrp="1"/>
          </p:cNvSpPr>
          <p:nvPr>
            <p:ph type="dt" sz="quarter" idx="10"/>
          </p:nvPr>
        </p:nvSpPr>
        <p:spPr>
          <a:noFill/>
        </p:spPr>
        <p:txBody>
          <a:bodyPr/>
          <a:lstStyle/>
          <a:p>
            <a:r>
              <a:rPr lang="en-US" smtClean="0"/>
              <a:t>DBMS</a:t>
            </a:r>
            <a:endParaRPr lang="en-GB" smtClean="0"/>
          </a:p>
        </p:txBody>
      </p:sp>
      <p:sp>
        <p:nvSpPr>
          <p:cNvPr id="66565" name="Footer Placeholder 4"/>
          <p:cNvSpPr>
            <a:spLocks noGrp="1"/>
          </p:cNvSpPr>
          <p:nvPr>
            <p:ph type="ftr" sz="quarter" idx="11"/>
          </p:nvPr>
        </p:nvSpPr>
        <p:spPr>
          <a:noFill/>
        </p:spPr>
        <p:txBody>
          <a:bodyPr/>
          <a:lstStyle/>
          <a:p>
            <a:r>
              <a:rPr lang="en-GB" smtClean="0"/>
              <a:t>Snigdha Biswas</a:t>
            </a:r>
          </a:p>
        </p:txBody>
      </p:sp>
      <p:sp>
        <p:nvSpPr>
          <p:cNvPr id="66566" name="Slide Number Placeholder 5"/>
          <p:cNvSpPr>
            <a:spLocks noGrp="1"/>
          </p:cNvSpPr>
          <p:nvPr>
            <p:ph type="sldNum" sz="quarter" idx="12"/>
          </p:nvPr>
        </p:nvSpPr>
        <p:spPr>
          <a:noFill/>
        </p:spPr>
        <p:txBody>
          <a:bodyPr/>
          <a:lstStyle/>
          <a:p>
            <a:fld id="{E450D4C1-B4B9-4321-8D17-BAADAD2055CA}" type="slidenum">
              <a:rPr lang="en-GB" smtClean="0"/>
              <a:pPr/>
              <a:t>25</a:t>
            </a:fld>
            <a:endParaRPr lang="en-GB"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IN" smtClean="0"/>
              <a:t>CONCURRENCY CONTROL</a:t>
            </a:r>
          </a:p>
        </p:txBody>
      </p:sp>
      <p:sp>
        <p:nvSpPr>
          <p:cNvPr id="67587" name="Content Placeholder 2"/>
          <p:cNvSpPr>
            <a:spLocks noGrp="1"/>
          </p:cNvSpPr>
          <p:nvPr>
            <p:ph idx="1"/>
          </p:nvPr>
        </p:nvSpPr>
        <p:spPr/>
        <p:txBody>
          <a:bodyPr/>
          <a:lstStyle/>
          <a:p>
            <a:pPr lvl="1"/>
            <a:r>
              <a:rPr lang="en-IN" sz="2400" dirty="0" smtClean="0"/>
              <a:t>To acquire this ,’ partial ordering </a:t>
            </a:r>
            <a:r>
              <a:rPr lang="en-IN" sz="2400" dirty="0" smtClean="0">
                <a:sym typeface="Symbol" pitchFamily="18" charset="2"/>
              </a:rPr>
              <a:t>’</a:t>
            </a:r>
            <a:r>
              <a:rPr lang="en-IN" sz="2400" dirty="0" smtClean="0"/>
              <a:t> on the set D = {d1, d2,........</a:t>
            </a:r>
            <a:r>
              <a:rPr lang="en-IN" sz="2400" dirty="0" err="1" smtClean="0"/>
              <a:t>dn</a:t>
            </a:r>
            <a:r>
              <a:rPr lang="en-IN" sz="2400" dirty="0" smtClean="0"/>
              <a:t> ....) of all data items are done</a:t>
            </a:r>
          </a:p>
          <a:p>
            <a:pPr lvl="1"/>
            <a:r>
              <a:rPr lang="en-IN" sz="2400" dirty="0" smtClean="0"/>
              <a:t>If {</a:t>
            </a:r>
            <a:r>
              <a:rPr lang="en-IN" sz="2400" dirty="0" err="1" smtClean="0"/>
              <a:t>di</a:t>
            </a:r>
            <a:r>
              <a:rPr lang="en-IN" sz="2400" dirty="0" smtClean="0"/>
              <a:t> </a:t>
            </a:r>
            <a:r>
              <a:rPr lang="en-IN" sz="2400" dirty="0" smtClean="0">
                <a:sym typeface="Symbol" pitchFamily="18" charset="2"/>
              </a:rPr>
              <a:t> </a:t>
            </a:r>
            <a:r>
              <a:rPr lang="en-IN" sz="2400" dirty="0" err="1" smtClean="0">
                <a:sym typeface="Symbol" pitchFamily="18" charset="2"/>
              </a:rPr>
              <a:t>dj</a:t>
            </a:r>
            <a:r>
              <a:rPr lang="en-IN" sz="2400" dirty="0" smtClean="0">
                <a:sym typeface="Symbol" pitchFamily="18" charset="2"/>
              </a:rPr>
              <a:t> } then any transaction accessing  both </a:t>
            </a:r>
            <a:r>
              <a:rPr lang="en-IN" sz="2400" dirty="0" err="1" smtClean="0">
                <a:sym typeface="Symbol" pitchFamily="18" charset="2"/>
              </a:rPr>
              <a:t>di</a:t>
            </a:r>
            <a:r>
              <a:rPr lang="en-IN" sz="2400" dirty="0" smtClean="0">
                <a:sym typeface="Symbol" pitchFamily="18" charset="2"/>
              </a:rPr>
              <a:t> and </a:t>
            </a:r>
            <a:r>
              <a:rPr lang="en-IN" sz="2400" dirty="0" err="1" smtClean="0">
                <a:sym typeface="Symbol" pitchFamily="18" charset="2"/>
              </a:rPr>
              <a:t>dj</a:t>
            </a:r>
            <a:r>
              <a:rPr lang="en-IN" sz="2400" dirty="0" smtClean="0">
                <a:sym typeface="Symbol" pitchFamily="18" charset="2"/>
              </a:rPr>
              <a:t> must access </a:t>
            </a:r>
            <a:r>
              <a:rPr lang="en-IN" sz="2400" dirty="0" err="1" smtClean="0">
                <a:sym typeface="Symbol" pitchFamily="18" charset="2"/>
              </a:rPr>
              <a:t>di</a:t>
            </a:r>
            <a:r>
              <a:rPr lang="en-IN" sz="2400" dirty="0" smtClean="0">
                <a:sym typeface="Symbol" pitchFamily="18" charset="2"/>
              </a:rPr>
              <a:t> before </a:t>
            </a:r>
            <a:r>
              <a:rPr lang="en-IN" sz="2400" dirty="0" err="1" smtClean="0">
                <a:sym typeface="Symbol" pitchFamily="18" charset="2"/>
              </a:rPr>
              <a:t>dj</a:t>
            </a:r>
            <a:endParaRPr lang="en-IN" sz="2400" dirty="0" smtClean="0">
              <a:sym typeface="Symbol" pitchFamily="18" charset="2"/>
            </a:endParaRPr>
          </a:p>
          <a:p>
            <a:pPr lvl="1"/>
            <a:r>
              <a:rPr lang="en-IN" sz="2400" dirty="0" smtClean="0">
                <a:sym typeface="Symbol" pitchFamily="18" charset="2"/>
              </a:rPr>
              <a:t>This partial ordering may be the result of either the logical or physical organization of the data or</a:t>
            </a:r>
          </a:p>
          <a:p>
            <a:pPr lvl="1"/>
            <a:r>
              <a:rPr lang="en-IN" sz="2400" dirty="0" smtClean="0">
                <a:sym typeface="Symbol" pitchFamily="18" charset="2"/>
              </a:rPr>
              <a:t>It may be imposed solely for the Concurrency Control</a:t>
            </a:r>
          </a:p>
          <a:p>
            <a:pPr lvl="1"/>
            <a:r>
              <a:rPr lang="en-IN" sz="2400" dirty="0" smtClean="0">
                <a:sym typeface="Symbol" pitchFamily="18" charset="2"/>
              </a:rPr>
              <a:t>Partial ordering implies that the set D may be viewed as a directed acyclic graph-    database graph.</a:t>
            </a:r>
            <a:endParaRPr lang="en-IN" sz="2400" dirty="0" smtClean="0"/>
          </a:p>
        </p:txBody>
      </p:sp>
      <p:sp>
        <p:nvSpPr>
          <p:cNvPr id="67588" name="Date Placeholder 3"/>
          <p:cNvSpPr>
            <a:spLocks noGrp="1"/>
          </p:cNvSpPr>
          <p:nvPr>
            <p:ph type="dt" sz="quarter" idx="10"/>
          </p:nvPr>
        </p:nvSpPr>
        <p:spPr>
          <a:noFill/>
        </p:spPr>
        <p:txBody>
          <a:bodyPr/>
          <a:lstStyle/>
          <a:p>
            <a:r>
              <a:rPr lang="en-US" smtClean="0"/>
              <a:t>DBMS</a:t>
            </a:r>
            <a:endParaRPr lang="en-GB" smtClean="0"/>
          </a:p>
        </p:txBody>
      </p:sp>
      <p:sp>
        <p:nvSpPr>
          <p:cNvPr id="67589" name="Footer Placeholder 4"/>
          <p:cNvSpPr>
            <a:spLocks noGrp="1"/>
          </p:cNvSpPr>
          <p:nvPr>
            <p:ph type="ftr" sz="quarter" idx="11"/>
          </p:nvPr>
        </p:nvSpPr>
        <p:spPr>
          <a:noFill/>
        </p:spPr>
        <p:txBody>
          <a:bodyPr/>
          <a:lstStyle/>
          <a:p>
            <a:r>
              <a:rPr lang="en-GB" smtClean="0"/>
              <a:t>Snigdha Biswas</a:t>
            </a:r>
          </a:p>
        </p:txBody>
      </p:sp>
      <p:sp>
        <p:nvSpPr>
          <p:cNvPr id="67590" name="Slide Number Placeholder 5"/>
          <p:cNvSpPr>
            <a:spLocks noGrp="1"/>
          </p:cNvSpPr>
          <p:nvPr>
            <p:ph type="sldNum" sz="quarter" idx="12"/>
          </p:nvPr>
        </p:nvSpPr>
        <p:spPr>
          <a:noFill/>
        </p:spPr>
        <p:txBody>
          <a:bodyPr/>
          <a:lstStyle/>
          <a:p>
            <a:fld id="{B1859665-A0A5-4D38-AF61-902D4EFFD1F7}" type="slidenum">
              <a:rPr lang="en-GB" smtClean="0"/>
              <a:pPr/>
              <a:t>26</a:t>
            </a:fld>
            <a:endParaRPr lang="en-GB"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IN" smtClean="0"/>
              <a:t>CONCURRENCY CONTROL</a:t>
            </a:r>
          </a:p>
        </p:txBody>
      </p:sp>
      <p:sp>
        <p:nvSpPr>
          <p:cNvPr id="68611" name="Content Placeholder 2"/>
          <p:cNvSpPr>
            <a:spLocks noGrp="1"/>
          </p:cNvSpPr>
          <p:nvPr>
            <p:ph idx="1"/>
          </p:nvPr>
        </p:nvSpPr>
        <p:spPr/>
        <p:txBody>
          <a:bodyPr/>
          <a:lstStyle/>
          <a:p>
            <a:r>
              <a:rPr lang="en-IN" sz="2800" smtClean="0"/>
              <a:t>A Tree – protocol which will use only Exclusive locks will be defined.</a:t>
            </a:r>
          </a:p>
          <a:p>
            <a:r>
              <a:rPr lang="en-IN" sz="2800" smtClean="0"/>
              <a:t>Tree protocol, each transaction Ti can lock a data item at most once and must observe the following rules:</a:t>
            </a:r>
          </a:p>
          <a:p>
            <a:pPr lvl="1"/>
            <a:r>
              <a:rPr lang="en-IN" sz="2400" smtClean="0"/>
              <a:t>The first lock by Ti may be on any data item</a:t>
            </a:r>
          </a:p>
          <a:p>
            <a:pPr lvl="1"/>
            <a:r>
              <a:rPr lang="en-IN" sz="2400" smtClean="0"/>
              <a:t>Subsequently  a data item Q can be locked by Ti only if the parent of Q is currently locked by Ti</a:t>
            </a:r>
          </a:p>
          <a:p>
            <a:pPr lvl="1"/>
            <a:endParaRPr lang="en-IN" sz="2400" smtClean="0"/>
          </a:p>
        </p:txBody>
      </p:sp>
      <p:sp>
        <p:nvSpPr>
          <p:cNvPr id="68612" name="Date Placeholder 3"/>
          <p:cNvSpPr>
            <a:spLocks noGrp="1"/>
          </p:cNvSpPr>
          <p:nvPr>
            <p:ph type="dt" sz="quarter" idx="10"/>
          </p:nvPr>
        </p:nvSpPr>
        <p:spPr>
          <a:noFill/>
        </p:spPr>
        <p:txBody>
          <a:bodyPr/>
          <a:lstStyle/>
          <a:p>
            <a:r>
              <a:rPr lang="en-US" smtClean="0"/>
              <a:t>DBMS</a:t>
            </a:r>
            <a:endParaRPr lang="en-GB" smtClean="0"/>
          </a:p>
        </p:txBody>
      </p:sp>
      <p:sp>
        <p:nvSpPr>
          <p:cNvPr id="68613" name="Footer Placeholder 4"/>
          <p:cNvSpPr>
            <a:spLocks noGrp="1"/>
          </p:cNvSpPr>
          <p:nvPr>
            <p:ph type="ftr" sz="quarter" idx="11"/>
          </p:nvPr>
        </p:nvSpPr>
        <p:spPr>
          <a:noFill/>
        </p:spPr>
        <p:txBody>
          <a:bodyPr/>
          <a:lstStyle/>
          <a:p>
            <a:r>
              <a:rPr lang="en-GB" smtClean="0"/>
              <a:t>Snigdha Biswas</a:t>
            </a:r>
          </a:p>
        </p:txBody>
      </p:sp>
      <p:sp>
        <p:nvSpPr>
          <p:cNvPr id="68614" name="Slide Number Placeholder 5"/>
          <p:cNvSpPr>
            <a:spLocks noGrp="1"/>
          </p:cNvSpPr>
          <p:nvPr>
            <p:ph type="sldNum" sz="quarter" idx="12"/>
          </p:nvPr>
        </p:nvSpPr>
        <p:spPr>
          <a:noFill/>
        </p:spPr>
        <p:txBody>
          <a:bodyPr/>
          <a:lstStyle/>
          <a:p>
            <a:fld id="{A592FD86-6D44-4DD2-80C9-796350A17012}" type="slidenum">
              <a:rPr lang="en-GB" smtClean="0"/>
              <a:pPr/>
              <a:t>27</a:t>
            </a:fld>
            <a:endParaRPr lang="en-GB"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IN" smtClean="0"/>
              <a:t>CONCURRENCY CONTROL</a:t>
            </a:r>
          </a:p>
        </p:txBody>
      </p:sp>
      <p:sp>
        <p:nvSpPr>
          <p:cNvPr id="69635" name="Content Placeholder 2"/>
          <p:cNvSpPr>
            <a:spLocks noGrp="1"/>
          </p:cNvSpPr>
          <p:nvPr>
            <p:ph idx="1"/>
          </p:nvPr>
        </p:nvSpPr>
        <p:spPr/>
        <p:txBody>
          <a:bodyPr/>
          <a:lstStyle/>
          <a:p>
            <a:pPr lvl="1"/>
            <a:r>
              <a:rPr lang="en-IN" sz="3200" smtClean="0"/>
              <a:t>Data items may be unlocked at any time</a:t>
            </a:r>
          </a:p>
          <a:p>
            <a:pPr lvl="1"/>
            <a:r>
              <a:rPr lang="en-IN" sz="3200" smtClean="0"/>
              <a:t>A data item that has been locked and unlocked by Ti cannot subsequently be relocked by Ti</a:t>
            </a:r>
          </a:p>
          <a:p>
            <a:r>
              <a:rPr lang="en-IN" sz="3600" smtClean="0"/>
              <a:t>All schedules that are legal under the tree protocol are conflict serializable.</a:t>
            </a:r>
          </a:p>
        </p:txBody>
      </p:sp>
      <p:sp>
        <p:nvSpPr>
          <p:cNvPr id="69636" name="Date Placeholder 3"/>
          <p:cNvSpPr>
            <a:spLocks noGrp="1"/>
          </p:cNvSpPr>
          <p:nvPr>
            <p:ph type="dt" sz="quarter" idx="10"/>
          </p:nvPr>
        </p:nvSpPr>
        <p:spPr>
          <a:noFill/>
        </p:spPr>
        <p:txBody>
          <a:bodyPr/>
          <a:lstStyle/>
          <a:p>
            <a:r>
              <a:rPr lang="en-US" smtClean="0"/>
              <a:t>DBMS</a:t>
            </a:r>
            <a:endParaRPr lang="en-GB" smtClean="0"/>
          </a:p>
        </p:txBody>
      </p:sp>
      <p:sp>
        <p:nvSpPr>
          <p:cNvPr id="69637" name="Footer Placeholder 4"/>
          <p:cNvSpPr>
            <a:spLocks noGrp="1"/>
          </p:cNvSpPr>
          <p:nvPr>
            <p:ph type="ftr" sz="quarter" idx="11"/>
          </p:nvPr>
        </p:nvSpPr>
        <p:spPr>
          <a:noFill/>
        </p:spPr>
        <p:txBody>
          <a:bodyPr/>
          <a:lstStyle/>
          <a:p>
            <a:r>
              <a:rPr lang="en-GB" smtClean="0"/>
              <a:t>Snigdha Biswas</a:t>
            </a:r>
          </a:p>
        </p:txBody>
      </p:sp>
      <p:sp>
        <p:nvSpPr>
          <p:cNvPr id="69638" name="Slide Number Placeholder 5"/>
          <p:cNvSpPr>
            <a:spLocks noGrp="1"/>
          </p:cNvSpPr>
          <p:nvPr>
            <p:ph type="sldNum" sz="quarter" idx="12"/>
          </p:nvPr>
        </p:nvSpPr>
        <p:spPr>
          <a:noFill/>
        </p:spPr>
        <p:txBody>
          <a:bodyPr/>
          <a:lstStyle/>
          <a:p>
            <a:fld id="{DA18D497-02CD-4F07-83C3-BA32C05E882E}" type="slidenum">
              <a:rPr lang="en-GB" smtClean="0"/>
              <a:pPr/>
              <a:t>28</a:t>
            </a:fld>
            <a:endParaRPr lang="en-GB"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IN" smtClean="0"/>
              <a:t>CONCURRENCY CONTROL</a:t>
            </a:r>
          </a:p>
        </p:txBody>
      </p:sp>
      <p:sp>
        <p:nvSpPr>
          <p:cNvPr id="70659" name="Content Placeholder 2"/>
          <p:cNvSpPr>
            <a:spLocks noGrp="1"/>
          </p:cNvSpPr>
          <p:nvPr>
            <p:ph idx="1"/>
          </p:nvPr>
        </p:nvSpPr>
        <p:spPr/>
        <p:txBody>
          <a:bodyPr/>
          <a:lstStyle/>
          <a:p>
            <a:r>
              <a:rPr lang="en-IN" dirty="0" smtClean="0"/>
              <a:t>Timestamps :</a:t>
            </a:r>
          </a:p>
          <a:p>
            <a:pPr lvl="1"/>
            <a:r>
              <a:rPr lang="en-IN" dirty="0" smtClean="0"/>
              <a:t>The time stamping approach to scheduling concurrent transactions  assigns a unique timestamp to each transaction</a:t>
            </a:r>
          </a:p>
          <a:p>
            <a:pPr lvl="1"/>
            <a:r>
              <a:rPr lang="en-IN" dirty="0" smtClean="0"/>
              <a:t>The time stamp value produces an explicit order in which transactions are submitted to the DBMS.</a:t>
            </a:r>
          </a:p>
        </p:txBody>
      </p:sp>
      <p:sp>
        <p:nvSpPr>
          <p:cNvPr id="70660" name="Date Placeholder 3"/>
          <p:cNvSpPr>
            <a:spLocks noGrp="1"/>
          </p:cNvSpPr>
          <p:nvPr>
            <p:ph type="dt" sz="quarter" idx="10"/>
          </p:nvPr>
        </p:nvSpPr>
        <p:spPr>
          <a:noFill/>
        </p:spPr>
        <p:txBody>
          <a:bodyPr/>
          <a:lstStyle/>
          <a:p>
            <a:r>
              <a:rPr lang="en-US" smtClean="0"/>
              <a:t>DBMS</a:t>
            </a:r>
            <a:endParaRPr lang="en-GB" smtClean="0"/>
          </a:p>
        </p:txBody>
      </p:sp>
      <p:sp>
        <p:nvSpPr>
          <p:cNvPr id="70661" name="Footer Placeholder 4"/>
          <p:cNvSpPr>
            <a:spLocks noGrp="1"/>
          </p:cNvSpPr>
          <p:nvPr>
            <p:ph type="ftr" sz="quarter" idx="11"/>
          </p:nvPr>
        </p:nvSpPr>
        <p:spPr>
          <a:noFill/>
        </p:spPr>
        <p:txBody>
          <a:bodyPr/>
          <a:lstStyle/>
          <a:p>
            <a:r>
              <a:rPr lang="en-GB" smtClean="0"/>
              <a:t>Snigdha Biswas</a:t>
            </a:r>
          </a:p>
        </p:txBody>
      </p:sp>
      <p:sp>
        <p:nvSpPr>
          <p:cNvPr id="70662" name="Slide Number Placeholder 5"/>
          <p:cNvSpPr>
            <a:spLocks noGrp="1"/>
          </p:cNvSpPr>
          <p:nvPr>
            <p:ph type="sldNum" sz="quarter" idx="12"/>
          </p:nvPr>
        </p:nvSpPr>
        <p:spPr>
          <a:noFill/>
        </p:spPr>
        <p:txBody>
          <a:bodyPr/>
          <a:lstStyle/>
          <a:p>
            <a:fld id="{0CD8F695-23FC-4015-BA98-012D4233613C}" type="slidenum">
              <a:rPr lang="en-GB" smtClean="0"/>
              <a:pPr/>
              <a:t>29</a:t>
            </a:fld>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smtClean="0"/>
              <a:t>CONCURRENCY CONTROL</a:t>
            </a:r>
          </a:p>
        </p:txBody>
      </p:sp>
      <p:sp>
        <p:nvSpPr>
          <p:cNvPr id="20483" name="Content Placeholder 2"/>
          <p:cNvSpPr>
            <a:spLocks noGrp="1"/>
          </p:cNvSpPr>
          <p:nvPr>
            <p:ph idx="1"/>
          </p:nvPr>
        </p:nvSpPr>
        <p:spPr/>
        <p:txBody>
          <a:bodyPr/>
          <a:lstStyle/>
          <a:p>
            <a:r>
              <a:rPr lang="en-IN" dirty="0" smtClean="0"/>
              <a:t>Concurrency control schemes  will be based 0n the </a:t>
            </a:r>
            <a:r>
              <a:rPr lang="en-IN" dirty="0" err="1" smtClean="0"/>
              <a:t>serializability</a:t>
            </a:r>
            <a:r>
              <a:rPr lang="en-IN" dirty="0" smtClean="0"/>
              <a:t> property</a:t>
            </a:r>
          </a:p>
          <a:p>
            <a:r>
              <a:rPr lang="en-IN" dirty="0" smtClean="0"/>
              <a:t>Lock Based </a:t>
            </a:r>
            <a:r>
              <a:rPr lang="en-IN" dirty="0" err="1" smtClean="0"/>
              <a:t>Protocls</a:t>
            </a:r>
            <a:r>
              <a:rPr lang="en-IN" dirty="0" smtClean="0"/>
              <a:t> :</a:t>
            </a:r>
          </a:p>
          <a:p>
            <a:pPr lvl="1"/>
            <a:r>
              <a:rPr lang="en-IN" dirty="0" smtClean="0"/>
              <a:t>One way to ensure </a:t>
            </a:r>
            <a:r>
              <a:rPr lang="en-IN" dirty="0" err="1" smtClean="0"/>
              <a:t>serializability</a:t>
            </a:r>
            <a:r>
              <a:rPr lang="en-IN" dirty="0" smtClean="0"/>
              <a:t> is that the data items should be accessed in a mutually exclusive manner.</a:t>
            </a:r>
          </a:p>
          <a:p>
            <a:pPr lvl="1">
              <a:buNone/>
            </a:pPr>
            <a:endParaRPr lang="en-IN" dirty="0" smtClean="0"/>
          </a:p>
          <a:p>
            <a:endParaRPr lang="en-IN" dirty="0" smtClean="0"/>
          </a:p>
          <a:p>
            <a:endParaRPr lang="en-IN" dirty="0" smtClean="0"/>
          </a:p>
        </p:txBody>
      </p:sp>
      <p:sp>
        <p:nvSpPr>
          <p:cNvPr id="20484" name="Date Placeholder 3"/>
          <p:cNvSpPr>
            <a:spLocks noGrp="1"/>
          </p:cNvSpPr>
          <p:nvPr>
            <p:ph type="dt" sz="quarter" idx="10"/>
          </p:nvPr>
        </p:nvSpPr>
        <p:spPr>
          <a:noFill/>
        </p:spPr>
        <p:txBody>
          <a:bodyPr/>
          <a:lstStyle/>
          <a:p>
            <a:r>
              <a:rPr lang="en-US" smtClean="0"/>
              <a:t>DBMS</a:t>
            </a:r>
            <a:endParaRPr lang="en-GB" smtClean="0"/>
          </a:p>
        </p:txBody>
      </p:sp>
      <p:sp>
        <p:nvSpPr>
          <p:cNvPr id="20485" name="Footer Placeholder 4"/>
          <p:cNvSpPr>
            <a:spLocks noGrp="1"/>
          </p:cNvSpPr>
          <p:nvPr>
            <p:ph type="ftr" sz="quarter" idx="11"/>
          </p:nvPr>
        </p:nvSpPr>
        <p:spPr>
          <a:noFill/>
        </p:spPr>
        <p:txBody>
          <a:bodyPr/>
          <a:lstStyle/>
          <a:p>
            <a:r>
              <a:rPr lang="en-GB" smtClean="0"/>
              <a:t>Snigdha Biswas</a:t>
            </a:r>
          </a:p>
        </p:txBody>
      </p:sp>
      <p:sp>
        <p:nvSpPr>
          <p:cNvPr id="20486" name="Slide Number Placeholder 5"/>
          <p:cNvSpPr>
            <a:spLocks noGrp="1"/>
          </p:cNvSpPr>
          <p:nvPr>
            <p:ph type="sldNum" sz="quarter" idx="12"/>
          </p:nvPr>
        </p:nvSpPr>
        <p:spPr>
          <a:noFill/>
        </p:spPr>
        <p:txBody>
          <a:bodyPr/>
          <a:lstStyle/>
          <a:p>
            <a:fld id="{4802D715-8D50-4775-AAF9-79B2060B9112}" type="slidenum">
              <a:rPr lang="en-GB" smtClean="0"/>
              <a:pPr/>
              <a:t>3</a:t>
            </a:fld>
            <a:endParaRPr lang="en-GB"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IN" smtClean="0"/>
              <a:t>CONCURRENCY CONTROL</a:t>
            </a:r>
          </a:p>
        </p:txBody>
      </p:sp>
      <p:sp>
        <p:nvSpPr>
          <p:cNvPr id="71683" name="Content Placeholder 2"/>
          <p:cNvSpPr>
            <a:spLocks noGrp="1"/>
          </p:cNvSpPr>
          <p:nvPr>
            <p:ph idx="1"/>
          </p:nvPr>
        </p:nvSpPr>
        <p:spPr/>
        <p:txBody>
          <a:bodyPr/>
          <a:lstStyle/>
          <a:p>
            <a:r>
              <a:rPr lang="en-IN" smtClean="0"/>
              <a:t>Time stamp must have two propertioes :</a:t>
            </a:r>
          </a:p>
          <a:p>
            <a:pPr lvl="1"/>
            <a:r>
              <a:rPr lang="en-IN" smtClean="0"/>
              <a:t>Uniqueness</a:t>
            </a:r>
          </a:p>
          <a:p>
            <a:pPr lvl="1"/>
            <a:r>
              <a:rPr lang="en-IN" smtClean="0"/>
              <a:t>Monotonicity</a:t>
            </a:r>
          </a:p>
          <a:p>
            <a:r>
              <a:rPr lang="en-IN" smtClean="0"/>
              <a:t>Uniqueness – ensures that no equal timestamps values can exists</a:t>
            </a:r>
          </a:p>
          <a:p>
            <a:r>
              <a:rPr lang="en-IN" smtClean="0"/>
              <a:t>Monotonicity – ensure that timestamp values always increase</a:t>
            </a:r>
          </a:p>
        </p:txBody>
      </p:sp>
      <p:sp>
        <p:nvSpPr>
          <p:cNvPr id="71684" name="Date Placeholder 3"/>
          <p:cNvSpPr>
            <a:spLocks noGrp="1"/>
          </p:cNvSpPr>
          <p:nvPr>
            <p:ph type="dt" sz="quarter" idx="10"/>
          </p:nvPr>
        </p:nvSpPr>
        <p:spPr>
          <a:noFill/>
        </p:spPr>
        <p:txBody>
          <a:bodyPr/>
          <a:lstStyle/>
          <a:p>
            <a:r>
              <a:rPr lang="en-US" smtClean="0"/>
              <a:t>DBMS</a:t>
            </a:r>
            <a:endParaRPr lang="en-GB" smtClean="0"/>
          </a:p>
        </p:txBody>
      </p:sp>
      <p:sp>
        <p:nvSpPr>
          <p:cNvPr id="71685" name="Footer Placeholder 4"/>
          <p:cNvSpPr>
            <a:spLocks noGrp="1"/>
          </p:cNvSpPr>
          <p:nvPr>
            <p:ph type="ftr" sz="quarter" idx="11"/>
          </p:nvPr>
        </p:nvSpPr>
        <p:spPr>
          <a:noFill/>
        </p:spPr>
        <p:txBody>
          <a:bodyPr/>
          <a:lstStyle/>
          <a:p>
            <a:r>
              <a:rPr lang="en-GB" smtClean="0"/>
              <a:t>Snigdha Biswas</a:t>
            </a:r>
          </a:p>
        </p:txBody>
      </p:sp>
      <p:sp>
        <p:nvSpPr>
          <p:cNvPr id="71686" name="Slide Number Placeholder 5"/>
          <p:cNvSpPr>
            <a:spLocks noGrp="1"/>
          </p:cNvSpPr>
          <p:nvPr>
            <p:ph type="sldNum" sz="quarter" idx="12"/>
          </p:nvPr>
        </p:nvSpPr>
        <p:spPr>
          <a:noFill/>
        </p:spPr>
        <p:txBody>
          <a:bodyPr/>
          <a:lstStyle/>
          <a:p>
            <a:fld id="{30C3E4AD-FDAD-4B25-8B2B-362895442864}" type="slidenum">
              <a:rPr lang="en-GB" smtClean="0"/>
              <a:pPr/>
              <a:t>30</a:t>
            </a:fld>
            <a:endParaRPr lang="en-GB"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IN" smtClean="0"/>
              <a:t>CONCURRENCY CONTROL</a:t>
            </a:r>
          </a:p>
        </p:txBody>
      </p:sp>
      <p:sp>
        <p:nvSpPr>
          <p:cNvPr id="72707" name="Content Placeholder 2"/>
          <p:cNvSpPr>
            <a:spLocks noGrp="1"/>
          </p:cNvSpPr>
          <p:nvPr>
            <p:ph idx="1"/>
          </p:nvPr>
        </p:nvSpPr>
        <p:spPr/>
        <p:txBody>
          <a:bodyPr/>
          <a:lstStyle/>
          <a:p>
            <a:r>
              <a:rPr lang="en-IN" sz="2800" smtClean="0"/>
              <a:t>There are two simple methods for implementing this scheme</a:t>
            </a:r>
          </a:p>
          <a:p>
            <a:pPr lvl="1"/>
            <a:r>
              <a:rPr lang="en-IN" sz="2400" smtClean="0"/>
              <a:t>Use the values of the system clock as the timestamp i.e a transaction timestamp is equal to the value of the clock when the transaction enters the system.</a:t>
            </a:r>
          </a:p>
          <a:p>
            <a:pPr lvl="1"/>
            <a:r>
              <a:rPr lang="en-IN" sz="2400" smtClean="0"/>
              <a:t>Use a logical counter that is incremented after a new timestamp has been assigned i.e a transaction’s timestamp is equal to the value of the counter when the transaction enters the system..</a:t>
            </a:r>
          </a:p>
        </p:txBody>
      </p:sp>
      <p:sp>
        <p:nvSpPr>
          <p:cNvPr id="72708" name="Date Placeholder 3"/>
          <p:cNvSpPr>
            <a:spLocks noGrp="1"/>
          </p:cNvSpPr>
          <p:nvPr>
            <p:ph type="dt" sz="quarter" idx="10"/>
          </p:nvPr>
        </p:nvSpPr>
        <p:spPr>
          <a:noFill/>
        </p:spPr>
        <p:txBody>
          <a:bodyPr/>
          <a:lstStyle/>
          <a:p>
            <a:r>
              <a:rPr lang="en-US" smtClean="0"/>
              <a:t>DBMS</a:t>
            </a:r>
            <a:endParaRPr lang="en-GB" smtClean="0"/>
          </a:p>
        </p:txBody>
      </p:sp>
      <p:sp>
        <p:nvSpPr>
          <p:cNvPr id="72709" name="Footer Placeholder 4"/>
          <p:cNvSpPr>
            <a:spLocks noGrp="1"/>
          </p:cNvSpPr>
          <p:nvPr>
            <p:ph type="ftr" sz="quarter" idx="11"/>
          </p:nvPr>
        </p:nvSpPr>
        <p:spPr>
          <a:noFill/>
        </p:spPr>
        <p:txBody>
          <a:bodyPr/>
          <a:lstStyle/>
          <a:p>
            <a:r>
              <a:rPr lang="en-GB" smtClean="0"/>
              <a:t>Snigdha Biswas</a:t>
            </a:r>
          </a:p>
        </p:txBody>
      </p:sp>
      <p:sp>
        <p:nvSpPr>
          <p:cNvPr id="72710" name="Slide Number Placeholder 5"/>
          <p:cNvSpPr>
            <a:spLocks noGrp="1"/>
          </p:cNvSpPr>
          <p:nvPr>
            <p:ph type="sldNum" sz="quarter" idx="12"/>
          </p:nvPr>
        </p:nvSpPr>
        <p:spPr>
          <a:noFill/>
        </p:spPr>
        <p:txBody>
          <a:bodyPr/>
          <a:lstStyle/>
          <a:p>
            <a:fld id="{6F1EC450-B892-4537-B4C6-12837C379631}" type="slidenum">
              <a:rPr lang="en-GB" smtClean="0"/>
              <a:pPr/>
              <a:t>31</a:t>
            </a:fld>
            <a:endParaRPr lang="en-GB"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IN" smtClean="0"/>
              <a:t>CONCURRENCY CONTROL</a:t>
            </a:r>
          </a:p>
        </p:txBody>
      </p:sp>
      <p:sp>
        <p:nvSpPr>
          <p:cNvPr id="73731" name="Content Placeholder 2"/>
          <p:cNvSpPr>
            <a:spLocks noGrp="1"/>
          </p:cNvSpPr>
          <p:nvPr>
            <p:ph idx="1"/>
          </p:nvPr>
        </p:nvSpPr>
        <p:spPr/>
        <p:txBody>
          <a:bodyPr/>
          <a:lstStyle/>
          <a:p>
            <a:r>
              <a:rPr lang="en-IN" sz="2800" smtClean="0"/>
              <a:t>W-timestamp(Q) :</a:t>
            </a:r>
          </a:p>
          <a:p>
            <a:pPr lvl="1"/>
            <a:r>
              <a:rPr lang="en-IN" sz="2400" smtClean="0"/>
              <a:t>Denotes the largest timestamp of any transactions that executed Write(Q) successfully.</a:t>
            </a:r>
          </a:p>
          <a:p>
            <a:r>
              <a:rPr lang="en-IN" sz="2800" smtClean="0"/>
              <a:t>R-timestamp(Q)  :  denotes the largest timestamp of any transaction that executed read(Q) successfully..</a:t>
            </a:r>
          </a:p>
          <a:p>
            <a:r>
              <a:rPr lang="en-IN" sz="2800" smtClean="0"/>
              <a:t>These timestamps are updated when a new read(Q) or write(Q) operation is executed. </a:t>
            </a:r>
          </a:p>
          <a:p>
            <a:pPr lvl="1">
              <a:buFont typeface="Wingdings" pitchFamily="2" charset="2"/>
              <a:buNone/>
            </a:pPr>
            <a:endParaRPr lang="en-IN" sz="2400" smtClean="0"/>
          </a:p>
        </p:txBody>
      </p:sp>
      <p:sp>
        <p:nvSpPr>
          <p:cNvPr id="73732" name="Date Placeholder 3"/>
          <p:cNvSpPr>
            <a:spLocks noGrp="1"/>
          </p:cNvSpPr>
          <p:nvPr>
            <p:ph type="dt" sz="quarter" idx="10"/>
          </p:nvPr>
        </p:nvSpPr>
        <p:spPr>
          <a:noFill/>
        </p:spPr>
        <p:txBody>
          <a:bodyPr/>
          <a:lstStyle/>
          <a:p>
            <a:r>
              <a:rPr lang="en-US" smtClean="0"/>
              <a:t>DBMS</a:t>
            </a:r>
            <a:endParaRPr lang="en-GB" smtClean="0"/>
          </a:p>
        </p:txBody>
      </p:sp>
      <p:sp>
        <p:nvSpPr>
          <p:cNvPr id="73733" name="Footer Placeholder 4"/>
          <p:cNvSpPr>
            <a:spLocks noGrp="1"/>
          </p:cNvSpPr>
          <p:nvPr>
            <p:ph type="ftr" sz="quarter" idx="11"/>
          </p:nvPr>
        </p:nvSpPr>
        <p:spPr>
          <a:noFill/>
        </p:spPr>
        <p:txBody>
          <a:bodyPr/>
          <a:lstStyle/>
          <a:p>
            <a:r>
              <a:rPr lang="en-GB" smtClean="0"/>
              <a:t>Snigdha Biswas</a:t>
            </a:r>
          </a:p>
        </p:txBody>
      </p:sp>
      <p:sp>
        <p:nvSpPr>
          <p:cNvPr id="73734" name="Slide Number Placeholder 5"/>
          <p:cNvSpPr>
            <a:spLocks noGrp="1"/>
          </p:cNvSpPr>
          <p:nvPr>
            <p:ph type="sldNum" sz="quarter" idx="12"/>
          </p:nvPr>
        </p:nvSpPr>
        <p:spPr>
          <a:noFill/>
        </p:spPr>
        <p:txBody>
          <a:bodyPr/>
          <a:lstStyle/>
          <a:p>
            <a:fld id="{E4FCE69A-B743-4A15-823A-FCD7068D8257}" type="slidenum">
              <a:rPr lang="en-GB" smtClean="0"/>
              <a:pPr/>
              <a:t>32</a:t>
            </a:fld>
            <a:endParaRPr lang="en-GB"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IN" smtClean="0"/>
              <a:t>CONCURRENCY CONTROL</a:t>
            </a:r>
          </a:p>
        </p:txBody>
      </p:sp>
      <p:sp>
        <p:nvSpPr>
          <p:cNvPr id="74755" name="Content Placeholder 2"/>
          <p:cNvSpPr>
            <a:spLocks noGrp="1"/>
          </p:cNvSpPr>
          <p:nvPr>
            <p:ph idx="1"/>
          </p:nvPr>
        </p:nvSpPr>
        <p:spPr/>
        <p:txBody>
          <a:bodyPr/>
          <a:lstStyle/>
          <a:p>
            <a:r>
              <a:rPr lang="en-IN" sz="2800" smtClean="0"/>
              <a:t>All database oprations (READ, WRITE) within the same transaction must have the same timestamp</a:t>
            </a:r>
          </a:p>
          <a:p>
            <a:r>
              <a:rPr lang="en-IN" sz="2800" smtClean="0"/>
              <a:t>DBMS executes conflicting operations in the time stamp order, thereby ensuring  serializability of the transactions. If two transactions conflict, one often is stopped rescheduled and</a:t>
            </a:r>
            <a:r>
              <a:rPr lang="en-IN" smtClean="0"/>
              <a:t> assigned a new timestamp value.</a:t>
            </a:r>
          </a:p>
        </p:txBody>
      </p:sp>
      <p:sp>
        <p:nvSpPr>
          <p:cNvPr id="74756" name="Date Placeholder 3"/>
          <p:cNvSpPr>
            <a:spLocks noGrp="1"/>
          </p:cNvSpPr>
          <p:nvPr>
            <p:ph type="dt" sz="quarter" idx="10"/>
          </p:nvPr>
        </p:nvSpPr>
        <p:spPr>
          <a:noFill/>
        </p:spPr>
        <p:txBody>
          <a:bodyPr/>
          <a:lstStyle/>
          <a:p>
            <a:r>
              <a:rPr lang="en-US" smtClean="0"/>
              <a:t>DBMS</a:t>
            </a:r>
            <a:endParaRPr lang="en-GB" smtClean="0"/>
          </a:p>
        </p:txBody>
      </p:sp>
      <p:sp>
        <p:nvSpPr>
          <p:cNvPr id="74757" name="Footer Placeholder 4"/>
          <p:cNvSpPr>
            <a:spLocks noGrp="1"/>
          </p:cNvSpPr>
          <p:nvPr>
            <p:ph type="ftr" sz="quarter" idx="11"/>
          </p:nvPr>
        </p:nvSpPr>
        <p:spPr>
          <a:noFill/>
        </p:spPr>
        <p:txBody>
          <a:bodyPr/>
          <a:lstStyle/>
          <a:p>
            <a:r>
              <a:rPr lang="en-GB" smtClean="0"/>
              <a:t>Snigdha Biswas</a:t>
            </a:r>
          </a:p>
        </p:txBody>
      </p:sp>
      <p:sp>
        <p:nvSpPr>
          <p:cNvPr id="74758" name="Slide Number Placeholder 5"/>
          <p:cNvSpPr>
            <a:spLocks noGrp="1"/>
          </p:cNvSpPr>
          <p:nvPr>
            <p:ph type="sldNum" sz="quarter" idx="12"/>
          </p:nvPr>
        </p:nvSpPr>
        <p:spPr>
          <a:noFill/>
        </p:spPr>
        <p:txBody>
          <a:bodyPr/>
          <a:lstStyle/>
          <a:p>
            <a:fld id="{4B723E9E-7B01-48F4-9451-A765E7D450B8}" type="slidenum">
              <a:rPr lang="en-GB" smtClean="0"/>
              <a:pPr/>
              <a:t>33</a:t>
            </a:fld>
            <a:endParaRPr lang="en-GB"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IN" smtClean="0"/>
              <a:t>CONCURRENCY CONTROL</a:t>
            </a:r>
          </a:p>
        </p:txBody>
      </p:sp>
      <p:sp>
        <p:nvSpPr>
          <p:cNvPr id="75779" name="Content Placeholder 2"/>
          <p:cNvSpPr>
            <a:spLocks noGrp="1"/>
          </p:cNvSpPr>
          <p:nvPr>
            <p:ph idx="1"/>
          </p:nvPr>
        </p:nvSpPr>
        <p:spPr/>
        <p:txBody>
          <a:bodyPr/>
          <a:lstStyle/>
          <a:p>
            <a:r>
              <a:rPr lang="en-IN" smtClean="0"/>
              <a:t>Disadvantage of timestamping approach :</a:t>
            </a:r>
          </a:p>
          <a:p>
            <a:pPr lvl="1"/>
            <a:r>
              <a:rPr lang="en-IN" smtClean="0"/>
              <a:t>Each value stored in the database requires two additional timestamp fields</a:t>
            </a:r>
          </a:p>
          <a:p>
            <a:pPr lvl="1"/>
            <a:r>
              <a:rPr lang="en-IN" smtClean="0"/>
              <a:t>One for the last time the field was read</a:t>
            </a:r>
          </a:p>
          <a:p>
            <a:pPr lvl="1"/>
            <a:r>
              <a:rPr lang="en-IN" smtClean="0"/>
              <a:t>One for the last update</a:t>
            </a:r>
          </a:p>
          <a:p>
            <a:r>
              <a:rPr lang="en-IN" sz="2400" smtClean="0"/>
              <a:t>Time stamping thus increase the memory needs and the database processing overhead.</a:t>
            </a:r>
          </a:p>
        </p:txBody>
      </p:sp>
      <p:sp>
        <p:nvSpPr>
          <p:cNvPr id="75780" name="Date Placeholder 3"/>
          <p:cNvSpPr>
            <a:spLocks noGrp="1"/>
          </p:cNvSpPr>
          <p:nvPr>
            <p:ph type="dt" sz="quarter" idx="10"/>
          </p:nvPr>
        </p:nvSpPr>
        <p:spPr>
          <a:noFill/>
        </p:spPr>
        <p:txBody>
          <a:bodyPr/>
          <a:lstStyle/>
          <a:p>
            <a:r>
              <a:rPr lang="en-US" smtClean="0"/>
              <a:t>DBMS</a:t>
            </a:r>
            <a:endParaRPr lang="en-GB" smtClean="0"/>
          </a:p>
        </p:txBody>
      </p:sp>
      <p:sp>
        <p:nvSpPr>
          <p:cNvPr id="75781" name="Footer Placeholder 4"/>
          <p:cNvSpPr>
            <a:spLocks noGrp="1"/>
          </p:cNvSpPr>
          <p:nvPr>
            <p:ph type="ftr" sz="quarter" idx="11"/>
          </p:nvPr>
        </p:nvSpPr>
        <p:spPr>
          <a:noFill/>
        </p:spPr>
        <p:txBody>
          <a:bodyPr/>
          <a:lstStyle/>
          <a:p>
            <a:r>
              <a:rPr lang="en-GB" smtClean="0"/>
              <a:t>Snigdha Biswas</a:t>
            </a:r>
          </a:p>
        </p:txBody>
      </p:sp>
      <p:sp>
        <p:nvSpPr>
          <p:cNvPr id="75782" name="Slide Number Placeholder 5"/>
          <p:cNvSpPr>
            <a:spLocks noGrp="1"/>
          </p:cNvSpPr>
          <p:nvPr>
            <p:ph type="sldNum" sz="quarter" idx="12"/>
          </p:nvPr>
        </p:nvSpPr>
        <p:spPr>
          <a:noFill/>
        </p:spPr>
        <p:txBody>
          <a:bodyPr/>
          <a:lstStyle/>
          <a:p>
            <a:fld id="{F7B2C3D8-1130-4D10-9E59-E62DC54BF2EE}" type="slidenum">
              <a:rPr lang="en-GB" smtClean="0"/>
              <a:pPr/>
              <a:t>34</a:t>
            </a:fld>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mtClean="0"/>
              <a:t>CONCURRENCY CONTROL</a:t>
            </a:r>
          </a:p>
        </p:txBody>
      </p:sp>
      <p:sp>
        <p:nvSpPr>
          <p:cNvPr id="21507" name="Content Placeholder 2"/>
          <p:cNvSpPr>
            <a:spLocks noGrp="1"/>
          </p:cNvSpPr>
          <p:nvPr>
            <p:ph idx="1"/>
          </p:nvPr>
        </p:nvSpPr>
        <p:spPr/>
        <p:txBody>
          <a:bodyPr/>
          <a:lstStyle/>
          <a:p>
            <a:r>
              <a:rPr lang="en-IN" smtClean="0"/>
              <a:t>To implement this requirement is to allow a transaction to access a data item only if it is currently holding a lock on the data item</a:t>
            </a:r>
          </a:p>
        </p:txBody>
      </p:sp>
      <p:sp>
        <p:nvSpPr>
          <p:cNvPr id="21508" name="Date Placeholder 3"/>
          <p:cNvSpPr>
            <a:spLocks noGrp="1"/>
          </p:cNvSpPr>
          <p:nvPr>
            <p:ph type="dt" sz="quarter" idx="10"/>
          </p:nvPr>
        </p:nvSpPr>
        <p:spPr>
          <a:noFill/>
        </p:spPr>
        <p:txBody>
          <a:bodyPr/>
          <a:lstStyle/>
          <a:p>
            <a:r>
              <a:rPr lang="en-US" smtClean="0"/>
              <a:t>DBMS</a:t>
            </a:r>
            <a:endParaRPr lang="en-GB" smtClean="0"/>
          </a:p>
        </p:txBody>
      </p:sp>
      <p:sp>
        <p:nvSpPr>
          <p:cNvPr id="21509" name="Footer Placeholder 4"/>
          <p:cNvSpPr>
            <a:spLocks noGrp="1"/>
          </p:cNvSpPr>
          <p:nvPr>
            <p:ph type="ftr" sz="quarter" idx="11"/>
          </p:nvPr>
        </p:nvSpPr>
        <p:spPr>
          <a:noFill/>
        </p:spPr>
        <p:txBody>
          <a:bodyPr/>
          <a:lstStyle/>
          <a:p>
            <a:r>
              <a:rPr lang="en-GB" smtClean="0"/>
              <a:t>Snigdha Biswas</a:t>
            </a:r>
          </a:p>
        </p:txBody>
      </p:sp>
      <p:sp>
        <p:nvSpPr>
          <p:cNvPr id="21510" name="Slide Number Placeholder 5"/>
          <p:cNvSpPr>
            <a:spLocks noGrp="1"/>
          </p:cNvSpPr>
          <p:nvPr>
            <p:ph type="sldNum" sz="quarter" idx="12"/>
          </p:nvPr>
        </p:nvSpPr>
        <p:spPr>
          <a:noFill/>
        </p:spPr>
        <p:txBody>
          <a:bodyPr/>
          <a:lstStyle/>
          <a:p>
            <a:fld id="{A8BEB856-3290-40CF-9E1F-126A569A82B8}" type="slidenum">
              <a:rPr lang="en-GB" smtClean="0"/>
              <a:pPr/>
              <a:t>4</a:t>
            </a:fld>
            <a:endParaRPr lang="en-GB"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 CONTROL</a:t>
            </a:r>
            <a:endParaRPr lang="en-IN" dirty="0"/>
          </a:p>
        </p:txBody>
      </p:sp>
      <p:sp>
        <p:nvSpPr>
          <p:cNvPr id="3" name="Content Placeholder 2"/>
          <p:cNvSpPr>
            <a:spLocks noGrp="1"/>
          </p:cNvSpPr>
          <p:nvPr>
            <p:ph idx="1"/>
          </p:nvPr>
        </p:nvSpPr>
        <p:spPr/>
        <p:txBody>
          <a:bodyPr/>
          <a:lstStyle/>
          <a:p>
            <a:r>
              <a:rPr lang="en-IN" dirty="0" smtClean="0"/>
              <a:t>What is a lock ?</a:t>
            </a:r>
          </a:p>
          <a:p>
            <a:r>
              <a:rPr lang="en-IN" dirty="0" smtClean="0"/>
              <a:t>A variable associated with a data item that describes the status of the item with respect to the possible operations that can be applied to it</a:t>
            </a:r>
          </a:p>
        </p:txBody>
      </p:sp>
      <p:sp>
        <p:nvSpPr>
          <p:cNvPr id="4" name="Date Placeholder 3"/>
          <p:cNvSpPr>
            <a:spLocks noGrp="1"/>
          </p:cNvSpPr>
          <p:nvPr>
            <p:ph type="dt" sz="half" idx="10"/>
          </p:nvPr>
        </p:nvSpPr>
        <p:spPr/>
        <p:txBody>
          <a:bodyPr/>
          <a:lstStyle/>
          <a:p>
            <a:pPr>
              <a:defRPr/>
            </a:pPr>
            <a:r>
              <a:rPr lang="en-US" smtClean="0"/>
              <a:t>DBMS</a:t>
            </a:r>
            <a:endParaRPr lang="en-GB"/>
          </a:p>
        </p:txBody>
      </p:sp>
      <p:sp>
        <p:nvSpPr>
          <p:cNvPr id="5" name="Footer Placeholder 4"/>
          <p:cNvSpPr>
            <a:spLocks noGrp="1"/>
          </p:cNvSpPr>
          <p:nvPr>
            <p:ph type="ftr" sz="quarter" idx="11"/>
          </p:nvPr>
        </p:nvSpPr>
        <p:spPr/>
        <p:txBody>
          <a:bodyPr/>
          <a:lstStyle/>
          <a:p>
            <a:pPr>
              <a:defRPr/>
            </a:pPr>
            <a:r>
              <a:rPr lang="en-GB" smtClean="0"/>
              <a:t>Snigdha Biswas</a:t>
            </a:r>
            <a:endParaRPr lang="en-GB"/>
          </a:p>
        </p:txBody>
      </p:sp>
      <p:sp>
        <p:nvSpPr>
          <p:cNvPr id="6" name="Slide Number Placeholder 5"/>
          <p:cNvSpPr>
            <a:spLocks noGrp="1"/>
          </p:cNvSpPr>
          <p:nvPr>
            <p:ph type="sldNum" sz="quarter" idx="12"/>
          </p:nvPr>
        </p:nvSpPr>
        <p:spPr/>
        <p:txBody>
          <a:bodyPr/>
          <a:lstStyle/>
          <a:p>
            <a:pPr>
              <a:defRPr/>
            </a:pPr>
            <a:fld id="{FE6522B7-8418-42B9-930D-F75EF933D934}" type="slidenum">
              <a:rPr lang="en-GB" smtClean="0"/>
              <a:pPr>
                <a:defRPr/>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 CONTROL</a:t>
            </a:r>
            <a:endParaRPr lang="en-IN" dirty="0"/>
          </a:p>
        </p:txBody>
      </p:sp>
      <p:sp>
        <p:nvSpPr>
          <p:cNvPr id="3" name="Content Placeholder 2"/>
          <p:cNvSpPr>
            <a:spLocks noGrp="1"/>
          </p:cNvSpPr>
          <p:nvPr>
            <p:ph idx="1"/>
          </p:nvPr>
        </p:nvSpPr>
        <p:spPr/>
        <p:txBody>
          <a:bodyPr/>
          <a:lstStyle/>
          <a:p>
            <a:r>
              <a:rPr lang="en-IN" dirty="0" smtClean="0"/>
              <a:t>Locks can be of two types :</a:t>
            </a:r>
          </a:p>
          <a:p>
            <a:pPr lvl="1"/>
            <a:r>
              <a:rPr lang="en-IN" dirty="0" smtClean="0"/>
              <a:t>1. Binary locks</a:t>
            </a:r>
          </a:p>
          <a:p>
            <a:pPr lvl="1"/>
            <a:endParaRPr lang="en-IN" dirty="0" smtClean="0"/>
          </a:p>
          <a:p>
            <a:pPr lvl="1"/>
            <a:r>
              <a:rPr lang="en-IN" dirty="0" smtClean="0"/>
              <a:t>Share / Exclusive lock</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r>
              <a:rPr lang="en-US" smtClean="0"/>
              <a:t>DBMS</a:t>
            </a:r>
            <a:endParaRPr lang="en-GB"/>
          </a:p>
        </p:txBody>
      </p:sp>
      <p:sp>
        <p:nvSpPr>
          <p:cNvPr id="5" name="Footer Placeholder 4"/>
          <p:cNvSpPr>
            <a:spLocks noGrp="1"/>
          </p:cNvSpPr>
          <p:nvPr>
            <p:ph type="ftr" sz="quarter" idx="11"/>
          </p:nvPr>
        </p:nvSpPr>
        <p:spPr/>
        <p:txBody>
          <a:bodyPr/>
          <a:lstStyle/>
          <a:p>
            <a:pPr>
              <a:defRPr/>
            </a:pPr>
            <a:r>
              <a:rPr lang="en-GB" smtClean="0"/>
              <a:t>Snigdha Biswas</a:t>
            </a:r>
            <a:endParaRPr lang="en-GB"/>
          </a:p>
        </p:txBody>
      </p:sp>
      <p:sp>
        <p:nvSpPr>
          <p:cNvPr id="6" name="Slide Number Placeholder 5"/>
          <p:cNvSpPr>
            <a:spLocks noGrp="1"/>
          </p:cNvSpPr>
          <p:nvPr>
            <p:ph type="sldNum" sz="quarter" idx="12"/>
          </p:nvPr>
        </p:nvSpPr>
        <p:spPr/>
        <p:txBody>
          <a:bodyPr/>
          <a:lstStyle/>
          <a:p>
            <a:pPr>
              <a:defRPr/>
            </a:pPr>
            <a:fld id="{FE6522B7-8418-42B9-930D-F75EF933D934}" type="slidenum">
              <a:rPr lang="en-GB" smtClean="0"/>
              <a:pPr>
                <a:defRPr/>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CONCURRENCY CONTROL</a:t>
            </a:r>
          </a:p>
        </p:txBody>
      </p:sp>
      <p:sp>
        <p:nvSpPr>
          <p:cNvPr id="23555" name="Content Placeholder 2"/>
          <p:cNvSpPr>
            <a:spLocks noGrp="1"/>
          </p:cNvSpPr>
          <p:nvPr>
            <p:ph idx="1"/>
          </p:nvPr>
        </p:nvSpPr>
        <p:spPr/>
        <p:txBody>
          <a:bodyPr/>
          <a:lstStyle/>
          <a:p>
            <a:r>
              <a:rPr lang="en-IN" smtClean="0"/>
              <a:t>Shared lock :</a:t>
            </a:r>
          </a:p>
          <a:p>
            <a:pPr lvl="1"/>
            <a:r>
              <a:rPr lang="en-IN" smtClean="0"/>
              <a:t>If a transaction Ti has obtained a shared-mode lock (denoted by S) on item Q , then the Ti can read but cannot write Q</a:t>
            </a:r>
          </a:p>
          <a:p>
            <a:r>
              <a:rPr lang="en-IN" smtClean="0"/>
              <a:t>Exclusive :</a:t>
            </a:r>
          </a:p>
          <a:p>
            <a:pPr lvl="1"/>
            <a:r>
              <a:rPr lang="en-IN" smtClean="0"/>
              <a:t>If a transaction Ti has obtained a exclusive –mode lock (denoted by X) on item Q then Ti can both read and write Q </a:t>
            </a:r>
          </a:p>
        </p:txBody>
      </p:sp>
      <p:sp>
        <p:nvSpPr>
          <p:cNvPr id="23556" name="Date Placeholder 3"/>
          <p:cNvSpPr>
            <a:spLocks noGrp="1"/>
          </p:cNvSpPr>
          <p:nvPr>
            <p:ph type="dt" sz="quarter" idx="10"/>
          </p:nvPr>
        </p:nvSpPr>
        <p:spPr>
          <a:noFill/>
        </p:spPr>
        <p:txBody>
          <a:bodyPr/>
          <a:lstStyle/>
          <a:p>
            <a:r>
              <a:rPr lang="en-US" smtClean="0"/>
              <a:t>DBMS</a:t>
            </a:r>
            <a:endParaRPr lang="en-GB" smtClean="0"/>
          </a:p>
        </p:txBody>
      </p:sp>
      <p:sp>
        <p:nvSpPr>
          <p:cNvPr id="23557" name="Footer Placeholder 4"/>
          <p:cNvSpPr>
            <a:spLocks noGrp="1"/>
          </p:cNvSpPr>
          <p:nvPr>
            <p:ph type="ftr" sz="quarter" idx="11"/>
          </p:nvPr>
        </p:nvSpPr>
        <p:spPr>
          <a:noFill/>
        </p:spPr>
        <p:txBody>
          <a:bodyPr/>
          <a:lstStyle/>
          <a:p>
            <a:r>
              <a:rPr lang="en-GB" smtClean="0"/>
              <a:t>Snigdha Biswas</a:t>
            </a:r>
          </a:p>
        </p:txBody>
      </p:sp>
      <p:sp>
        <p:nvSpPr>
          <p:cNvPr id="23558" name="Slide Number Placeholder 5"/>
          <p:cNvSpPr>
            <a:spLocks noGrp="1"/>
          </p:cNvSpPr>
          <p:nvPr>
            <p:ph type="sldNum" sz="quarter" idx="12"/>
          </p:nvPr>
        </p:nvSpPr>
        <p:spPr>
          <a:noFill/>
        </p:spPr>
        <p:txBody>
          <a:bodyPr/>
          <a:lstStyle/>
          <a:p>
            <a:fld id="{DFA5D0D6-BBB1-4639-95DD-1F042B2AE91B}" type="slidenum">
              <a:rPr lang="en-GB" smtClean="0"/>
              <a:pPr/>
              <a:t>7</a:t>
            </a:fld>
            <a:endParaRPr lang="en-GB"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smtClean="0"/>
              <a:t>CONCURRENCY CONTROL</a:t>
            </a:r>
          </a:p>
        </p:txBody>
      </p:sp>
      <p:sp>
        <p:nvSpPr>
          <p:cNvPr id="24579" name="Content Placeholder 2"/>
          <p:cNvSpPr>
            <a:spLocks noGrp="1"/>
          </p:cNvSpPr>
          <p:nvPr>
            <p:ph idx="1"/>
          </p:nvPr>
        </p:nvSpPr>
        <p:spPr/>
        <p:txBody>
          <a:bodyPr/>
          <a:lstStyle/>
          <a:p>
            <a:pPr>
              <a:buNone/>
            </a:pPr>
            <a:endParaRPr lang="en-IN" dirty="0" smtClean="0"/>
          </a:p>
          <a:p>
            <a:r>
              <a:rPr lang="en-IN" dirty="0" smtClean="0"/>
              <a:t>Transaction makes the request to the concurrency control manager.</a:t>
            </a:r>
          </a:p>
          <a:p>
            <a:r>
              <a:rPr lang="en-IN" dirty="0" smtClean="0"/>
              <a:t>It can proceed with the operation, only after the lock is granted to the trans.</a:t>
            </a:r>
          </a:p>
        </p:txBody>
      </p:sp>
      <p:sp>
        <p:nvSpPr>
          <p:cNvPr id="24580" name="Date Placeholder 3"/>
          <p:cNvSpPr>
            <a:spLocks noGrp="1"/>
          </p:cNvSpPr>
          <p:nvPr>
            <p:ph type="dt" sz="quarter" idx="10"/>
          </p:nvPr>
        </p:nvSpPr>
        <p:spPr>
          <a:noFill/>
        </p:spPr>
        <p:txBody>
          <a:bodyPr/>
          <a:lstStyle/>
          <a:p>
            <a:r>
              <a:rPr lang="en-US" smtClean="0"/>
              <a:t>DBMS</a:t>
            </a:r>
            <a:endParaRPr lang="en-GB" smtClean="0"/>
          </a:p>
        </p:txBody>
      </p:sp>
      <p:sp>
        <p:nvSpPr>
          <p:cNvPr id="24581" name="Footer Placeholder 4"/>
          <p:cNvSpPr>
            <a:spLocks noGrp="1"/>
          </p:cNvSpPr>
          <p:nvPr>
            <p:ph type="ftr" sz="quarter" idx="11"/>
          </p:nvPr>
        </p:nvSpPr>
        <p:spPr>
          <a:noFill/>
        </p:spPr>
        <p:txBody>
          <a:bodyPr/>
          <a:lstStyle/>
          <a:p>
            <a:r>
              <a:rPr lang="en-GB" smtClean="0"/>
              <a:t>Snigdha Biswas</a:t>
            </a:r>
          </a:p>
        </p:txBody>
      </p:sp>
      <p:sp>
        <p:nvSpPr>
          <p:cNvPr id="24582" name="Slide Number Placeholder 5"/>
          <p:cNvSpPr>
            <a:spLocks noGrp="1"/>
          </p:cNvSpPr>
          <p:nvPr>
            <p:ph type="sldNum" sz="quarter" idx="12"/>
          </p:nvPr>
        </p:nvSpPr>
        <p:spPr>
          <a:noFill/>
        </p:spPr>
        <p:txBody>
          <a:bodyPr/>
          <a:lstStyle/>
          <a:p>
            <a:fld id="{DD53A22A-7324-4922-9A72-69979B3A1D63}" type="slidenum">
              <a:rPr lang="en-GB" smtClean="0"/>
              <a:pPr/>
              <a:t>8</a:t>
            </a:fld>
            <a:endParaRPr lang="en-GB"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smtClean="0"/>
              <a:t>CONCURRENCY CONTROL</a:t>
            </a:r>
          </a:p>
        </p:txBody>
      </p:sp>
      <p:sp>
        <p:nvSpPr>
          <p:cNvPr id="25603" name="Content Placeholder 2"/>
          <p:cNvSpPr>
            <a:spLocks noGrp="1"/>
          </p:cNvSpPr>
          <p:nvPr>
            <p:ph idx="1"/>
          </p:nvPr>
        </p:nvSpPr>
        <p:spPr/>
        <p:txBody>
          <a:bodyPr/>
          <a:lstStyle/>
          <a:p>
            <a:r>
              <a:rPr lang="en-IN" dirty="0" smtClean="0"/>
              <a:t>Compatibility function :</a:t>
            </a:r>
          </a:p>
          <a:p>
            <a:pPr lvl="1"/>
            <a:r>
              <a:rPr lang="en-IN" dirty="0" smtClean="0"/>
              <a:t>A, B represents arbitrary lock mode</a:t>
            </a:r>
          </a:p>
          <a:p>
            <a:pPr lvl="1"/>
            <a:r>
              <a:rPr lang="en-IN" dirty="0" smtClean="0"/>
              <a:t>Ti request a lock of mode A on Q, on which Transaction </a:t>
            </a:r>
            <a:r>
              <a:rPr lang="en-IN" dirty="0" err="1" smtClean="0"/>
              <a:t>Tj</a:t>
            </a:r>
            <a:r>
              <a:rPr lang="en-IN" dirty="0" smtClean="0"/>
              <a:t> holds a lock of mode B</a:t>
            </a:r>
          </a:p>
          <a:p>
            <a:pPr lvl="1"/>
            <a:r>
              <a:rPr lang="en-IN" dirty="0" smtClean="0"/>
              <a:t>Ti can be granted a lock on Q immediately, in spite of the presence of mode B lock we can say</a:t>
            </a:r>
          </a:p>
          <a:p>
            <a:pPr lvl="2"/>
            <a:r>
              <a:rPr lang="en-IN" dirty="0" smtClean="0"/>
              <a:t>A is compatible with  B</a:t>
            </a:r>
          </a:p>
        </p:txBody>
      </p:sp>
      <p:sp>
        <p:nvSpPr>
          <p:cNvPr id="25604" name="Date Placeholder 3"/>
          <p:cNvSpPr>
            <a:spLocks noGrp="1"/>
          </p:cNvSpPr>
          <p:nvPr>
            <p:ph type="dt" sz="quarter" idx="10"/>
          </p:nvPr>
        </p:nvSpPr>
        <p:spPr>
          <a:noFill/>
        </p:spPr>
        <p:txBody>
          <a:bodyPr/>
          <a:lstStyle/>
          <a:p>
            <a:r>
              <a:rPr lang="en-US" smtClean="0"/>
              <a:t>DBMS</a:t>
            </a:r>
            <a:endParaRPr lang="en-GB" smtClean="0"/>
          </a:p>
        </p:txBody>
      </p:sp>
      <p:sp>
        <p:nvSpPr>
          <p:cNvPr id="25605" name="Footer Placeholder 4"/>
          <p:cNvSpPr>
            <a:spLocks noGrp="1"/>
          </p:cNvSpPr>
          <p:nvPr>
            <p:ph type="ftr" sz="quarter" idx="11"/>
          </p:nvPr>
        </p:nvSpPr>
        <p:spPr>
          <a:noFill/>
        </p:spPr>
        <p:txBody>
          <a:bodyPr/>
          <a:lstStyle/>
          <a:p>
            <a:r>
              <a:rPr lang="en-GB" smtClean="0"/>
              <a:t>Snigdha Biswas</a:t>
            </a:r>
          </a:p>
        </p:txBody>
      </p:sp>
      <p:sp>
        <p:nvSpPr>
          <p:cNvPr id="25606" name="Slide Number Placeholder 5"/>
          <p:cNvSpPr>
            <a:spLocks noGrp="1"/>
          </p:cNvSpPr>
          <p:nvPr>
            <p:ph type="sldNum" sz="quarter" idx="12"/>
          </p:nvPr>
        </p:nvSpPr>
        <p:spPr>
          <a:noFill/>
        </p:spPr>
        <p:txBody>
          <a:bodyPr/>
          <a:lstStyle/>
          <a:p>
            <a:fld id="{387C5A90-31E8-4CBE-A6D6-9362B44987AF}" type="slidenum">
              <a:rPr lang="en-GB" smtClean="0"/>
              <a:pPr/>
              <a:t>9</a:t>
            </a:fld>
            <a:endParaRPr lang="en-GB"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12802</TotalTime>
  <Words>1602</Words>
  <Application>Microsoft Office PowerPoint</Application>
  <PresentationFormat>On-screen Show (4:3)</PresentationFormat>
  <Paragraphs>269</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 Unicode MS</vt:lpstr>
      <vt:lpstr>Courier New</vt:lpstr>
      <vt:lpstr>Symbol</vt:lpstr>
      <vt:lpstr>Times New Roman</vt:lpstr>
      <vt:lpstr>Wingdings</vt:lpstr>
      <vt:lpstr>Default Design</vt:lpstr>
      <vt:lpstr>CONCURRENCY CONTROL </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382</cp:revision>
  <dcterms:created xsi:type="dcterms:W3CDTF">2007-10-01T11:10:55Z</dcterms:created>
  <dcterms:modified xsi:type="dcterms:W3CDTF">2018-02-12T14:34:17Z</dcterms:modified>
</cp:coreProperties>
</file>