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42525" y="23275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Railway Management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EXAMPLE-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725" y="1410450"/>
            <a:ext cx="3882125" cy="23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Ticket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425" y="1747850"/>
            <a:ext cx="6797150" cy="19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Account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450" y="1695600"/>
            <a:ext cx="5751525" cy="20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Stoppage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50" y="1743075"/>
            <a:ext cx="6062375" cy="20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PROCEDURES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5132950" y="610450"/>
            <a:ext cx="35487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000"/>
              <a:buChar char="●"/>
            </a:pPr>
            <a:r>
              <a:rPr b="1" lang="en" sz="3000">
                <a:solidFill>
                  <a:srgbClr val="4C113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PROCEDURE TO CHECK FOOD</a:t>
            </a:r>
            <a:endParaRPr b="1" sz="3000">
              <a:solidFill>
                <a:srgbClr val="4C113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000"/>
              <a:buChar char="●"/>
            </a:pPr>
            <a:r>
              <a:rPr b="1" lang="en" sz="3000">
                <a:solidFill>
                  <a:srgbClr val="4C113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PROCEDURE TO CHECK FOR SEATS</a:t>
            </a:r>
            <a:endParaRPr b="1" sz="3000">
              <a:solidFill>
                <a:srgbClr val="4C113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3000"/>
              <a:buChar char="●"/>
            </a:pPr>
            <a:r>
              <a:rPr b="1" lang="en" sz="3000">
                <a:solidFill>
                  <a:srgbClr val="4C113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PROCEDURE TO LOOK FOR STATIONS WITH “ “</a:t>
            </a:r>
            <a:endParaRPr sz="30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TO CHECK FOOD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375" y="1315375"/>
            <a:ext cx="56388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269450" y="434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TO CHECK FOR SEATS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1" cy="30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TO LOOK FOR STATIONS WITH “ “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304825"/>
            <a:ext cx="6743700" cy="30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50" y="1410450"/>
            <a:ext cx="8606851" cy="28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775" y="1431575"/>
            <a:ext cx="4615425" cy="27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explores concepts of Database Management and uses Procedural Language/ Structured Query Language (PL/SQL) to implement managerial functions related to maintaining passenger records, and other railway related manipulations.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mainly aimed to be of use for Administration/Management purposes.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1125"/>
            <a:ext cx="8839200" cy="16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THANKS!!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95525" y="1416675"/>
            <a:ext cx="8520600" cy="15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ER-DIAGRAM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89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73300" y="1016200"/>
            <a:ext cx="2808000" cy="26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rgbClr val="6D9EEB"/>
                </a:solidFill>
              </a:rPr>
              <a:t>LIST OF TABLES</a:t>
            </a:r>
            <a:endParaRPr sz="3600" u="sng">
              <a:solidFill>
                <a:srgbClr val="6D9EEB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0" y="458675"/>
            <a:ext cx="3948175" cy="41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Train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650" y="1389300"/>
            <a:ext cx="6891325" cy="26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EXAMPLE-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4375"/>
            <a:ext cx="8839202" cy="19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Passenger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475" y="1347075"/>
            <a:ext cx="6153150" cy="25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Station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400" y="1748400"/>
            <a:ext cx="5581650" cy="17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