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57" r:id="rId2"/>
    <p:sldId id="372" r:id="rId3"/>
    <p:sldId id="373" r:id="rId4"/>
    <p:sldId id="374" r:id="rId5"/>
    <p:sldId id="375" r:id="rId6"/>
    <p:sldId id="398" r:id="rId7"/>
    <p:sldId id="399" r:id="rId8"/>
    <p:sldId id="376" r:id="rId9"/>
    <p:sldId id="378" r:id="rId10"/>
    <p:sldId id="37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80" r:id="rId24"/>
    <p:sldId id="381" r:id="rId25"/>
    <p:sldId id="382" r:id="rId26"/>
    <p:sldId id="383" r:id="rId27"/>
    <p:sldId id="384" r:id="rId28"/>
    <p:sldId id="385" r:id="rId29"/>
    <p:sldId id="386" r:id="rId30"/>
    <p:sldId id="388" r:id="rId31"/>
    <p:sldId id="389" r:id="rId32"/>
    <p:sldId id="390" r:id="rId33"/>
    <p:sldId id="391" r:id="rId34"/>
    <p:sldId id="392" r:id="rId35"/>
    <p:sldId id="393" r:id="rId36"/>
    <p:sldId id="395" r:id="rId37"/>
    <p:sldId id="396" r:id="rId38"/>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5pPr>
    <a:lvl6pPr marL="2286000" algn="l" defTabSz="914400" rtl="0" eaLnBrk="1" latinLnBrk="0" hangingPunct="1">
      <a:defRPr sz="1200" kern="1200">
        <a:solidFill>
          <a:schemeClr val="tx1"/>
        </a:solidFill>
        <a:latin typeface="Batang" pitchFamily="18" charset="-127"/>
        <a:ea typeface="+mn-ea"/>
        <a:cs typeface="+mn-cs"/>
      </a:defRPr>
    </a:lvl6pPr>
    <a:lvl7pPr marL="2743200" algn="l" defTabSz="914400" rtl="0" eaLnBrk="1" latinLnBrk="0" hangingPunct="1">
      <a:defRPr sz="1200" kern="1200">
        <a:solidFill>
          <a:schemeClr val="tx1"/>
        </a:solidFill>
        <a:latin typeface="Batang" pitchFamily="18" charset="-127"/>
        <a:ea typeface="+mn-ea"/>
        <a:cs typeface="+mn-cs"/>
      </a:defRPr>
    </a:lvl7pPr>
    <a:lvl8pPr marL="3200400" algn="l" defTabSz="914400" rtl="0" eaLnBrk="1" latinLnBrk="0" hangingPunct="1">
      <a:defRPr sz="1200" kern="1200">
        <a:solidFill>
          <a:schemeClr val="tx1"/>
        </a:solidFill>
        <a:latin typeface="Batang" pitchFamily="18" charset="-127"/>
        <a:ea typeface="+mn-ea"/>
        <a:cs typeface="+mn-cs"/>
      </a:defRPr>
    </a:lvl8pPr>
    <a:lvl9pPr marL="3657600" algn="l" defTabSz="914400" rtl="0" eaLnBrk="1" latinLnBrk="0" hangingPunct="1">
      <a:defRPr sz="12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5" autoAdjust="0"/>
  </p:normalViewPr>
  <p:slideViewPr>
    <p:cSldViewPr>
      <p:cViewPr varScale="1">
        <p:scale>
          <a:sx n="71" d="100"/>
          <a:sy n="71" d="100"/>
        </p:scale>
        <p:origin x="90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pPr>
              <a:defRPr/>
            </a:pPr>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pPr>
              <a:defRPr/>
            </a:pPr>
            <a:endParaRPr lang="en-GB"/>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a:latin typeface="Times New Roman" charset="0"/>
              </a:defRPr>
            </a:lvl1pPr>
          </a:lstStyle>
          <a:p>
            <a:pPr>
              <a:defRPr/>
            </a:pPr>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a:latin typeface="Times New Roman" charset="0"/>
              </a:defRPr>
            </a:lvl1pPr>
          </a:lstStyle>
          <a:p>
            <a:pPr>
              <a:defRPr/>
            </a:pPr>
            <a:fld id="{D17AC5DD-2F32-4E0A-83BD-95B1E3D3E3E2}" type="slidenum">
              <a:rPr lang="en-GB"/>
              <a:pPr>
                <a:defRPr/>
              </a:pPr>
              <a:t>‹#›</a:t>
            </a:fld>
            <a:endParaRPr lang="en-GB"/>
          </a:p>
        </p:txBody>
      </p:sp>
    </p:spTree>
    <p:extLst>
      <p:ext uri="{BB962C8B-B14F-4D97-AF65-F5344CB8AC3E}">
        <p14:creationId xmlns:p14="http://schemas.microsoft.com/office/powerpoint/2010/main" val="900248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IN" smtClean="0"/>
          </a:p>
        </p:txBody>
      </p:sp>
      <p:sp>
        <p:nvSpPr>
          <p:cNvPr id="43012" name="Slide Number Placeholder 3"/>
          <p:cNvSpPr>
            <a:spLocks noGrp="1"/>
          </p:cNvSpPr>
          <p:nvPr>
            <p:ph type="sldNum" sz="quarter" idx="5"/>
          </p:nvPr>
        </p:nvSpPr>
        <p:spPr>
          <a:noFill/>
        </p:spPr>
        <p:txBody>
          <a:bodyPr/>
          <a:lstStyle/>
          <a:p>
            <a:fld id="{3E294233-391C-4CB8-89AA-5CAD343E3CFB}" type="slidenum">
              <a:rPr lang="en-GB" smtClean="0"/>
              <a:pPr/>
              <a:t>1</a:t>
            </a:fld>
            <a:endParaRPr lang="en-GB" smtClean="0"/>
          </a:p>
        </p:txBody>
      </p:sp>
    </p:spTree>
    <p:extLst>
      <p:ext uri="{BB962C8B-B14F-4D97-AF65-F5344CB8AC3E}">
        <p14:creationId xmlns:p14="http://schemas.microsoft.com/office/powerpoint/2010/main" val="1866495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6" name="Rectangle 6"/>
          <p:cNvSpPr>
            <a:spLocks noGrp="1" noChangeArrowheads="1"/>
          </p:cNvSpPr>
          <p:nvPr>
            <p:ph type="sldNum" sz="quarter" idx="12"/>
          </p:nvPr>
        </p:nvSpPr>
        <p:spPr>
          <a:ln/>
        </p:spPr>
        <p:txBody>
          <a:bodyPr/>
          <a:lstStyle>
            <a:lvl1pPr>
              <a:defRPr/>
            </a:lvl1pPr>
          </a:lstStyle>
          <a:p>
            <a:pPr>
              <a:defRPr/>
            </a:pPr>
            <a:fld id="{12C26D01-C249-4D5D-A8EA-4D6F6779F9E6}"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6" name="Rectangle 6"/>
          <p:cNvSpPr>
            <a:spLocks noGrp="1" noChangeArrowheads="1"/>
          </p:cNvSpPr>
          <p:nvPr>
            <p:ph type="sldNum" sz="quarter" idx="12"/>
          </p:nvPr>
        </p:nvSpPr>
        <p:spPr>
          <a:ln/>
        </p:spPr>
        <p:txBody>
          <a:bodyPr/>
          <a:lstStyle>
            <a:lvl1pPr>
              <a:defRPr/>
            </a:lvl1pPr>
          </a:lstStyle>
          <a:p>
            <a:pPr>
              <a:defRPr/>
            </a:pPr>
            <a:fld id="{18539014-9102-44A4-90BE-332C62E6376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6" name="Rectangle 6"/>
          <p:cNvSpPr>
            <a:spLocks noGrp="1" noChangeArrowheads="1"/>
          </p:cNvSpPr>
          <p:nvPr>
            <p:ph type="sldNum" sz="quarter" idx="12"/>
          </p:nvPr>
        </p:nvSpPr>
        <p:spPr>
          <a:ln/>
        </p:spPr>
        <p:txBody>
          <a:bodyPr/>
          <a:lstStyle>
            <a:lvl1pPr>
              <a:defRPr/>
            </a:lvl1pPr>
          </a:lstStyle>
          <a:p>
            <a:pPr>
              <a:defRPr/>
            </a:pPr>
            <a:fld id="{928B7E68-E65D-4811-B2FF-DCB228200DB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6" name="Rectangle 6"/>
          <p:cNvSpPr>
            <a:spLocks noGrp="1" noChangeArrowheads="1"/>
          </p:cNvSpPr>
          <p:nvPr>
            <p:ph type="sldNum" sz="quarter" idx="12"/>
          </p:nvPr>
        </p:nvSpPr>
        <p:spPr>
          <a:ln/>
        </p:spPr>
        <p:txBody>
          <a:bodyPr/>
          <a:lstStyle>
            <a:lvl1pPr>
              <a:defRPr/>
            </a:lvl1pPr>
          </a:lstStyle>
          <a:p>
            <a:pPr>
              <a:defRPr/>
            </a:pPr>
            <a:fld id="{1BA81977-A08E-44C6-9244-45F15F3A4CBA}"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6" name="Rectangle 6"/>
          <p:cNvSpPr>
            <a:spLocks noGrp="1" noChangeArrowheads="1"/>
          </p:cNvSpPr>
          <p:nvPr>
            <p:ph type="sldNum" sz="quarter" idx="12"/>
          </p:nvPr>
        </p:nvSpPr>
        <p:spPr>
          <a:ln/>
        </p:spPr>
        <p:txBody>
          <a:bodyPr/>
          <a:lstStyle>
            <a:lvl1pPr>
              <a:defRPr/>
            </a:lvl1pPr>
          </a:lstStyle>
          <a:p>
            <a:pPr>
              <a:defRPr/>
            </a:pPr>
            <a:fld id="{FDDA2367-E099-4A27-A44D-6B92CD9DEB85}"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6"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7" name="Rectangle 6"/>
          <p:cNvSpPr>
            <a:spLocks noGrp="1" noChangeArrowheads="1"/>
          </p:cNvSpPr>
          <p:nvPr>
            <p:ph type="sldNum" sz="quarter" idx="12"/>
          </p:nvPr>
        </p:nvSpPr>
        <p:spPr>
          <a:ln/>
        </p:spPr>
        <p:txBody>
          <a:bodyPr/>
          <a:lstStyle>
            <a:lvl1pPr>
              <a:defRPr/>
            </a:lvl1pPr>
          </a:lstStyle>
          <a:p>
            <a:pPr>
              <a:defRPr/>
            </a:pPr>
            <a:fld id="{E06CB32D-71A5-427D-9E8A-442AF3E8B30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8"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9" name="Rectangle 6"/>
          <p:cNvSpPr>
            <a:spLocks noGrp="1" noChangeArrowheads="1"/>
          </p:cNvSpPr>
          <p:nvPr>
            <p:ph type="sldNum" sz="quarter" idx="12"/>
          </p:nvPr>
        </p:nvSpPr>
        <p:spPr>
          <a:ln/>
        </p:spPr>
        <p:txBody>
          <a:bodyPr/>
          <a:lstStyle>
            <a:lvl1pPr>
              <a:defRPr/>
            </a:lvl1pPr>
          </a:lstStyle>
          <a:p>
            <a:pPr>
              <a:defRPr/>
            </a:pPr>
            <a:fld id="{2BD5C9DE-A5CF-4E8C-ACF2-55E97DDE1347}"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4"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5" name="Rectangle 6"/>
          <p:cNvSpPr>
            <a:spLocks noGrp="1" noChangeArrowheads="1"/>
          </p:cNvSpPr>
          <p:nvPr>
            <p:ph type="sldNum" sz="quarter" idx="12"/>
          </p:nvPr>
        </p:nvSpPr>
        <p:spPr>
          <a:ln/>
        </p:spPr>
        <p:txBody>
          <a:bodyPr/>
          <a:lstStyle>
            <a:lvl1pPr>
              <a:defRPr/>
            </a:lvl1pPr>
          </a:lstStyle>
          <a:p>
            <a:pPr>
              <a:defRPr/>
            </a:pPr>
            <a:fld id="{AE380F5F-BB83-47A6-A83F-F755A502D5C3}"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3"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4" name="Rectangle 6"/>
          <p:cNvSpPr>
            <a:spLocks noGrp="1" noChangeArrowheads="1"/>
          </p:cNvSpPr>
          <p:nvPr>
            <p:ph type="sldNum" sz="quarter" idx="12"/>
          </p:nvPr>
        </p:nvSpPr>
        <p:spPr>
          <a:ln/>
        </p:spPr>
        <p:txBody>
          <a:bodyPr/>
          <a:lstStyle>
            <a:lvl1pPr>
              <a:defRPr/>
            </a:lvl1pPr>
          </a:lstStyle>
          <a:p>
            <a:pPr>
              <a:defRPr/>
            </a:pPr>
            <a:fld id="{672323C2-A8B5-4127-B16B-419AA0D464F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6"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7" name="Rectangle 6"/>
          <p:cNvSpPr>
            <a:spLocks noGrp="1" noChangeArrowheads="1"/>
          </p:cNvSpPr>
          <p:nvPr>
            <p:ph type="sldNum" sz="quarter" idx="12"/>
          </p:nvPr>
        </p:nvSpPr>
        <p:spPr>
          <a:ln/>
        </p:spPr>
        <p:txBody>
          <a:bodyPr/>
          <a:lstStyle>
            <a:lvl1pPr>
              <a:defRPr/>
            </a:lvl1pPr>
          </a:lstStyle>
          <a:p>
            <a:pPr>
              <a:defRPr/>
            </a:pPr>
            <a:fld id="{8A61A781-A929-4222-AE8A-27820DD1495C}"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a:t>Course name</a:t>
            </a:r>
          </a:p>
        </p:txBody>
      </p:sp>
      <p:sp>
        <p:nvSpPr>
          <p:cNvPr id="6" name="Rectangle 5"/>
          <p:cNvSpPr>
            <a:spLocks noGrp="1" noChangeArrowheads="1"/>
          </p:cNvSpPr>
          <p:nvPr>
            <p:ph type="ftr" sz="quarter" idx="11"/>
          </p:nvPr>
        </p:nvSpPr>
        <p:spPr>
          <a:ln/>
        </p:spPr>
        <p:txBody>
          <a:bodyPr/>
          <a:lstStyle>
            <a:lvl1pPr>
              <a:defRPr/>
            </a:lvl1pPr>
          </a:lstStyle>
          <a:p>
            <a:pPr>
              <a:defRPr/>
            </a:pPr>
            <a:r>
              <a:rPr lang="en-GB"/>
              <a:t>Instructor</a:t>
            </a:r>
          </a:p>
        </p:txBody>
      </p:sp>
      <p:sp>
        <p:nvSpPr>
          <p:cNvPr id="7" name="Rectangle 6"/>
          <p:cNvSpPr>
            <a:spLocks noGrp="1" noChangeArrowheads="1"/>
          </p:cNvSpPr>
          <p:nvPr>
            <p:ph type="sldNum" sz="quarter" idx="12"/>
          </p:nvPr>
        </p:nvSpPr>
        <p:spPr>
          <a:ln/>
        </p:spPr>
        <p:txBody>
          <a:bodyPr/>
          <a:lstStyle>
            <a:lvl1pPr>
              <a:defRPr/>
            </a:lvl1pPr>
          </a:lstStyle>
          <a:p>
            <a:pPr>
              <a:defRPr/>
            </a:pPr>
            <a:fld id="{5C094F2E-80BD-402E-A30A-B64211C9F013}"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a:latin typeface="Times New Roman" charset="0"/>
              </a:defRPr>
            </a:lvl1pPr>
          </a:lstStyle>
          <a:p>
            <a:pPr>
              <a:defRPr/>
            </a:pPr>
            <a:r>
              <a:rPr lang="en-GB"/>
              <a:t>Course name</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charset="0"/>
              </a:defRPr>
            </a:lvl1pPr>
          </a:lstStyle>
          <a:p>
            <a:pPr>
              <a:defRPr/>
            </a:pPr>
            <a:r>
              <a:rPr lang="en-GB"/>
              <a:t>Instructor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charset="0"/>
              </a:defRPr>
            </a:lvl1pPr>
          </a:lstStyle>
          <a:p>
            <a:pPr>
              <a:defRPr/>
            </a:pPr>
            <a:fld id="{3DAACC75-B248-41D5-9CC2-18C069C2DDC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Courier New" pitchFamily="49" charset="0"/>
        </a:defRPr>
      </a:lvl2pPr>
      <a:lvl3pPr algn="ctr" rtl="0" eaLnBrk="0" fontAlgn="base" hangingPunct="0">
        <a:spcBef>
          <a:spcPct val="0"/>
        </a:spcBef>
        <a:spcAft>
          <a:spcPct val="0"/>
        </a:spcAft>
        <a:defRPr sz="4400" b="1">
          <a:solidFill>
            <a:schemeClr val="tx2"/>
          </a:solidFill>
          <a:latin typeface="Courier New" pitchFamily="49" charset="0"/>
        </a:defRPr>
      </a:lvl3pPr>
      <a:lvl4pPr algn="ctr" rtl="0" eaLnBrk="0" fontAlgn="base" hangingPunct="0">
        <a:spcBef>
          <a:spcPct val="0"/>
        </a:spcBef>
        <a:spcAft>
          <a:spcPct val="0"/>
        </a:spcAft>
        <a:defRPr sz="4400" b="1">
          <a:solidFill>
            <a:schemeClr val="tx2"/>
          </a:solidFill>
          <a:latin typeface="Courier New" pitchFamily="49" charset="0"/>
        </a:defRPr>
      </a:lvl4pPr>
      <a:lvl5pPr algn="ctr" rtl="0" eaLnBrk="0" fontAlgn="base" hangingPunct="0">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eaLnBrk="0" fontAlgn="base" hangingPunct="0">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p>
            <a:r>
              <a:rPr lang="en-GB" smtClean="0"/>
              <a:t>Course name</a:t>
            </a:r>
          </a:p>
        </p:txBody>
      </p:sp>
      <p:sp>
        <p:nvSpPr>
          <p:cNvPr id="2051" name="Footer Placeholder 4"/>
          <p:cNvSpPr>
            <a:spLocks noGrp="1"/>
          </p:cNvSpPr>
          <p:nvPr>
            <p:ph type="ftr" sz="quarter" idx="11"/>
          </p:nvPr>
        </p:nvSpPr>
        <p:spPr>
          <a:noFill/>
        </p:spPr>
        <p:txBody>
          <a:bodyPr/>
          <a:lstStyle/>
          <a:p>
            <a:r>
              <a:rPr lang="en-GB" smtClean="0"/>
              <a:t>Instructor</a:t>
            </a:r>
          </a:p>
        </p:txBody>
      </p:sp>
      <p:sp>
        <p:nvSpPr>
          <p:cNvPr id="2052" name="Slide Number Placeholder 5"/>
          <p:cNvSpPr>
            <a:spLocks noGrp="1"/>
          </p:cNvSpPr>
          <p:nvPr>
            <p:ph type="sldNum" sz="quarter" idx="12"/>
          </p:nvPr>
        </p:nvSpPr>
        <p:spPr>
          <a:noFill/>
        </p:spPr>
        <p:txBody>
          <a:bodyPr/>
          <a:lstStyle/>
          <a:p>
            <a:fld id="{C23FDECD-3059-43AE-9991-526C935C9CDB}" type="slidenum">
              <a:rPr lang="en-GB" smtClean="0"/>
              <a:pPr/>
              <a:t>1</a:t>
            </a:fld>
            <a:endParaRPr lang="en-GB" smtClean="0"/>
          </a:p>
        </p:txBody>
      </p:sp>
      <p:sp>
        <p:nvSpPr>
          <p:cNvPr id="2053" name="Rectangle 3"/>
          <p:cNvSpPr>
            <a:spLocks noGrp="1" noChangeArrowheads="1"/>
          </p:cNvSpPr>
          <p:nvPr>
            <p:ph type="body" idx="1"/>
          </p:nvPr>
        </p:nvSpPr>
        <p:spPr/>
        <p:txBody>
          <a:bodyPr/>
          <a:lstStyle/>
          <a:p>
            <a:pPr eaLnBrk="1" hangingPunct="1"/>
            <a:r>
              <a:rPr lang="en-US" smtClean="0"/>
              <a:t>A disk is a random access addressable device</a:t>
            </a:r>
          </a:p>
          <a:p>
            <a:pPr eaLnBrk="1" hangingPunct="1"/>
            <a:r>
              <a:rPr lang="en-US" smtClean="0"/>
              <a:t>Transfer of data between main memory and disk takes place in units of disk blocks</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endParaRPr lang="en-US" smtClean="0"/>
          </a:p>
          <a:p>
            <a:pPr eaLnBrk="1" hangingPunct="1"/>
            <a:endParaRPr lang="en-US" smtClean="0"/>
          </a:p>
          <a:p>
            <a:pPr eaLnBrk="1" hangingPunct="1">
              <a:buFont typeface="Wingdings" pitchFamily="2" charset="2"/>
              <a:buNone/>
            </a:pPr>
            <a:endParaRPr lang="en-IN" smtClean="0"/>
          </a:p>
        </p:txBody>
      </p:sp>
      <p:sp>
        <p:nvSpPr>
          <p:cNvPr id="2054" name="Title 6"/>
          <p:cNvSpPr>
            <a:spLocks noGrp="1"/>
          </p:cNvSpPr>
          <p:nvPr>
            <p:ph type="title"/>
          </p:nvPr>
        </p:nvSpPr>
        <p:spPr/>
        <p:txBody>
          <a:bodyPr/>
          <a:lstStyle/>
          <a:p>
            <a:pPr eaLnBrk="1" hangingPunct="1"/>
            <a:r>
              <a:rPr lang="en-IN" smtClean="0"/>
              <a:t>BUFFER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smtClean="0"/>
              <a:t>BUFFER MANAGEMENT</a:t>
            </a:r>
          </a:p>
        </p:txBody>
      </p:sp>
      <p:sp>
        <p:nvSpPr>
          <p:cNvPr id="10243" name="Content Placeholder 2"/>
          <p:cNvSpPr>
            <a:spLocks noGrp="1"/>
          </p:cNvSpPr>
          <p:nvPr>
            <p:ph idx="1"/>
          </p:nvPr>
        </p:nvSpPr>
        <p:spPr/>
        <p:txBody>
          <a:bodyPr/>
          <a:lstStyle/>
          <a:p>
            <a:r>
              <a:rPr lang="en-IN" smtClean="0"/>
              <a:t>Double buffering eliminates seek time and rotational delay for all but the first block transfer</a:t>
            </a:r>
          </a:p>
          <a:p>
            <a:r>
              <a:rPr lang="en-IN" smtClean="0"/>
              <a:t>Data is kept ready for processing, thus reducing the waiting time  in the programs.</a:t>
            </a:r>
          </a:p>
        </p:txBody>
      </p:sp>
      <p:sp>
        <p:nvSpPr>
          <p:cNvPr id="10244" name="Date Placeholder 3"/>
          <p:cNvSpPr>
            <a:spLocks noGrp="1"/>
          </p:cNvSpPr>
          <p:nvPr>
            <p:ph type="dt" sz="quarter" idx="10"/>
          </p:nvPr>
        </p:nvSpPr>
        <p:spPr>
          <a:noFill/>
        </p:spPr>
        <p:txBody>
          <a:bodyPr/>
          <a:lstStyle/>
          <a:p>
            <a:r>
              <a:rPr lang="en-GB" smtClean="0"/>
              <a:t>Course name</a:t>
            </a:r>
          </a:p>
        </p:txBody>
      </p:sp>
      <p:sp>
        <p:nvSpPr>
          <p:cNvPr id="10245" name="Footer Placeholder 4"/>
          <p:cNvSpPr>
            <a:spLocks noGrp="1"/>
          </p:cNvSpPr>
          <p:nvPr>
            <p:ph type="ftr" sz="quarter" idx="11"/>
          </p:nvPr>
        </p:nvSpPr>
        <p:spPr>
          <a:noFill/>
        </p:spPr>
        <p:txBody>
          <a:bodyPr/>
          <a:lstStyle/>
          <a:p>
            <a:r>
              <a:rPr lang="en-GB" smtClean="0"/>
              <a:t>Instructor</a:t>
            </a:r>
          </a:p>
        </p:txBody>
      </p:sp>
      <p:sp>
        <p:nvSpPr>
          <p:cNvPr id="10246" name="Slide Number Placeholder 5"/>
          <p:cNvSpPr>
            <a:spLocks noGrp="1"/>
          </p:cNvSpPr>
          <p:nvPr>
            <p:ph type="sldNum" sz="quarter" idx="12"/>
          </p:nvPr>
        </p:nvSpPr>
        <p:spPr>
          <a:noFill/>
        </p:spPr>
        <p:txBody>
          <a:bodyPr/>
          <a:lstStyle/>
          <a:p>
            <a:fld id="{19CB705B-DBED-4626-9D06-7A0BC177A555}" type="slidenum">
              <a:rPr lang="en-GB" smtClean="0"/>
              <a:pPr/>
              <a:t>10</a:t>
            </a:fld>
            <a:endParaRPr lang="en-GB"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N" smtClean="0"/>
              <a:t>BUFFER MANAGEMENT</a:t>
            </a:r>
          </a:p>
        </p:txBody>
      </p:sp>
      <p:sp>
        <p:nvSpPr>
          <p:cNvPr id="13315" name="Content Placeholder 2"/>
          <p:cNvSpPr>
            <a:spLocks noGrp="1"/>
          </p:cNvSpPr>
          <p:nvPr>
            <p:ph idx="1"/>
          </p:nvPr>
        </p:nvSpPr>
        <p:spPr/>
        <p:txBody>
          <a:bodyPr/>
          <a:lstStyle/>
          <a:p>
            <a:pPr lvl="1"/>
            <a:r>
              <a:rPr lang="en-IN" smtClean="0"/>
              <a:t>If the block is not in the buffer, buffer manager first allocates space in the buffer for the block, throwing out some other block , if necessary, to take space for the new block.</a:t>
            </a:r>
          </a:p>
          <a:p>
            <a:pPr lvl="1"/>
            <a:r>
              <a:rPr lang="en-IN" smtClean="0"/>
              <a:t>The thrown out block is written back to disk only if it has been modified since the most recent time that it was written to the disk.</a:t>
            </a:r>
          </a:p>
        </p:txBody>
      </p:sp>
      <p:sp>
        <p:nvSpPr>
          <p:cNvPr id="13316" name="Date Placeholder 3"/>
          <p:cNvSpPr>
            <a:spLocks noGrp="1"/>
          </p:cNvSpPr>
          <p:nvPr>
            <p:ph type="dt" sz="quarter" idx="10"/>
          </p:nvPr>
        </p:nvSpPr>
        <p:spPr>
          <a:noFill/>
        </p:spPr>
        <p:txBody>
          <a:bodyPr/>
          <a:lstStyle/>
          <a:p>
            <a:r>
              <a:rPr lang="en-GB" smtClean="0"/>
              <a:t>Course name</a:t>
            </a:r>
          </a:p>
        </p:txBody>
      </p:sp>
      <p:sp>
        <p:nvSpPr>
          <p:cNvPr id="13317" name="Footer Placeholder 4"/>
          <p:cNvSpPr>
            <a:spLocks noGrp="1"/>
          </p:cNvSpPr>
          <p:nvPr>
            <p:ph type="ftr" sz="quarter" idx="11"/>
          </p:nvPr>
        </p:nvSpPr>
        <p:spPr>
          <a:noFill/>
        </p:spPr>
        <p:txBody>
          <a:bodyPr/>
          <a:lstStyle/>
          <a:p>
            <a:r>
              <a:rPr lang="en-GB" smtClean="0"/>
              <a:t>Instructor</a:t>
            </a:r>
          </a:p>
        </p:txBody>
      </p:sp>
      <p:sp>
        <p:nvSpPr>
          <p:cNvPr id="13318" name="Slide Number Placeholder 5"/>
          <p:cNvSpPr>
            <a:spLocks noGrp="1"/>
          </p:cNvSpPr>
          <p:nvPr>
            <p:ph type="sldNum" sz="quarter" idx="12"/>
          </p:nvPr>
        </p:nvSpPr>
        <p:spPr>
          <a:noFill/>
        </p:spPr>
        <p:txBody>
          <a:bodyPr/>
          <a:lstStyle/>
          <a:p>
            <a:fld id="{545F0F64-3C35-409A-BDE9-AF456AEAB2CB}" type="slidenum">
              <a:rPr lang="en-GB" smtClean="0"/>
              <a:pPr/>
              <a:t>11</a:t>
            </a:fld>
            <a:endParaRPr lang="en-GB"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smtClean="0"/>
              <a:t>BUFFER MANAGEMENT</a:t>
            </a:r>
          </a:p>
        </p:txBody>
      </p:sp>
      <p:sp>
        <p:nvSpPr>
          <p:cNvPr id="14339" name="Content Placeholder 2"/>
          <p:cNvSpPr>
            <a:spLocks noGrp="1"/>
          </p:cNvSpPr>
          <p:nvPr>
            <p:ph idx="1"/>
          </p:nvPr>
        </p:nvSpPr>
        <p:spPr/>
        <p:txBody>
          <a:bodyPr/>
          <a:lstStyle/>
          <a:p>
            <a:pPr lvl="1"/>
            <a:r>
              <a:rPr lang="en-IN" smtClean="0"/>
              <a:t>The buffer manager reads in the requested block from the disk to the buffer</a:t>
            </a:r>
          </a:p>
          <a:p>
            <a:pPr lvl="1"/>
            <a:r>
              <a:rPr lang="en-IN" smtClean="0"/>
              <a:t>And passes the address of the block in main memory to the requester</a:t>
            </a:r>
          </a:p>
          <a:p>
            <a:pPr lvl="1"/>
            <a:r>
              <a:rPr lang="en-IN" smtClean="0"/>
              <a:t>The internal actions of the buffer manager are transparent to the programmes that issue disk block requests.                                                                                                                                                                                           </a:t>
            </a:r>
          </a:p>
        </p:txBody>
      </p:sp>
      <p:sp>
        <p:nvSpPr>
          <p:cNvPr id="14340" name="Date Placeholder 3"/>
          <p:cNvSpPr>
            <a:spLocks noGrp="1"/>
          </p:cNvSpPr>
          <p:nvPr>
            <p:ph type="dt" sz="quarter" idx="10"/>
          </p:nvPr>
        </p:nvSpPr>
        <p:spPr>
          <a:noFill/>
        </p:spPr>
        <p:txBody>
          <a:bodyPr/>
          <a:lstStyle/>
          <a:p>
            <a:r>
              <a:rPr lang="en-GB" smtClean="0"/>
              <a:t>Course name</a:t>
            </a:r>
          </a:p>
        </p:txBody>
      </p:sp>
      <p:sp>
        <p:nvSpPr>
          <p:cNvPr id="14341" name="Footer Placeholder 4"/>
          <p:cNvSpPr>
            <a:spLocks noGrp="1"/>
          </p:cNvSpPr>
          <p:nvPr>
            <p:ph type="ftr" sz="quarter" idx="11"/>
          </p:nvPr>
        </p:nvSpPr>
        <p:spPr>
          <a:noFill/>
        </p:spPr>
        <p:txBody>
          <a:bodyPr/>
          <a:lstStyle/>
          <a:p>
            <a:r>
              <a:rPr lang="en-GB" smtClean="0"/>
              <a:t>Instructor</a:t>
            </a:r>
          </a:p>
        </p:txBody>
      </p:sp>
      <p:sp>
        <p:nvSpPr>
          <p:cNvPr id="14342" name="Slide Number Placeholder 5"/>
          <p:cNvSpPr>
            <a:spLocks noGrp="1"/>
          </p:cNvSpPr>
          <p:nvPr>
            <p:ph type="sldNum" sz="quarter" idx="12"/>
          </p:nvPr>
        </p:nvSpPr>
        <p:spPr>
          <a:noFill/>
        </p:spPr>
        <p:txBody>
          <a:bodyPr/>
          <a:lstStyle/>
          <a:p>
            <a:fld id="{E4E7E7DE-29CB-4CD1-AB38-633AD0DC3F6F}" type="slidenum">
              <a:rPr lang="en-GB" smtClean="0"/>
              <a:pPr/>
              <a:t>12</a:t>
            </a:fld>
            <a:endParaRPr lang="en-GB"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smtClean="0"/>
              <a:t>BUFFER MANAGEMENT</a:t>
            </a:r>
          </a:p>
        </p:txBody>
      </p:sp>
      <p:sp>
        <p:nvSpPr>
          <p:cNvPr id="15363" name="Content Placeholder 2"/>
          <p:cNvSpPr>
            <a:spLocks noGrp="1"/>
          </p:cNvSpPr>
          <p:nvPr>
            <p:ph idx="1"/>
          </p:nvPr>
        </p:nvSpPr>
        <p:spPr/>
        <p:txBody>
          <a:bodyPr/>
          <a:lstStyle/>
          <a:p>
            <a:pPr lvl="1"/>
            <a:r>
              <a:rPr lang="en-IN" smtClean="0"/>
              <a:t>Buffer  manager appears nothing more than a virtual memory manager, like those found in most operating system</a:t>
            </a:r>
          </a:p>
          <a:p>
            <a:pPr lvl="1"/>
            <a:r>
              <a:rPr lang="en-IN" smtClean="0"/>
              <a:t>Difference is that</a:t>
            </a:r>
          </a:p>
          <a:p>
            <a:pPr lvl="1"/>
            <a:r>
              <a:rPr lang="en-IN" smtClean="0"/>
              <a:t> the size of the database may be much more than the hardware address space of a machine,</a:t>
            </a:r>
          </a:p>
          <a:p>
            <a:pPr lvl="1"/>
            <a:r>
              <a:rPr lang="en-IN" smtClean="0"/>
              <a:t> so memory address are not sufficient to address all disk blocks</a:t>
            </a:r>
          </a:p>
        </p:txBody>
      </p:sp>
      <p:sp>
        <p:nvSpPr>
          <p:cNvPr id="15364" name="Date Placeholder 3"/>
          <p:cNvSpPr>
            <a:spLocks noGrp="1"/>
          </p:cNvSpPr>
          <p:nvPr>
            <p:ph type="dt" sz="quarter" idx="10"/>
          </p:nvPr>
        </p:nvSpPr>
        <p:spPr>
          <a:noFill/>
        </p:spPr>
        <p:txBody>
          <a:bodyPr/>
          <a:lstStyle/>
          <a:p>
            <a:r>
              <a:rPr lang="en-GB" smtClean="0"/>
              <a:t>Course name</a:t>
            </a:r>
          </a:p>
        </p:txBody>
      </p:sp>
      <p:sp>
        <p:nvSpPr>
          <p:cNvPr id="15365" name="Footer Placeholder 4"/>
          <p:cNvSpPr>
            <a:spLocks noGrp="1"/>
          </p:cNvSpPr>
          <p:nvPr>
            <p:ph type="ftr" sz="quarter" idx="11"/>
          </p:nvPr>
        </p:nvSpPr>
        <p:spPr>
          <a:noFill/>
        </p:spPr>
        <p:txBody>
          <a:bodyPr/>
          <a:lstStyle/>
          <a:p>
            <a:r>
              <a:rPr lang="en-GB" smtClean="0"/>
              <a:t>Instructor</a:t>
            </a:r>
          </a:p>
        </p:txBody>
      </p:sp>
      <p:sp>
        <p:nvSpPr>
          <p:cNvPr id="15366" name="Slide Number Placeholder 5"/>
          <p:cNvSpPr>
            <a:spLocks noGrp="1"/>
          </p:cNvSpPr>
          <p:nvPr>
            <p:ph type="sldNum" sz="quarter" idx="12"/>
          </p:nvPr>
        </p:nvSpPr>
        <p:spPr>
          <a:noFill/>
        </p:spPr>
        <p:txBody>
          <a:bodyPr/>
          <a:lstStyle/>
          <a:p>
            <a:fld id="{CF9F94FB-FF92-4BF6-9873-05D724B7236A}" type="slidenum">
              <a:rPr lang="en-GB" smtClean="0"/>
              <a:pPr/>
              <a:t>13</a:t>
            </a:fld>
            <a:endParaRPr lang="en-GB"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smtClean="0"/>
              <a:t>BUFFER MANAGEMENT </a:t>
            </a:r>
          </a:p>
        </p:txBody>
      </p:sp>
      <p:sp>
        <p:nvSpPr>
          <p:cNvPr id="16387" name="Content Placeholder 2"/>
          <p:cNvSpPr>
            <a:spLocks noGrp="1"/>
          </p:cNvSpPr>
          <p:nvPr>
            <p:ph idx="1"/>
          </p:nvPr>
        </p:nvSpPr>
        <p:spPr/>
        <p:txBody>
          <a:bodyPr/>
          <a:lstStyle/>
          <a:p>
            <a:pPr lvl="1"/>
            <a:r>
              <a:rPr lang="en-IN" smtClean="0"/>
              <a:t>To serve the database system well the buffer manager must use techniques more sophisticated than typical virtual memory management schemes</a:t>
            </a:r>
          </a:p>
          <a:p>
            <a:pPr lvl="1"/>
            <a:r>
              <a:rPr lang="en-IN" smtClean="0"/>
              <a:t>Buffer Replacement strategy – </a:t>
            </a:r>
          </a:p>
          <a:p>
            <a:pPr lvl="2"/>
            <a:r>
              <a:rPr lang="en-IN" smtClean="0"/>
              <a:t>When there is no room left in the buffer, a block must be removed from the buffer before a new one can be read in. Most operating system use a Least Recently Used (LRU) scheme.</a:t>
            </a:r>
          </a:p>
        </p:txBody>
      </p:sp>
      <p:sp>
        <p:nvSpPr>
          <p:cNvPr id="16388" name="Date Placeholder 3"/>
          <p:cNvSpPr>
            <a:spLocks noGrp="1"/>
          </p:cNvSpPr>
          <p:nvPr>
            <p:ph type="dt" sz="quarter" idx="10"/>
          </p:nvPr>
        </p:nvSpPr>
        <p:spPr>
          <a:noFill/>
        </p:spPr>
        <p:txBody>
          <a:bodyPr/>
          <a:lstStyle/>
          <a:p>
            <a:r>
              <a:rPr lang="en-GB" smtClean="0"/>
              <a:t>Course name</a:t>
            </a:r>
          </a:p>
        </p:txBody>
      </p:sp>
      <p:sp>
        <p:nvSpPr>
          <p:cNvPr id="16389" name="Footer Placeholder 4"/>
          <p:cNvSpPr>
            <a:spLocks noGrp="1"/>
          </p:cNvSpPr>
          <p:nvPr>
            <p:ph type="ftr" sz="quarter" idx="11"/>
          </p:nvPr>
        </p:nvSpPr>
        <p:spPr>
          <a:noFill/>
        </p:spPr>
        <p:txBody>
          <a:bodyPr/>
          <a:lstStyle/>
          <a:p>
            <a:r>
              <a:rPr lang="en-GB" smtClean="0"/>
              <a:t>Instructor</a:t>
            </a:r>
          </a:p>
        </p:txBody>
      </p:sp>
      <p:sp>
        <p:nvSpPr>
          <p:cNvPr id="16390" name="Slide Number Placeholder 5"/>
          <p:cNvSpPr>
            <a:spLocks noGrp="1"/>
          </p:cNvSpPr>
          <p:nvPr>
            <p:ph type="sldNum" sz="quarter" idx="12"/>
          </p:nvPr>
        </p:nvSpPr>
        <p:spPr>
          <a:noFill/>
        </p:spPr>
        <p:txBody>
          <a:bodyPr/>
          <a:lstStyle/>
          <a:p>
            <a:fld id="{FA48DBF3-5F4C-44F7-97E2-573523AAB889}" type="slidenum">
              <a:rPr lang="en-GB" smtClean="0"/>
              <a:pPr/>
              <a:t>14</a:t>
            </a:fld>
            <a:endParaRPr lang="en-GB"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smtClean="0"/>
              <a:t>BUFFER MANAGEMENT</a:t>
            </a:r>
          </a:p>
        </p:txBody>
      </p:sp>
      <p:sp>
        <p:nvSpPr>
          <p:cNvPr id="17411" name="Content Placeholder 2"/>
          <p:cNvSpPr>
            <a:spLocks noGrp="1"/>
          </p:cNvSpPr>
          <p:nvPr>
            <p:ph idx="1"/>
          </p:nvPr>
        </p:nvSpPr>
        <p:spPr/>
        <p:txBody>
          <a:bodyPr/>
          <a:lstStyle/>
          <a:p>
            <a:r>
              <a:rPr lang="en-IN" dirty="0" smtClean="0"/>
              <a:t>Least Recently Used (LRU) scheme – </a:t>
            </a:r>
          </a:p>
          <a:p>
            <a:pPr lvl="1"/>
            <a:r>
              <a:rPr lang="en-IN" dirty="0" smtClean="0"/>
              <a:t>In which the block that was referenced least recently is written back to the disk, and is removed from the buffer</a:t>
            </a:r>
          </a:p>
          <a:p>
            <a:pPr lvl="1">
              <a:buNone/>
            </a:pPr>
            <a:endParaRPr lang="en-IN" dirty="0" smtClean="0"/>
          </a:p>
        </p:txBody>
      </p:sp>
      <p:sp>
        <p:nvSpPr>
          <p:cNvPr id="17412" name="Date Placeholder 3"/>
          <p:cNvSpPr>
            <a:spLocks noGrp="1"/>
          </p:cNvSpPr>
          <p:nvPr>
            <p:ph type="dt" sz="quarter" idx="10"/>
          </p:nvPr>
        </p:nvSpPr>
        <p:spPr>
          <a:noFill/>
        </p:spPr>
        <p:txBody>
          <a:bodyPr/>
          <a:lstStyle/>
          <a:p>
            <a:r>
              <a:rPr lang="en-GB" smtClean="0"/>
              <a:t>Course name</a:t>
            </a:r>
          </a:p>
        </p:txBody>
      </p:sp>
      <p:sp>
        <p:nvSpPr>
          <p:cNvPr id="17413" name="Footer Placeholder 4"/>
          <p:cNvSpPr>
            <a:spLocks noGrp="1"/>
          </p:cNvSpPr>
          <p:nvPr>
            <p:ph type="ftr" sz="quarter" idx="11"/>
          </p:nvPr>
        </p:nvSpPr>
        <p:spPr>
          <a:noFill/>
        </p:spPr>
        <p:txBody>
          <a:bodyPr/>
          <a:lstStyle/>
          <a:p>
            <a:r>
              <a:rPr lang="en-GB" smtClean="0"/>
              <a:t>Instructor</a:t>
            </a:r>
          </a:p>
        </p:txBody>
      </p:sp>
      <p:sp>
        <p:nvSpPr>
          <p:cNvPr id="17414" name="Slide Number Placeholder 5"/>
          <p:cNvSpPr>
            <a:spLocks noGrp="1"/>
          </p:cNvSpPr>
          <p:nvPr>
            <p:ph type="sldNum" sz="quarter" idx="12"/>
          </p:nvPr>
        </p:nvSpPr>
        <p:spPr>
          <a:noFill/>
        </p:spPr>
        <p:txBody>
          <a:bodyPr/>
          <a:lstStyle/>
          <a:p>
            <a:fld id="{6921D3E8-FB7F-4608-AB0B-4D150C3C5ED8}" type="slidenum">
              <a:rPr lang="en-GB" smtClean="0"/>
              <a:pPr/>
              <a:t>15</a:t>
            </a:fld>
            <a:endParaRPr lang="en-GB"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smtClean="0"/>
              <a:t>BUFFER MANAGEMENT</a:t>
            </a:r>
          </a:p>
        </p:txBody>
      </p:sp>
      <p:sp>
        <p:nvSpPr>
          <p:cNvPr id="18435" name="Content Placeholder 2"/>
          <p:cNvSpPr>
            <a:spLocks noGrp="1"/>
          </p:cNvSpPr>
          <p:nvPr>
            <p:ph idx="1"/>
          </p:nvPr>
        </p:nvSpPr>
        <p:spPr/>
        <p:txBody>
          <a:bodyPr/>
          <a:lstStyle/>
          <a:p>
            <a:r>
              <a:rPr lang="en-IN" sz="2800" dirty="0" smtClean="0"/>
              <a:t>Pinned Blocks  -</a:t>
            </a:r>
          </a:p>
          <a:p>
            <a:pPr lvl="1"/>
            <a:r>
              <a:rPr lang="en-IN" sz="2400" dirty="0" smtClean="0"/>
              <a:t>For the database systems to be able to recover from crashes, it is necessary to restrict those times when a block may be written back to the disk</a:t>
            </a:r>
          </a:p>
          <a:p>
            <a:pPr lvl="1"/>
            <a:r>
              <a:rPr lang="en-IN" sz="2400" dirty="0" smtClean="0"/>
              <a:t>Most recovery systems require that a block should not be written to disk while an update on the block is in progress.</a:t>
            </a:r>
          </a:p>
          <a:p>
            <a:pPr lvl="1"/>
            <a:r>
              <a:rPr lang="en-IN" sz="2400" dirty="0" smtClean="0"/>
              <a:t>A block that is not allowed to be written to the disk is known as PINNED. </a:t>
            </a:r>
          </a:p>
        </p:txBody>
      </p:sp>
      <p:sp>
        <p:nvSpPr>
          <p:cNvPr id="18436" name="Date Placeholder 3"/>
          <p:cNvSpPr>
            <a:spLocks noGrp="1"/>
          </p:cNvSpPr>
          <p:nvPr>
            <p:ph type="dt" sz="quarter" idx="10"/>
          </p:nvPr>
        </p:nvSpPr>
        <p:spPr>
          <a:noFill/>
        </p:spPr>
        <p:txBody>
          <a:bodyPr/>
          <a:lstStyle/>
          <a:p>
            <a:r>
              <a:rPr lang="en-GB" smtClean="0"/>
              <a:t>Course name</a:t>
            </a:r>
          </a:p>
        </p:txBody>
      </p:sp>
      <p:sp>
        <p:nvSpPr>
          <p:cNvPr id="18437" name="Footer Placeholder 4"/>
          <p:cNvSpPr>
            <a:spLocks noGrp="1"/>
          </p:cNvSpPr>
          <p:nvPr>
            <p:ph type="ftr" sz="quarter" idx="11"/>
          </p:nvPr>
        </p:nvSpPr>
        <p:spPr>
          <a:noFill/>
        </p:spPr>
        <p:txBody>
          <a:bodyPr/>
          <a:lstStyle/>
          <a:p>
            <a:r>
              <a:rPr lang="en-GB" smtClean="0"/>
              <a:t>Instructor</a:t>
            </a:r>
          </a:p>
        </p:txBody>
      </p:sp>
      <p:sp>
        <p:nvSpPr>
          <p:cNvPr id="18438" name="Slide Number Placeholder 5"/>
          <p:cNvSpPr>
            <a:spLocks noGrp="1"/>
          </p:cNvSpPr>
          <p:nvPr>
            <p:ph type="sldNum" sz="quarter" idx="12"/>
          </p:nvPr>
        </p:nvSpPr>
        <p:spPr>
          <a:noFill/>
        </p:spPr>
        <p:txBody>
          <a:bodyPr/>
          <a:lstStyle/>
          <a:p>
            <a:fld id="{1C39B563-BBB3-4CFD-BF12-C3A618402EBA}" type="slidenum">
              <a:rPr lang="en-GB" smtClean="0"/>
              <a:pPr/>
              <a:t>16</a:t>
            </a:fld>
            <a:endParaRPr lang="en-GB"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N" smtClean="0"/>
              <a:t>BUFFER MANAGEMENT</a:t>
            </a:r>
          </a:p>
        </p:txBody>
      </p:sp>
      <p:sp>
        <p:nvSpPr>
          <p:cNvPr id="19459" name="Content Placeholder 2"/>
          <p:cNvSpPr>
            <a:spLocks noGrp="1"/>
          </p:cNvSpPr>
          <p:nvPr>
            <p:ph idx="1"/>
          </p:nvPr>
        </p:nvSpPr>
        <p:spPr/>
        <p:txBody>
          <a:bodyPr/>
          <a:lstStyle/>
          <a:p>
            <a:r>
              <a:rPr lang="en-IN" smtClean="0"/>
              <a:t>Forced Output of Blocks –</a:t>
            </a:r>
          </a:p>
          <a:p>
            <a:pPr lvl="1"/>
            <a:r>
              <a:rPr lang="en-IN" smtClean="0"/>
              <a:t>There are situations in which it is necessary to write back the block to disk even though the buffer space that it occupies is not needed. This write is called the FORCED OUTPUT  of a block.</a:t>
            </a:r>
          </a:p>
        </p:txBody>
      </p:sp>
      <p:sp>
        <p:nvSpPr>
          <p:cNvPr id="19460" name="Date Placeholder 3"/>
          <p:cNvSpPr>
            <a:spLocks noGrp="1"/>
          </p:cNvSpPr>
          <p:nvPr>
            <p:ph type="dt" sz="quarter" idx="10"/>
          </p:nvPr>
        </p:nvSpPr>
        <p:spPr>
          <a:noFill/>
        </p:spPr>
        <p:txBody>
          <a:bodyPr/>
          <a:lstStyle/>
          <a:p>
            <a:r>
              <a:rPr lang="en-GB" smtClean="0"/>
              <a:t>Course name</a:t>
            </a:r>
          </a:p>
        </p:txBody>
      </p:sp>
      <p:sp>
        <p:nvSpPr>
          <p:cNvPr id="19461" name="Footer Placeholder 4"/>
          <p:cNvSpPr>
            <a:spLocks noGrp="1"/>
          </p:cNvSpPr>
          <p:nvPr>
            <p:ph type="ftr" sz="quarter" idx="11"/>
          </p:nvPr>
        </p:nvSpPr>
        <p:spPr>
          <a:noFill/>
        </p:spPr>
        <p:txBody>
          <a:bodyPr/>
          <a:lstStyle/>
          <a:p>
            <a:r>
              <a:rPr lang="en-GB" smtClean="0"/>
              <a:t>Instructor</a:t>
            </a:r>
          </a:p>
        </p:txBody>
      </p:sp>
      <p:sp>
        <p:nvSpPr>
          <p:cNvPr id="19462" name="Slide Number Placeholder 5"/>
          <p:cNvSpPr>
            <a:spLocks noGrp="1"/>
          </p:cNvSpPr>
          <p:nvPr>
            <p:ph type="sldNum" sz="quarter" idx="12"/>
          </p:nvPr>
        </p:nvSpPr>
        <p:spPr>
          <a:noFill/>
        </p:spPr>
        <p:txBody>
          <a:bodyPr/>
          <a:lstStyle/>
          <a:p>
            <a:fld id="{2C4B2F3A-3E2B-4B19-8405-FEF22D903DC6}" type="slidenum">
              <a:rPr lang="en-GB" smtClean="0"/>
              <a:pPr/>
              <a:t>17</a:t>
            </a:fld>
            <a:endParaRPr lang="en-GB"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smtClean="0"/>
              <a:t>BUFFER MANAGEMENT</a:t>
            </a:r>
          </a:p>
        </p:txBody>
      </p:sp>
      <p:sp>
        <p:nvSpPr>
          <p:cNvPr id="20483" name="Content Placeholder 2"/>
          <p:cNvSpPr>
            <a:spLocks noGrp="1"/>
          </p:cNvSpPr>
          <p:nvPr>
            <p:ph idx="1"/>
          </p:nvPr>
        </p:nvSpPr>
        <p:spPr/>
        <p:txBody>
          <a:bodyPr/>
          <a:lstStyle/>
          <a:p>
            <a:r>
              <a:rPr lang="en-IN" sz="2800" smtClean="0"/>
              <a:t>Buffer Management Architecture :</a:t>
            </a:r>
          </a:p>
          <a:p>
            <a:r>
              <a:rPr lang="en-IN" sz="2800" smtClean="0"/>
              <a:t>There are two levels of architecture for buffer manager :</a:t>
            </a:r>
          </a:p>
          <a:p>
            <a:pPr lvl="1"/>
            <a:r>
              <a:rPr lang="en-IN" sz="2400" smtClean="0"/>
              <a:t>1. The buffer manager controls main memory directly as many RDBMSs or</a:t>
            </a:r>
          </a:p>
          <a:p>
            <a:pPr lvl="1"/>
            <a:r>
              <a:rPr lang="en-IN" sz="2400" smtClean="0"/>
              <a:t>2. The buffer manager allocates buffer in the virtual memory, allowing the OS to decide which buffers are actually in the main memory at any time and which are in the SWAP space on the disk that the operating system manages</a:t>
            </a:r>
          </a:p>
        </p:txBody>
      </p:sp>
      <p:sp>
        <p:nvSpPr>
          <p:cNvPr id="20484" name="Date Placeholder 3"/>
          <p:cNvSpPr>
            <a:spLocks noGrp="1"/>
          </p:cNvSpPr>
          <p:nvPr>
            <p:ph type="dt" sz="quarter" idx="10"/>
          </p:nvPr>
        </p:nvSpPr>
        <p:spPr>
          <a:noFill/>
        </p:spPr>
        <p:txBody>
          <a:bodyPr/>
          <a:lstStyle/>
          <a:p>
            <a:r>
              <a:rPr lang="en-GB" smtClean="0"/>
              <a:t>Course name</a:t>
            </a:r>
          </a:p>
        </p:txBody>
      </p:sp>
      <p:sp>
        <p:nvSpPr>
          <p:cNvPr id="20485" name="Footer Placeholder 4"/>
          <p:cNvSpPr>
            <a:spLocks noGrp="1"/>
          </p:cNvSpPr>
          <p:nvPr>
            <p:ph type="ftr" sz="quarter" idx="11"/>
          </p:nvPr>
        </p:nvSpPr>
        <p:spPr>
          <a:noFill/>
        </p:spPr>
        <p:txBody>
          <a:bodyPr/>
          <a:lstStyle/>
          <a:p>
            <a:r>
              <a:rPr lang="en-GB" smtClean="0"/>
              <a:t>Instructor</a:t>
            </a:r>
          </a:p>
        </p:txBody>
      </p:sp>
      <p:sp>
        <p:nvSpPr>
          <p:cNvPr id="20486" name="Slide Number Placeholder 5"/>
          <p:cNvSpPr>
            <a:spLocks noGrp="1"/>
          </p:cNvSpPr>
          <p:nvPr>
            <p:ph type="sldNum" sz="quarter" idx="12"/>
          </p:nvPr>
        </p:nvSpPr>
        <p:spPr>
          <a:noFill/>
        </p:spPr>
        <p:txBody>
          <a:bodyPr/>
          <a:lstStyle/>
          <a:p>
            <a:fld id="{350D6667-05A5-438B-B44F-7CBD7E30E5A1}" type="slidenum">
              <a:rPr lang="en-GB" smtClean="0"/>
              <a:pPr/>
              <a:t>18</a:t>
            </a:fld>
            <a:endParaRPr lang="en-GB"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mtClean="0"/>
              <a:t>BUFFER MANAGER</a:t>
            </a:r>
          </a:p>
        </p:txBody>
      </p:sp>
      <p:sp>
        <p:nvSpPr>
          <p:cNvPr id="21507" name="Content Placeholder 2"/>
          <p:cNvSpPr>
            <a:spLocks noGrp="1"/>
          </p:cNvSpPr>
          <p:nvPr>
            <p:ph idx="1"/>
          </p:nvPr>
        </p:nvSpPr>
        <p:spPr/>
        <p:txBody>
          <a:bodyPr/>
          <a:lstStyle/>
          <a:p>
            <a:r>
              <a:rPr lang="en-IN" smtClean="0"/>
              <a:t>Which ever approach is adopted, buffer manager  should limit the number of buffers in use and fit the available main memory</a:t>
            </a:r>
          </a:p>
          <a:p>
            <a:r>
              <a:rPr lang="en-IN" smtClean="0"/>
              <a:t>When a buffer manager controls main memory directly, and request exceed available space, it has to select a buffer to empty by returning its content to the disk</a:t>
            </a:r>
          </a:p>
        </p:txBody>
      </p:sp>
      <p:sp>
        <p:nvSpPr>
          <p:cNvPr id="21508" name="Date Placeholder 3"/>
          <p:cNvSpPr>
            <a:spLocks noGrp="1"/>
          </p:cNvSpPr>
          <p:nvPr>
            <p:ph type="dt" sz="quarter" idx="10"/>
          </p:nvPr>
        </p:nvSpPr>
        <p:spPr>
          <a:noFill/>
        </p:spPr>
        <p:txBody>
          <a:bodyPr/>
          <a:lstStyle/>
          <a:p>
            <a:r>
              <a:rPr lang="en-GB" smtClean="0"/>
              <a:t>Course name</a:t>
            </a:r>
          </a:p>
        </p:txBody>
      </p:sp>
      <p:sp>
        <p:nvSpPr>
          <p:cNvPr id="21509" name="Footer Placeholder 4"/>
          <p:cNvSpPr>
            <a:spLocks noGrp="1"/>
          </p:cNvSpPr>
          <p:nvPr>
            <p:ph type="ftr" sz="quarter" idx="11"/>
          </p:nvPr>
        </p:nvSpPr>
        <p:spPr>
          <a:noFill/>
        </p:spPr>
        <p:txBody>
          <a:bodyPr/>
          <a:lstStyle/>
          <a:p>
            <a:r>
              <a:rPr lang="en-GB" smtClean="0"/>
              <a:t>Instructor</a:t>
            </a:r>
          </a:p>
        </p:txBody>
      </p:sp>
      <p:sp>
        <p:nvSpPr>
          <p:cNvPr id="21510" name="Slide Number Placeholder 5"/>
          <p:cNvSpPr>
            <a:spLocks noGrp="1"/>
          </p:cNvSpPr>
          <p:nvPr>
            <p:ph type="sldNum" sz="quarter" idx="12"/>
          </p:nvPr>
        </p:nvSpPr>
        <p:spPr>
          <a:noFill/>
        </p:spPr>
        <p:txBody>
          <a:bodyPr/>
          <a:lstStyle/>
          <a:p>
            <a:fld id="{0FAEAB80-4721-4E9E-99F1-EA0E14CF962C}" type="slidenum">
              <a:rPr lang="en-GB" smtClean="0"/>
              <a:pPr/>
              <a:t>19</a:t>
            </a:fld>
            <a:endParaRPr lang="en-GB"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IN" smtClean="0"/>
              <a:t>BUFFER MANAGEMENT</a:t>
            </a:r>
          </a:p>
        </p:txBody>
      </p:sp>
      <p:sp>
        <p:nvSpPr>
          <p:cNvPr id="3075" name="Content Placeholder 2"/>
          <p:cNvSpPr>
            <a:spLocks noGrp="1"/>
          </p:cNvSpPr>
          <p:nvPr>
            <p:ph idx="1"/>
          </p:nvPr>
        </p:nvSpPr>
        <p:spPr/>
        <p:txBody>
          <a:bodyPr/>
          <a:lstStyle/>
          <a:p>
            <a:r>
              <a:rPr lang="en-IN" smtClean="0"/>
              <a:t>The hardware address of a block is a combination of a</a:t>
            </a:r>
          </a:p>
          <a:p>
            <a:pPr lvl="1"/>
            <a:r>
              <a:rPr lang="en-IN" smtClean="0"/>
              <a:t>Surface number</a:t>
            </a:r>
          </a:p>
          <a:p>
            <a:pPr lvl="1"/>
            <a:r>
              <a:rPr lang="en-IN" smtClean="0"/>
              <a:t>Track number within the surface</a:t>
            </a:r>
          </a:p>
          <a:p>
            <a:pPr lvl="1"/>
            <a:r>
              <a:rPr lang="en-IN" smtClean="0"/>
              <a:t>Block number within the track</a:t>
            </a:r>
          </a:p>
          <a:p>
            <a:r>
              <a:rPr lang="en-IN" smtClean="0"/>
              <a:t>This address is supplied to the disk input/output (disk I/O) hardware program</a:t>
            </a:r>
          </a:p>
          <a:p>
            <a:pPr lvl="1"/>
            <a:endParaRPr lang="en-IN" smtClean="0"/>
          </a:p>
        </p:txBody>
      </p:sp>
      <p:sp>
        <p:nvSpPr>
          <p:cNvPr id="3076" name="Date Placeholder 3"/>
          <p:cNvSpPr>
            <a:spLocks noGrp="1"/>
          </p:cNvSpPr>
          <p:nvPr>
            <p:ph type="dt" sz="quarter" idx="10"/>
          </p:nvPr>
        </p:nvSpPr>
        <p:spPr>
          <a:noFill/>
        </p:spPr>
        <p:txBody>
          <a:bodyPr/>
          <a:lstStyle/>
          <a:p>
            <a:r>
              <a:rPr lang="en-GB" smtClean="0"/>
              <a:t>Course name</a:t>
            </a:r>
          </a:p>
        </p:txBody>
      </p:sp>
      <p:sp>
        <p:nvSpPr>
          <p:cNvPr id="3077" name="Footer Placeholder 4"/>
          <p:cNvSpPr>
            <a:spLocks noGrp="1"/>
          </p:cNvSpPr>
          <p:nvPr>
            <p:ph type="ftr" sz="quarter" idx="11"/>
          </p:nvPr>
        </p:nvSpPr>
        <p:spPr>
          <a:noFill/>
        </p:spPr>
        <p:txBody>
          <a:bodyPr/>
          <a:lstStyle/>
          <a:p>
            <a:r>
              <a:rPr lang="en-GB" smtClean="0"/>
              <a:t>Instructor</a:t>
            </a:r>
          </a:p>
        </p:txBody>
      </p:sp>
      <p:sp>
        <p:nvSpPr>
          <p:cNvPr id="3078" name="Slide Number Placeholder 5"/>
          <p:cNvSpPr>
            <a:spLocks noGrp="1"/>
          </p:cNvSpPr>
          <p:nvPr>
            <p:ph type="sldNum" sz="quarter" idx="12"/>
          </p:nvPr>
        </p:nvSpPr>
        <p:spPr>
          <a:noFill/>
        </p:spPr>
        <p:txBody>
          <a:bodyPr/>
          <a:lstStyle/>
          <a:p>
            <a:fld id="{A6A85751-AEC9-4AA9-B0B4-8553842E0930}" type="slidenum">
              <a:rPr lang="en-GB" smtClean="0"/>
              <a:pPr/>
              <a:t>2</a:t>
            </a:fld>
            <a:endParaRPr lang="en-GB"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smtClean="0"/>
              <a:t>BUFFER MANAGEMENT</a:t>
            </a:r>
          </a:p>
        </p:txBody>
      </p:sp>
      <p:sp>
        <p:nvSpPr>
          <p:cNvPr id="22531" name="Content Placeholder 2"/>
          <p:cNvSpPr>
            <a:spLocks noGrp="1"/>
          </p:cNvSpPr>
          <p:nvPr>
            <p:ph idx="1"/>
          </p:nvPr>
        </p:nvSpPr>
        <p:spPr/>
        <p:txBody>
          <a:bodyPr/>
          <a:lstStyle/>
          <a:p>
            <a:pPr lvl="1"/>
            <a:r>
              <a:rPr lang="en-IN" smtClean="0"/>
              <a:t>If the buffered block has not been changed, then it may be erased from the main memory</a:t>
            </a:r>
          </a:p>
          <a:p>
            <a:pPr lvl="1"/>
            <a:r>
              <a:rPr lang="en-IN" smtClean="0"/>
              <a:t>If the block has changed, it must be written back to its place on the disk</a:t>
            </a:r>
          </a:p>
          <a:p>
            <a:pPr lvl="1"/>
            <a:r>
              <a:rPr lang="en-IN" smtClean="0"/>
              <a:t>When the buffer manager allocates space in virtual memory, it has the option to allocate more buffers that can fit in  main memory</a:t>
            </a:r>
          </a:p>
        </p:txBody>
      </p:sp>
      <p:sp>
        <p:nvSpPr>
          <p:cNvPr id="22532" name="Date Placeholder 3"/>
          <p:cNvSpPr>
            <a:spLocks noGrp="1"/>
          </p:cNvSpPr>
          <p:nvPr>
            <p:ph type="dt" sz="quarter" idx="10"/>
          </p:nvPr>
        </p:nvSpPr>
        <p:spPr>
          <a:noFill/>
        </p:spPr>
        <p:txBody>
          <a:bodyPr/>
          <a:lstStyle/>
          <a:p>
            <a:r>
              <a:rPr lang="en-GB" smtClean="0"/>
              <a:t>Course name</a:t>
            </a:r>
          </a:p>
        </p:txBody>
      </p:sp>
      <p:sp>
        <p:nvSpPr>
          <p:cNvPr id="22533" name="Footer Placeholder 4"/>
          <p:cNvSpPr>
            <a:spLocks noGrp="1"/>
          </p:cNvSpPr>
          <p:nvPr>
            <p:ph type="ftr" sz="quarter" idx="11"/>
          </p:nvPr>
        </p:nvSpPr>
        <p:spPr>
          <a:noFill/>
        </p:spPr>
        <p:txBody>
          <a:bodyPr/>
          <a:lstStyle/>
          <a:p>
            <a:r>
              <a:rPr lang="en-GB" smtClean="0"/>
              <a:t>Instructor</a:t>
            </a:r>
          </a:p>
        </p:txBody>
      </p:sp>
      <p:sp>
        <p:nvSpPr>
          <p:cNvPr id="22534" name="Slide Number Placeholder 5"/>
          <p:cNvSpPr>
            <a:spLocks noGrp="1"/>
          </p:cNvSpPr>
          <p:nvPr>
            <p:ph type="sldNum" sz="quarter" idx="12"/>
          </p:nvPr>
        </p:nvSpPr>
        <p:spPr>
          <a:noFill/>
        </p:spPr>
        <p:txBody>
          <a:bodyPr/>
          <a:lstStyle/>
          <a:p>
            <a:fld id="{F0EE9751-20EB-4E49-8E4D-030656760C50}" type="slidenum">
              <a:rPr lang="en-GB" smtClean="0"/>
              <a:pPr/>
              <a:t>20</a:t>
            </a:fld>
            <a:endParaRPr lang="en-GB"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BUFFER MANAGEMENT</a:t>
            </a:r>
          </a:p>
        </p:txBody>
      </p:sp>
      <p:sp>
        <p:nvSpPr>
          <p:cNvPr id="23555" name="Content Placeholder 2"/>
          <p:cNvSpPr>
            <a:spLocks noGrp="1"/>
          </p:cNvSpPr>
          <p:nvPr>
            <p:ph idx="1"/>
          </p:nvPr>
        </p:nvSpPr>
        <p:spPr/>
        <p:txBody>
          <a:bodyPr/>
          <a:lstStyle/>
          <a:p>
            <a:pPr lvl="1"/>
            <a:r>
              <a:rPr lang="en-IN" smtClean="0"/>
              <a:t>If all these buffers are really in use then there will be THRASHING – </a:t>
            </a:r>
          </a:p>
          <a:p>
            <a:pPr lvl="1"/>
            <a:r>
              <a:rPr lang="en-IN" smtClean="0"/>
              <a:t>A common OS problem when many blocks are moving in and out of the disk’s swap space</a:t>
            </a:r>
          </a:p>
          <a:p>
            <a:pPr lvl="1"/>
            <a:r>
              <a:rPr lang="en-IN" smtClean="0"/>
              <a:t>Under this condition, system spends most of its time in swaping blocks, where very little useful is done.</a:t>
            </a:r>
          </a:p>
        </p:txBody>
      </p:sp>
      <p:sp>
        <p:nvSpPr>
          <p:cNvPr id="23556" name="Date Placeholder 3"/>
          <p:cNvSpPr>
            <a:spLocks noGrp="1"/>
          </p:cNvSpPr>
          <p:nvPr>
            <p:ph type="dt" sz="quarter" idx="10"/>
          </p:nvPr>
        </p:nvSpPr>
        <p:spPr>
          <a:noFill/>
        </p:spPr>
        <p:txBody>
          <a:bodyPr/>
          <a:lstStyle/>
          <a:p>
            <a:r>
              <a:rPr lang="en-GB" smtClean="0"/>
              <a:t>Course name</a:t>
            </a:r>
          </a:p>
        </p:txBody>
      </p:sp>
      <p:sp>
        <p:nvSpPr>
          <p:cNvPr id="23557" name="Footer Placeholder 4"/>
          <p:cNvSpPr>
            <a:spLocks noGrp="1"/>
          </p:cNvSpPr>
          <p:nvPr>
            <p:ph type="ftr" sz="quarter" idx="11"/>
          </p:nvPr>
        </p:nvSpPr>
        <p:spPr>
          <a:noFill/>
        </p:spPr>
        <p:txBody>
          <a:bodyPr/>
          <a:lstStyle/>
          <a:p>
            <a:r>
              <a:rPr lang="en-GB" smtClean="0"/>
              <a:t>Instructor</a:t>
            </a:r>
          </a:p>
        </p:txBody>
      </p:sp>
      <p:sp>
        <p:nvSpPr>
          <p:cNvPr id="23558" name="Slide Number Placeholder 5"/>
          <p:cNvSpPr>
            <a:spLocks noGrp="1"/>
          </p:cNvSpPr>
          <p:nvPr>
            <p:ph type="sldNum" sz="quarter" idx="12"/>
          </p:nvPr>
        </p:nvSpPr>
        <p:spPr>
          <a:noFill/>
        </p:spPr>
        <p:txBody>
          <a:bodyPr/>
          <a:lstStyle/>
          <a:p>
            <a:fld id="{739A9D5C-691F-493C-9619-BBB46863F660}" type="slidenum">
              <a:rPr lang="en-GB" smtClean="0"/>
              <a:pPr/>
              <a:t>21</a:t>
            </a:fld>
            <a:endParaRPr lang="en-GB"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smtClean="0"/>
              <a:t>BUFFER MANAGEMENT</a:t>
            </a:r>
          </a:p>
        </p:txBody>
      </p:sp>
      <p:sp>
        <p:nvSpPr>
          <p:cNvPr id="24579" name="Content Placeholder 2"/>
          <p:cNvSpPr>
            <a:spLocks noGrp="1"/>
          </p:cNvSpPr>
          <p:nvPr>
            <p:ph idx="1"/>
          </p:nvPr>
        </p:nvSpPr>
        <p:spPr/>
        <p:txBody>
          <a:bodyPr/>
          <a:lstStyle/>
          <a:p>
            <a:r>
              <a:rPr lang="en-IN" dirty="0" smtClean="0"/>
              <a:t>Normally number of buffers is a parameter set when the DBMS is initialized</a:t>
            </a:r>
          </a:p>
          <a:p>
            <a:r>
              <a:rPr lang="en-IN" dirty="0" smtClean="0"/>
              <a:t>There is a fixed size buffer pool-</a:t>
            </a:r>
          </a:p>
          <a:p>
            <a:pPr lvl="1"/>
            <a:r>
              <a:rPr lang="en-IN" dirty="0" smtClean="0"/>
              <a:t> a set of buffers available to queries and other database actions.</a:t>
            </a:r>
          </a:p>
        </p:txBody>
      </p:sp>
      <p:sp>
        <p:nvSpPr>
          <p:cNvPr id="24580" name="Date Placeholder 3"/>
          <p:cNvSpPr>
            <a:spLocks noGrp="1"/>
          </p:cNvSpPr>
          <p:nvPr>
            <p:ph type="dt" sz="quarter" idx="10"/>
          </p:nvPr>
        </p:nvSpPr>
        <p:spPr>
          <a:noFill/>
        </p:spPr>
        <p:txBody>
          <a:bodyPr/>
          <a:lstStyle/>
          <a:p>
            <a:r>
              <a:rPr lang="en-GB" smtClean="0"/>
              <a:t>Course name</a:t>
            </a:r>
          </a:p>
        </p:txBody>
      </p:sp>
      <p:sp>
        <p:nvSpPr>
          <p:cNvPr id="24581" name="Footer Placeholder 4"/>
          <p:cNvSpPr>
            <a:spLocks noGrp="1"/>
          </p:cNvSpPr>
          <p:nvPr>
            <p:ph type="ftr" sz="quarter" idx="11"/>
          </p:nvPr>
        </p:nvSpPr>
        <p:spPr>
          <a:noFill/>
        </p:spPr>
        <p:txBody>
          <a:bodyPr/>
          <a:lstStyle/>
          <a:p>
            <a:r>
              <a:rPr lang="en-GB" smtClean="0"/>
              <a:t>Instructor</a:t>
            </a:r>
          </a:p>
        </p:txBody>
      </p:sp>
      <p:sp>
        <p:nvSpPr>
          <p:cNvPr id="24582" name="Slide Number Placeholder 5"/>
          <p:cNvSpPr>
            <a:spLocks noGrp="1"/>
          </p:cNvSpPr>
          <p:nvPr>
            <p:ph type="sldNum" sz="quarter" idx="12"/>
          </p:nvPr>
        </p:nvSpPr>
        <p:spPr>
          <a:noFill/>
        </p:spPr>
        <p:txBody>
          <a:bodyPr/>
          <a:lstStyle/>
          <a:p>
            <a:fld id="{8600A505-9FD0-43FA-BD5E-E25C65AD3705}" type="slidenum">
              <a:rPr lang="en-GB" smtClean="0"/>
              <a:pPr/>
              <a:t>22</a:t>
            </a:fld>
            <a:endParaRPr lang="en-GB"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smtClean="0"/>
              <a:t>BUFFER MANAGEMENT</a:t>
            </a:r>
          </a:p>
        </p:txBody>
      </p:sp>
      <p:sp>
        <p:nvSpPr>
          <p:cNvPr id="25603" name="Content Placeholder 2"/>
          <p:cNvSpPr>
            <a:spLocks noGrp="1"/>
          </p:cNvSpPr>
          <p:nvPr>
            <p:ph idx="1"/>
          </p:nvPr>
        </p:nvSpPr>
        <p:spPr/>
        <p:txBody>
          <a:bodyPr/>
          <a:lstStyle/>
          <a:p>
            <a:r>
              <a:rPr lang="en-IN" smtClean="0"/>
              <a:t>Buffer Management Strategies –</a:t>
            </a:r>
          </a:p>
          <a:p>
            <a:pPr lvl="1"/>
            <a:r>
              <a:rPr lang="en-IN" smtClean="0"/>
              <a:t>The critical choice that the buffer manager must make is what block to throw out of the buffer pool when a buffer is needed for a newly requested block</a:t>
            </a:r>
          </a:p>
          <a:p>
            <a:r>
              <a:rPr lang="en-IN" smtClean="0"/>
              <a:t>The buffer replacement strategy includes :</a:t>
            </a:r>
          </a:p>
        </p:txBody>
      </p:sp>
      <p:sp>
        <p:nvSpPr>
          <p:cNvPr id="25604" name="Date Placeholder 3"/>
          <p:cNvSpPr>
            <a:spLocks noGrp="1"/>
          </p:cNvSpPr>
          <p:nvPr>
            <p:ph type="dt" sz="quarter" idx="10"/>
          </p:nvPr>
        </p:nvSpPr>
        <p:spPr>
          <a:noFill/>
        </p:spPr>
        <p:txBody>
          <a:bodyPr/>
          <a:lstStyle/>
          <a:p>
            <a:r>
              <a:rPr lang="en-GB" smtClean="0"/>
              <a:t>Course name</a:t>
            </a:r>
          </a:p>
        </p:txBody>
      </p:sp>
      <p:sp>
        <p:nvSpPr>
          <p:cNvPr id="25605" name="Footer Placeholder 4"/>
          <p:cNvSpPr>
            <a:spLocks noGrp="1"/>
          </p:cNvSpPr>
          <p:nvPr>
            <p:ph type="ftr" sz="quarter" idx="11"/>
          </p:nvPr>
        </p:nvSpPr>
        <p:spPr>
          <a:noFill/>
        </p:spPr>
        <p:txBody>
          <a:bodyPr/>
          <a:lstStyle/>
          <a:p>
            <a:r>
              <a:rPr lang="en-GB" smtClean="0"/>
              <a:t>Instructor</a:t>
            </a:r>
          </a:p>
        </p:txBody>
      </p:sp>
      <p:sp>
        <p:nvSpPr>
          <p:cNvPr id="25606" name="Slide Number Placeholder 5"/>
          <p:cNvSpPr>
            <a:spLocks noGrp="1"/>
          </p:cNvSpPr>
          <p:nvPr>
            <p:ph type="sldNum" sz="quarter" idx="12"/>
          </p:nvPr>
        </p:nvSpPr>
        <p:spPr>
          <a:noFill/>
        </p:spPr>
        <p:txBody>
          <a:bodyPr/>
          <a:lstStyle/>
          <a:p>
            <a:fld id="{D982A800-B2E0-468F-98A7-91B659E2D624}" type="slidenum">
              <a:rPr lang="en-GB" smtClean="0"/>
              <a:pPr/>
              <a:t>23</a:t>
            </a:fld>
            <a:endParaRPr lang="en-GB"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smtClean="0"/>
              <a:t>BUFFER MANAGEMENT</a:t>
            </a:r>
          </a:p>
        </p:txBody>
      </p:sp>
      <p:sp>
        <p:nvSpPr>
          <p:cNvPr id="26627" name="Content Placeholder 2"/>
          <p:cNvSpPr>
            <a:spLocks noGrp="1"/>
          </p:cNvSpPr>
          <p:nvPr>
            <p:ph idx="1"/>
          </p:nvPr>
        </p:nvSpPr>
        <p:spPr/>
        <p:txBody>
          <a:bodyPr/>
          <a:lstStyle/>
          <a:p>
            <a:pPr lvl="1"/>
            <a:r>
              <a:rPr lang="en-IN" smtClean="0"/>
              <a:t>Least Recently Used (LRU) – To throw out the block that has not been read or written for the longest time</a:t>
            </a:r>
          </a:p>
          <a:p>
            <a:pPr lvl="1"/>
            <a:r>
              <a:rPr lang="en-IN" smtClean="0"/>
              <a:t>This method requires that the buffer manager maintain a table indicating the last time the block in each buffer was accessed</a:t>
            </a:r>
          </a:p>
        </p:txBody>
      </p:sp>
      <p:sp>
        <p:nvSpPr>
          <p:cNvPr id="26628" name="Date Placeholder 3"/>
          <p:cNvSpPr>
            <a:spLocks noGrp="1"/>
          </p:cNvSpPr>
          <p:nvPr>
            <p:ph type="dt" sz="quarter" idx="10"/>
          </p:nvPr>
        </p:nvSpPr>
        <p:spPr>
          <a:noFill/>
        </p:spPr>
        <p:txBody>
          <a:bodyPr/>
          <a:lstStyle/>
          <a:p>
            <a:r>
              <a:rPr lang="en-GB" smtClean="0"/>
              <a:t>Course name</a:t>
            </a:r>
          </a:p>
        </p:txBody>
      </p:sp>
      <p:sp>
        <p:nvSpPr>
          <p:cNvPr id="26629" name="Footer Placeholder 4"/>
          <p:cNvSpPr>
            <a:spLocks noGrp="1"/>
          </p:cNvSpPr>
          <p:nvPr>
            <p:ph type="ftr" sz="quarter" idx="11"/>
          </p:nvPr>
        </p:nvSpPr>
        <p:spPr>
          <a:noFill/>
        </p:spPr>
        <p:txBody>
          <a:bodyPr/>
          <a:lstStyle/>
          <a:p>
            <a:r>
              <a:rPr lang="en-GB" smtClean="0"/>
              <a:t>Instructor</a:t>
            </a:r>
          </a:p>
        </p:txBody>
      </p:sp>
      <p:sp>
        <p:nvSpPr>
          <p:cNvPr id="26630" name="Slide Number Placeholder 5"/>
          <p:cNvSpPr>
            <a:spLocks noGrp="1"/>
          </p:cNvSpPr>
          <p:nvPr>
            <p:ph type="sldNum" sz="quarter" idx="12"/>
          </p:nvPr>
        </p:nvSpPr>
        <p:spPr>
          <a:noFill/>
        </p:spPr>
        <p:txBody>
          <a:bodyPr/>
          <a:lstStyle/>
          <a:p>
            <a:fld id="{DEBEFD5B-5690-4CEC-8B12-82100B63873F}" type="slidenum">
              <a:rPr lang="en-GB" smtClean="0"/>
              <a:pPr/>
              <a:t>24</a:t>
            </a:fld>
            <a:endParaRPr lang="en-GB"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smtClean="0"/>
              <a:t>BUFFER MANAGEMENT</a:t>
            </a:r>
          </a:p>
        </p:txBody>
      </p:sp>
      <p:sp>
        <p:nvSpPr>
          <p:cNvPr id="27651" name="Content Placeholder 2"/>
          <p:cNvSpPr>
            <a:spLocks noGrp="1"/>
          </p:cNvSpPr>
          <p:nvPr>
            <p:ph idx="1"/>
          </p:nvPr>
        </p:nvSpPr>
        <p:spPr/>
        <p:txBody>
          <a:bodyPr/>
          <a:lstStyle/>
          <a:p>
            <a:pPr lvl="1">
              <a:tabLst>
                <a:tab pos="3230563" algn="l"/>
              </a:tabLst>
            </a:pPr>
            <a:r>
              <a:rPr lang="en-IN" smtClean="0"/>
              <a:t>It also requires that each database access make an entry in this table so there is significant effort in maintaining this information.</a:t>
            </a:r>
          </a:p>
          <a:p>
            <a:pPr lvl="1">
              <a:tabLst>
                <a:tab pos="3230563" algn="l"/>
              </a:tabLst>
            </a:pPr>
            <a:r>
              <a:rPr lang="en-IN" smtClean="0"/>
              <a:t>LRU is an effective strategy – buffers that have not been accessed for a long time are less likely to be accessed sooner than those that have been accessed recently</a:t>
            </a:r>
          </a:p>
        </p:txBody>
      </p:sp>
      <p:sp>
        <p:nvSpPr>
          <p:cNvPr id="27652" name="Date Placeholder 3"/>
          <p:cNvSpPr>
            <a:spLocks noGrp="1"/>
          </p:cNvSpPr>
          <p:nvPr>
            <p:ph type="dt" sz="quarter" idx="10"/>
          </p:nvPr>
        </p:nvSpPr>
        <p:spPr>
          <a:noFill/>
        </p:spPr>
        <p:txBody>
          <a:bodyPr/>
          <a:lstStyle/>
          <a:p>
            <a:r>
              <a:rPr lang="en-GB" smtClean="0"/>
              <a:t>Course name</a:t>
            </a:r>
          </a:p>
        </p:txBody>
      </p:sp>
      <p:sp>
        <p:nvSpPr>
          <p:cNvPr id="27653" name="Footer Placeholder 4"/>
          <p:cNvSpPr>
            <a:spLocks noGrp="1"/>
          </p:cNvSpPr>
          <p:nvPr>
            <p:ph type="ftr" sz="quarter" idx="11"/>
          </p:nvPr>
        </p:nvSpPr>
        <p:spPr>
          <a:noFill/>
        </p:spPr>
        <p:txBody>
          <a:bodyPr/>
          <a:lstStyle/>
          <a:p>
            <a:r>
              <a:rPr lang="en-GB" smtClean="0"/>
              <a:t>Instructor</a:t>
            </a:r>
          </a:p>
        </p:txBody>
      </p:sp>
      <p:sp>
        <p:nvSpPr>
          <p:cNvPr id="27654" name="Slide Number Placeholder 5"/>
          <p:cNvSpPr>
            <a:spLocks noGrp="1"/>
          </p:cNvSpPr>
          <p:nvPr>
            <p:ph type="sldNum" sz="quarter" idx="12"/>
          </p:nvPr>
        </p:nvSpPr>
        <p:spPr>
          <a:noFill/>
        </p:spPr>
        <p:txBody>
          <a:bodyPr/>
          <a:lstStyle/>
          <a:p>
            <a:fld id="{BBD33788-601F-478A-8497-2DAFEDAA5461}" type="slidenum">
              <a:rPr lang="en-GB" smtClean="0"/>
              <a:pPr/>
              <a:t>25</a:t>
            </a:fld>
            <a:endParaRPr lang="en-GB"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N" smtClean="0"/>
              <a:t>BUFFER MANAGEMENT</a:t>
            </a:r>
          </a:p>
        </p:txBody>
      </p:sp>
      <p:sp>
        <p:nvSpPr>
          <p:cNvPr id="28675" name="Content Placeholder 2"/>
          <p:cNvSpPr>
            <a:spLocks noGrp="1"/>
          </p:cNvSpPr>
          <p:nvPr>
            <p:ph idx="1"/>
          </p:nvPr>
        </p:nvSpPr>
        <p:spPr/>
        <p:txBody>
          <a:bodyPr/>
          <a:lstStyle/>
          <a:p>
            <a:r>
              <a:rPr lang="en-IN" sz="2400" dirty="0" smtClean="0"/>
              <a:t>First-In-First-Out (FIFO) – When a buffer is needed under the FIFO policy the buffer that has been occupied for long time by the same block is emptied and used for the new block</a:t>
            </a:r>
          </a:p>
          <a:p>
            <a:r>
              <a:rPr lang="en-IN" sz="2400" dirty="0" smtClean="0"/>
              <a:t>The buffer manager needs to know only the time at which the block currently occupying a buffer was loaded into the buffer</a:t>
            </a:r>
          </a:p>
          <a:p>
            <a:r>
              <a:rPr lang="en-IN" sz="2400" dirty="0" smtClean="0"/>
              <a:t>An entry to a table can thus be made when the block is read from the disk</a:t>
            </a:r>
          </a:p>
          <a:p>
            <a:pPr>
              <a:buNone/>
            </a:pPr>
            <a:endParaRPr lang="en-IN" sz="2400" dirty="0" smtClean="0"/>
          </a:p>
        </p:txBody>
      </p:sp>
      <p:sp>
        <p:nvSpPr>
          <p:cNvPr id="28676" name="Date Placeholder 3"/>
          <p:cNvSpPr>
            <a:spLocks noGrp="1"/>
          </p:cNvSpPr>
          <p:nvPr>
            <p:ph type="dt" sz="quarter" idx="10"/>
          </p:nvPr>
        </p:nvSpPr>
        <p:spPr>
          <a:noFill/>
        </p:spPr>
        <p:txBody>
          <a:bodyPr/>
          <a:lstStyle/>
          <a:p>
            <a:r>
              <a:rPr lang="en-GB" smtClean="0"/>
              <a:t>Course name</a:t>
            </a:r>
          </a:p>
        </p:txBody>
      </p:sp>
      <p:sp>
        <p:nvSpPr>
          <p:cNvPr id="28677" name="Footer Placeholder 4"/>
          <p:cNvSpPr>
            <a:spLocks noGrp="1"/>
          </p:cNvSpPr>
          <p:nvPr>
            <p:ph type="ftr" sz="quarter" idx="11"/>
          </p:nvPr>
        </p:nvSpPr>
        <p:spPr>
          <a:noFill/>
        </p:spPr>
        <p:txBody>
          <a:bodyPr/>
          <a:lstStyle/>
          <a:p>
            <a:r>
              <a:rPr lang="en-GB" smtClean="0"/>
              <a:t>Instructor</a:t>
            </a:r>
          </a:p>
        </p:txBody>
      </p:sp>
      <p:sp>
        <p:nvSpPr>
          <p:cNvPr id="28678" name="Slide Number Placeholder 5"/>
          <p:cNvSpPr>
            <a:spLocks noGrp="1"/>
          </p:cNvSpPr>
          <p:nvPr>
            <p:ph type="sldNum" sz="quarter" idx="12"/>
          </p:nvPr>
        </p:nvSpPr>
        <p:spPr>
          <a:noFill/>
        </p:spPr>
        <p:txBody>
          <a:bodyPr/>
          <a:lstStyle/>
          <a:p>
            <a:fld id="{7E32DB8B-927D-4576-A628-C33EB5075E36}" type="slidenum">
              <a:rPr lang="en-GB" smtClean="0"/>
              <a:pPr/>
              <a:t>26</a:t>
            </a:fld>
            <a:endParaRPr lang="en-GB"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N" smtClean="0"/>
              <a:t>BUFFER MANAGEMENT</a:t>
            </a:r>
          </a:p>
        </p:txBody>
      </p:sp>
      <p:sp>
        <p:nvSpPr>
          <p:cNvPr id="29699" name="Content Placeholder 2"/>
          <p:cNvSpPr>
            <a:spLocks noGrp="1"/>
          </p:cNvSpPr>
          <p:nvPr>
            <p:ph idx="1"/>
          </p:nvPr>
        </p:nvSpPr>
        <p:spPr/>
        <p:txBody>
          <a:bodyPr/>
          <a:lstStyle/>
          <a:p>
            <a:pPr lvl="1"/>
            <a:r>
              <a:rPr lang="en-IN" smtClean="0"/>
              <a:t>FIFO requires less maintenanace than LRU</a:t>
            </a:r>
          </a:p>
          <a:p>
            <a:pPr lvl="1"/>
            <a:r>
              <a:rPr lang="en-IN" smtClean="0"/>
              <a:t>But it can make more mistakes</a:t>
            </a:r>
          </a:p>
          <a:p>
            <a:pPr lvl="1"/>
            <a:r>
              <a:rPr lang="en-IN" smtClean="0"/>
              <a:t>A block that is used repeatedly, will eventually become the oldest block in a buffer</a:t>
            </a:r>
          </a:p>
          <a:p>
            <a:pPr lvl="1"/>
            <a:r>
              <a:rPr lang="en-IN" smtClean="0"/>
              <a:t>It will be written back to disk only to be reread shortly there after into another buffer</a:t>
            </a:r>
          </a:p>
        </p:txBody>
      </p:sp>
      <p:sp>
        <p:nvSpPr>
          <p:cNvPr id="29700" name="Date Placeholder 3"/>
          <p:cNvSpPr>
            <a:spLocks noGrp="1"/>
          </p:cNvSpPr>
          <p:nvPr>
            <p:ph type="dt" sz="quarter" idx="10"/>
          </p:nvPr>
        </p:nvSpPr>
        <p:spPr>
          <a:noFill/>
        </p:spPr>
        <p:txBody>
          <a:bodyPr/>
          <a:lstStyle/>
          <a:p>
            <a:r>
              <a:rPr lang="en-GB" smtClean="0"/>
              <a:t>Course name</a:t>
            </a:r>
          </a:p>
        </p:txBody>
      </p:sp>
      <p:sp>
        <p:nvSpPr>
          <p:cNvPr id="29701" name="Footer Placeholder 4"/>
          <p:cNvSpPr>
            <a:spLocks noGrp="1"/>
          </p:cNvSpPr>
          <p:nvPr>
            <p:ph type="ftr" sz="quarter" idx="11"/>
          </p:nvPr>
        </p:nvSpPr>
        <p:spPr>
          <a:noFill/>
        </p:spPr>
        <p:txBody>
          <a:bodyPr/>
          <a:lstStyle/>
          <a:p>
            <a:r>
              <a:rPr lang="en-GB" smtClean="0"/>
              <a:t>Instructor</a:t>
            </a:r>
          </a:p>
        </p:txBody>
      </p:sp>
      <p:sp>
        <p:nvSpPr>
          <p:cNvPr id="29702" name="Slide Number Placeholder 5"/>
          <p:cNvSpPr>
            <a:spLocks noGrp="1"/>
          </p:cNvSpPr>
          <p:nvPr>
            <p:ph type="sldNum" sz="quarter" idx="12"/>
          </p:nvPr>
        </p:nvSpPr>
        <p:spPr>
          <a:noFill/>
        </p:spPr>
        <p:txBody>
          <a:bodyPr/>
          <a:lstStyle/>
          <a:p>
            <a:fld id="{21D3B02A-2BD3-465F-B107-72C5F8A1A039}" type="slidenum">
              <a:rPr lang="en-GB" smtClean="0"/>
              <a:pPr/>
              <a:t>27</a:t>
            </a:fld>
            <a:endParaRPr lang="en-GB"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N" smtClean="0"/>
              <a:t>BUFFER MANAGEMENT</a:t>
            </a:r>
          </a:p>
        </p:txBody>
      </p:sp>
      <p:sp>
        <p:nvSpPr>
          <p:cNvPr id="30723" name="Content Placeholder 2"/>
          <p:cNvSpPr>
            <a:spLocks noGrp="1"/>
          </p:cNvSpPr>
          <p:nvPr>
            <p:ph idx="1"/>
          </p:nvPr>
        </p:nvSpPr>
        <p:spPr/>
        <p:txBody>
          <a:bodyPr/>
          <a:lstStyle/>
          <a:p>
            <a:r>
              <a:rPr lang="en-IN" smtClean="0"/>
              <a:t>Clock-Algorithm  :</a:t>
            </a:r>
          </a:p>
          <a:p>
            <a:pPr lvl="1"/>
            <a:r>
              <a:rPr lang="en-IN" smtClean="0"/>
              <a:t>This is a commonly implemented efficient approximation to LRU</a:t>
            </a:r>
          </a:p>
          <a:p>
            <a:pPr lvl="1"/>
            <a:r>
              <a:rPr lang="en-IN" smtClean="0"/>
              <a:t>Think of the buffers as arranged in a circle</a:t>
            </a:r>
          </a:p>
          <a:p>
            <a:pPr lvl="1"/>
            <a:r>
              <a:rPr lang="en-IN" smtClean="0"/>
              <a:t>A hand points to one of the buffers and will rotate clockwise if it needs to find a buffer in which to place  a disk block</a:t>
            </a:r>
          </a:p>
          <a:p>
            <a:pPr lvl="1"/>
            <a:r>
              <a:rPr lang="en-IN" smtClean="0"/>
              <a:t>Each buffer has an associated flag which is either 0 or 1</a:t>
            </a:r>
          </a:p>
        </p:txBody>
      </p:sp>
      <p:sp>
        <p:nvSpPr>
          <p:cNvPr id="30724" name="Date Placeholder 3"/>
          <p:cNvSpPr>
            <a:spLocks noGrp="1"/>
          </p:cNvSpPr>
          <p:nvPr>
            <p:ph type="dt" sz="quarter" idx="10"/>
          </p:nvPr>
        </p:nvSpPr>
        <p:spPr>
          <a:noFill/>
        </p:spPr>
        <p:txBody>
          <a:bodyPr/>
          <a:lstStyle/>
          <a:p>
            <a:r>
              <a:rPr lang="en-GB" smtClean="0"/>
              <a:t>Course name</a:t>
            </a:r>
          </a:p>
        </p:txBody>
      </p:sp>
      <p:sp>
        <p:nvSpPr>
          <p:cNvPr id="30725" name="Footer Placeholder 4"/>
          <p:cNvSpPr>
            <a:spLocks noGrp="1"/>
          </p:cNvSpPr>
          <p:nvPr>
            <p:ph type="ftr" sz="quarter" idx="11"/>
          </p:nvPr>
        </p:nvSpPr>
        <p:spPr>
          <a:noFill/>
        </p:spPr>
        <p:txBody>
          <a:bodyPr/>
          <a:lstStyle/>
          <a:p>
            <a:r>
              <a:rPr lang="en-GB" smtClean="0"/>
              <a:t>Instructor</a:t>
            </a:r>
          </a:p>
        </p:txBody>
      </p:sp>
      <p:sp>
        <p:nvSpPr>
          <p:cNvPr id="30726" name="Slide Number Placeholder 5"/>
          <p:cNvSpPr>
            <a:spLocks noGrp="1"/>
          </p:cNvSpPr>
          <p:nvPr>
            <p:ph type="sldNum" sz="quarter" idx="12"/>
          </p:nvPr>
        </p:nvSpPr>
        <p:spPr>
          <a:noFill/>
        </p:spPr>
        <p:txBody>
          <a:bodyPr/>
          <a:lstStyle/>
          <a:p>
            <a:fld id="{98E8D3BB-3287-43E9-B03C-954290F1E14E}" type="slidenum">
              <a:rPr lang="en-GB" smtClean="0"/>
              <a:pPr/>
              <a:t>28</a:t>
            </a:fld>
            <a:endParaRPr lang="en-GB"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smtClean="0"/>
              <a:t>BUFFER MANAGEMENT</a:t>
            </a:r>
          </a:p>
        </p:txBody>
      </p:sp>
      <p:sp>
        <p:nvSpPr>
          <p:cNvPr id="31747" name="Content Placeholder 2"/>
          <p:cNvSpPr>
            <a:spLocks noGrp="1"/>
          </p:cNvSpPr>
          <p:nvPr>
            <p:ph idx="1"/>
          </p:nvPr>
        </p:nvSpPr>
        <p:spPr/>
        <p:txBody>
          <a:bodyPr/>
          <a:lstStyle/>
          <a:p>
            <a:pPr lvl="1"/>
            <a:r>
              <a:rPr lang="en-IN" sz="2400" smtClean="0"/>
              <a:t>Buffers  with a 0 flag is vulnarable to having their contents sent back to disk</a:t>
            </a:r>
          </a:p>
          <a:p>
            <a:pPr lvl="1"/>
            <a:r>
              <a:rPr lang="en-IN" sz="2400" smtClean="0"/>
              <a:t>Buffers with 1 are not</a:t>
            </a:r>
          </a:p>
          <a:p>
            <a:pPr lvl="1"/>
            <a:r>
              <a:rPr lang="en-IN" sz="2400" smtClean="0"/>
              <a:t>When a block is read into a buffer , its flag is set to 1</a:t>
            </a:r>
          </a:p>
          <a:p>
            <a:pPr lvl="1"/>
            <a:r>
              <a:rPr lang="en-IN" sz="2400" smtClean="0"/>
              <a:t>When the contents of a buffer is accessed its flag is set to 1</a:t>
            </a:r>
          </a:p>
          <a:p>
            <a:pPr lvl="1"/>
            <a:r>
              <a:rPr lang="en-IN" sz="2400" smtClean="0"/>
              <a:t>When buffer manager needs a buffer for a new block it looks for the first 0 it can find rotating clockwise</a:t>
            </a:r>
          </a:p>
        </p:txBody>
      </p:sp>
      <p:sp>
        <p:nvSpPr>
          <p:cNvPr id="31748" name="Date Placeholder 3"/>
          <p:cNvSpPr>
            <a:spLocks noGrp="1"/>
          </p:cNvSpPr>
          <p:nvPr>
            <p:ph type="dt" sz="quarter" idx="10"/>
          </p:nvPr>
        </p:nvSpPr>
        <p:spPr>
          <a:noFill/>
        </p:spPr>
        <p:txBody>
          <a:bodyPr/>
          <a:lstStyle/>
          <a:p>
            <a:r>
              <a:rPr lang="en-GB" smtClean="0"/>
              <a:t>Course name</a:t>
            </a:r>
          </a:p>
        </p:txBody>
      </p:sp>
      <p:sp>
        <p:nvSpPr>
          <p:cNvPr id="31749" name="Footer Placeholder 4"/>
          <p:cNvSpPr>
            <a:spLocks noGrp="1"/>
          </p:cNvSpPr>
          <p:nvPr>
            <p:ph type="ftr" sz="quarter" idx="11"/>
          </p:nvPr>
        </p:nvSpPr>
        <p:spPr>
          <a:noFill/>
        </p:spPr>
        <p:txBody>
          <a:bodyPr/>
          <a:lstStyle/>
          <a:p>
            <a:r>
              <a:rPr lang="en-GB" smtClean="0"/>
              <a:t>Instructor</a:t>
            </a:r>
          </a:p>
        </p:txBody>
      </p:sp>
      <p:sp>
        <p:nvSpPr>
          <p:cNvPr id="31750" name="Slide Number Placeholder 5"/>
          <p:cNvSpPr>
            <a:spLocks noGrp="1"/>
          </p:cNvSpPr>
          <p:nvPr>
            <p:ph type="sldNum" sz="quarter" idx="12"/>
          </p:nvPr>
        </p:nvSpPr>
        <p:spPr>
          <a:noFill/>
        </p:spPr>
        <p:txBody>
          <a:bodyPr/>
          <a:lstStyle/>
          <a:p>
            <a:fld id="{F324CBBB-152C-410E-99FF-9717C5350428}" type="slidenum">
              <a:rPr lang="en-GB" smtClean="0"/>
              <a:pPr/>
              <a:t>29</a:t>
            </a:fld>
            <a:endParaRPr lang="en-GB"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smtClean="0"/>
              <a:t>BUFFER MANAGEMENT</a:t>
            </a:r>
          </a:p>
        </p:txBody>
      </p:sp>
      <p:sp>
        <p:nvSpPr>
          <p:cNvPr id="4099" name="Content Placeholder 2"/>
          <p:cNvSpPr>
            <a:spLocks noGrp="1"/>
          </p:cNvSpPr>
          <p:nvPr>
            <p:ph idx="1"/>
          </p:nvPr>
        </p:nvSpPr>
        <p:spPr/>
        <p:txBody>
          <a:bodyPr/>
          <a:lstStyle/>
          <a:p>
            <a:r>
              <a:rPr lang="en-IN" sz="2800" dirty="0" smtClean="0"/>
              <a:t>The address of a buffer – is a contiguous reserved area in the main  storage that holds one block </a:t>
            </a:r>
          </a:p>
          <a:p>
            <a:r>
              <a:rPr lang="en-IN" sz="2800" dirty="0" smtClean="0"/>
              <a:t>For a read command – the block from the disk is copied into the buffer</a:t>
            </a:r>
          </a:p>
          <a:p>
            <a:r>
              <a:rPr lang="en-IN" sz="2800" dirty="0" smtClean="0"/>
              <a:t>Where as a write command the contents of the buffer is copied into the disk block</a:t>
            </a:r>
          </a:p>
          <a:p>
            <a:r>
              <a:rPr lang="en-IN" sz="2800" dirty="0" smtClean="0"/>
              <a:t>Several contiguous blocks are called a CLUSTER can be transferred as an unit</a:t>
            </a:r>
          </a:p>
        </p:txBody>
      </p:sp>
      <p:sp>
        <p:nvSpPr>
          <p:cNvPr id="4100" name="Date Placeholder 3"/>
          <p:cNvSpPr>
            <a:spLocks noGrp="1"/>
          </p:cNvSpPr>
          <p:nvPr>
            <p:ph type="dt" sz="quarter" idx="10"/>
          </p:nvPr>
        </p:nvSpPr>
        <p:spPr>
          <a:noFill/>
        </p:spPr>
        <p:txBody>
          <a:bodyPr/>
          <a:lstStyle/>
          <a:p>
            <a:r>
              <a:rPr lang="en-GB" smtClean="0"/>
              <a:t>Course name</a:t>
            </a:r>
          </a:p>
        </p:txBody>
      </p:sp>
      <p:sp>
        <p:nvSpPr>
          <p:cNvPr id="4101" name="Footer Placeholder 4"/>
          <p:cNvSpPr>
            <a:spLocks noGrp="1"/>
          </p:cNvSpPr>
          <p:nvPr>
            <p:ph type="ftr" sz="quarter" idx="11"/>
          </p:nvPr>
        </p:nvSpPr>
        <p:spPr>
          <a:noFill/>
        </p:spPr>
        <p:txBody>
          <a:bodyPr/>
          <a:lstStyle/>
          <a:p>
            <a:r>
              <a:rPr lang="en-GB" smtClean="0"/>
              <a:t>Instructor</a:t>
            </a:r>
          </a:p>
        </p:txBody>
      </p:sp>
      <p:sp>
        <p:nvSpPr>
          <p:cNvPr id="4102" name="Slide Number Placeholder 5"/>
          <p:cNvSpPr>
            <a:spLocks noGrp="1"/>
          </p:cNvSpPr>
          <p:nvPr>
            <p:ph type="sldNum" sz="quarter" idx="12"/>
          </p:nvPr>
        </p:nvSpPr>
        <p:spPr>
          <a:noFill/>
        </p:spPr>
        <p:txBody>
          <a:bodyPr/>
          <a:lstStyle/>
          <a:p>
            <a:fld id="{68A13A98-6A7F-4934-B342-9948797D3B2F}" type="slidenum">
              <a:rPr lang="en-GB" smtClean="0"/>
              <a:pPr/>
              <a:t>3</a:t>
            </a:fld>
            <a:endParaRPr lang="en-GB"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N" smtClean="0"/>
              <a:t>BUFFER MANAGEMENT</a:t>
            </a:r>
          </a:p>
        </p:txBody>
      </p:sp>
      <p:sp>
        <p:nvSpPr>
          <p:cNvPr id="33795" name="Content Placeholder 2"/>
          <p:cNvSpPr>
            <a:spLocks noGrp="1"/>
          </p:cNvSpPr>
          <p:nvPr>
            <p:ph idx="1"/>
          </p:nvPr>
        </p:nvSpPr>
        <p:spPr/>
        <p:txBody>
          <a:bodyPr/>
          <a:lstStyle/>
          <a:p>
            <a:r>
              <a:rPr lang="en-IN" sz="2800" smtClean="0"/>
              <a:t>System Control -  </a:t>
            </a:r>
          </a:p>
          <a:p>
            <a:pPr lvl="1"/>
            <a:r>
              <a:rPr lang="en-IN" sz="2400" smtClean="0"/>
              <a:t>The Query processor or other component of a DBMS can give advice to buffer manager in order to avoid some mistakes that could occur with a strict policy such as LRU, FIFO, or Clock</a:t>
            </a:r>
          </a:p>
          <a:p>
            <a:pPr lvl="1"/>
            <a:r>
              <a:rPr lang="en-IN" sz="2400" smtClean="0"/>
              <a:t>Sometimes there are technical reasons why a block in main memory can not be moved to disk without first modifying certain other block that point to it.</a:t>
            </a:r>
          </a:p>
          <a:p>
            <a:pPr lvl="1"/>
            <a:r>
              <a:rPr lang="en-IN" sz="2400" smtClean="0"/>
              <a:t>This blocks are called PINNED</a:t>
            </a:r>
          </a:p>
        </p:txBody>
      </p:sp>
      <p:sp>
        <p:nvSpPr>
          <p:cNvPr id="33796" name="Date Placeholder 3"/>
          <p:cNvSpPr>
            <a:spLocks noGrp="1"/>
          </p:cNvSpPr>
          <p:nvPr>
            <p:ph type="dt" sz="quarter" idx="10"/>
          </p:nvPr>
        </p:nvSpPr>
        <p:spPr>
          <a:noFill/>
        </p:spPr>
        <p:txBody>
          <a:bodyPr/>
          <a:lstStyle/>
          <a:p>
            <a:r>
              <a:rPr lang="en-GB" smtClean="0"/>
              <a:t>Course name</a:t>
            </a:r>
          </a:p>
        </p:txBody>
      </p:sp>
      <p:sp>
        <p:nvSpPr>
          <p:cNvPr id="33797" name="Footer Placeholder 4"/>
          <p:cNvSpPr>
            <a:spLocks noGrp="1"/>
          </p:cNvSpPr>
          <p:nvPr>
            <p:ph type="ftr" sz="quarter" idx="11"/>
          </p:nvPr>
        </p:nvSpPr>
        <p:spPr>
          <a:noFill/>
        </p:spPr>
        <p:txBody>
          <a:bodyPr/>
          <a:lstStyle/>
          <a:p>
            <a:r>
              <a:rPr lang="en-GB" smtClean="0"/>
              <a:t>Instructor</a:t>
            </a:r>
          </a:p>
        </p:txBody>
      </p:sp>
      <p:sp>
        <p:nvSpPr>
          <p:cNvPr id="33798" name="Slide Number Placeholder 5"/>
          <p:cNvSpPr>
            <a:spLocks noGrp="1"/>
          </p:cNvSpPr>
          <p:nvPr>
            <p:ph type="sldNum" sz="quarter" idx="12"/>
          </p:nvPr>
        </p:nvSpPr>
        <p:spPr>
          <a:noFill/>
        </p:spPr>
        <p:txBody>
          <a:bodyPr/>
          <a:lstStyle/>
          <a:p>
            <a:fld id="{B764B03B-44EA-4FB3-965D-3FE5C21C0365}" type="slidenum">
              <a:rPr lang="en-GB" smtClean="0"/>
              <a:pPr/>
              <a:t>30</a:t>
            </a:fld>
            <a:endParaRPr lang="en-GB"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IN" smtClean="0"/>
              <a:t>BUFFER MANAGEMENT</a:t>
            </a:r>
          </a:p>
        </p:txBody>
      </p:sp>
      <p:sp>
        <p:nvSpPr>
          <p:cNvPr id="34819" name="Content Placeholder 2"/>
          <p:cNvSpPr>
            <a:spLocks noGrp="1"/>
          </p:cNvSpPr>
          <p:nvPr>
            <p:ph idx="1"/>
          </p:nvPr>
        </p:nvSpPr>
        <p:spPr/>
        <p:txBody>
          <a:bodyPr/>
          <a:lstStyle/>
          <a:p>
            <a:pPr lvl="1"/>
            <a:r>
              <a:rPr lang="en-IN" smtClean="0"/>
              <a:t>Any buffer manager has to modify its buffer replacement strategy to avoid expelling PINNED blocks</a:t>
            </a:r>
          </a:p>
          <a:p>
            <a:pPr lvl="1"/>
            <a:r>
              <a:rPr lang="en-IN" smtClean="0"/>
              <a:t>This will force the other blocks to remain in main memory by declaring them PINNED even if there is no technical reason why they could not be written to disk</a:t>
            </a:r>
          </a:p>
          <a:p>
            <a:pPr lvl="1"/>
            <a:endParaRPr lang="en-IN" smtClean="0"/>
          </a:p>
        </p:txBody>
      </p:sp>
      <p:sp>
        <p:nvSpPr>
          <p:cNvPr id="34820" name="Date Placeholder 3"/>
          <p:cNvSpPr>
            <a:spLocks noGrp="1"/>
          </p:cNvSpPr>
          <p:nvPr>
            <p:ph type="dt" sz="quarter" idx="10"/>
          </p:nvPr>
        </p:nvSpPr>
        <p:spPr>
          <a:noFill/>
        </p:spPr>
        <p:txBody>
          <a:bodyPr/>
          <a:lstStyle/>
          <a:p>
            <a:r>
              <a:rPr lang="en-GB" smtClean="0"/>
              <a:t>Course name</a:t>
            </a:r>
          </a:p>
        </p:txBody>
      </p:sp>
      <p:sp>
        <p:nvSpPr>
          <p:cNvPr id="34821" name="Footer Placeholder 4"/>
          <p:cNvSpPr>
            <a:spLocks noGrp="1"/>
          </p:cNvSpPr>
          <p:nvPr>
            <p:ph type="ftr" sz="quarter" idx="11"/>
          </p:nvPr>
        </p:nvSpPr>
        <p:spPr>
          <a:noFill/>
        </p:spPr>
        <p:txBody>
          <a:bodyPr/>
          <a:lstStyle/>
          <a:p>
            <a:r>
              <a:rPr lang="en-GB" smtClean="0"/>
              <a:t>Instructor</a:t>
            </a:r>
          </a:p>
        </p:txBody>
      </p:sp>
      <p:sp>
        <p:nvSpPr>
          <p:cNvPr id="34822" name="Slide Number Placeholder 5"/>
          <p:cNvSpPr>
            <a:spLocks noGrp="1"/>
          </p:cNvSpPr>
          <p:nvPr>
            <p:ph type="sldNum" sz="quarter" idx="12"/>
          </p:nvPr>
        </p:nvSpPr>
        <p:spPr>
          <a:noFill/>
        </p:spPr>
        <p:txBody>
          <a:bodyPr/>
          <a:lstStyle/>
          <a:p>
            <a:fld id="{BB9BA843-AD9F-401E-A26E-2EC0EF78F518}" type="slidenum">
              <a:rPr lang="en-GB" smtClean="0"/>
              <a:pPr/>
              <a:t>31</a:t>
            </a:fld>
            <a:endParaRPr lang="en-GB"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IN" smtClean="0"/>
              <a:t>BUFFER MANAGEMENT</a:t>
            </a:r>
          </a:p>
        </p:txBody>
      </p:sp>
      <p:sp>
        <p:nvSpPr>
          <p:cNvPr id="35843" name="Content Placeholder 2"/>
          <p:cNvSpPr>
            <a:spLocks noGrp="1"/>
          </p:cNvSpPr>
          <p:nvPr>
            <p:ph idx="1"/>
          </p:nvPr>
        </p:nvSpPr>
        <p:spPr/>
        <p:txBody>
          <a:bodyPr/>
          <a:lstStyle/>
          <a:p>
            <a:r>
              <a:rPr lang="en-IN" smtClean="0"/>
              <a:t>Log-Based-Buffering -  </a:t>
            </a:r>
          </a:p>
          <a:p>
            <a:pPr lvl="1"/>
            <a:r>
              <a:rPr lang="en-IN" smtClean="0"/>
              <a:t>We assume that every log record is output to a stable storage at the  time it is created</a:t>
            </a:r>
          </a:p>
          <a:p>
            <a:pPr lvl="1"/>
            <a:r>
              <a:rPr lang="en-IN" smtClean="0"/>
              <a:t>It imposes a high overhead on system execution  for several reasons:</a:t>
            </a:r>
          </a:p>
          <a:p>
            <a:pPr lvl="2"/>
            <a:r>
              <a:rPr lang="en-IN" smtClean="0"/>
              <a:t>Output to stable storage is in the unit of blocks</a:t>
            </a:r>
          </a:p>
          <a:p>
            <a:pPr lvl="2"/>
            <a:r>
              <a:rPr lang="en-IN" smtClean="0"/>
              <a:t>In most cases a log record is much smaller than a block</a:t>
            </a:r>
          </a:p>
        </p:txBody>
      </p:sp>
      <p:sp>
        <p:nvSpPr>
          <p:cNvPr id="35844" name="Date Placeholder 3"/>
          <p:cNvSpPr>
            <a:spLocks noGrp="1"/>
          </p:cNvSpPr>
          <p:nvPr>
            <p:ph type="dt" sz="quarter" idx="10"/>
          </p:nvPr>
        </p:nvSpPr>
        <p:spPr>
          <a:noFill/>
        </p:spPr>
        <p:txBody>
          <a:bodyPr/>
          <a:lstStyle/>
          <a:p>
            <a:r>
              <a:rPr lang="en-GB" smtClean="0"/>
              <a:t>Course name</a:t>
            </a:r>
          </a:p>
        </p:txBody>
      </p:sp>
      <p:sp>
        <p:nvSpPr>
          <p:cNvPr id="35845" name="Footer Placeholder 4"/>
          <p:cNvSpPr>
            <a:spLocks noGrp="1"/>
          </p:cNvSpPr>
          <p:nvPr>
            <p:ph type="ftr" sz="quarter" idx="11"/>
          </p:nvPr>
        </p:nvSpPr>
        <p:spPr>
          <a:noFill/>
        </p:spPr>
        <p:txBody>
          <a:bodyPr/>
          <a:lstStyle/>
          <a:p>
            <a:r>
              <a:rPr lang="en-GB" smtClean="0"/>
              <a:t>Instructor</a:t>
            </a:r>
          </a:p>
        </p:txBody>
      </p:sp>
      <p:sp>
        <p:nvSpPr>
          <p:cNvPr id="35846" name="Slide Number Placeholder 5"/>
          <p:cNvSpPr>
            <a:spLocks noGrp="1"/>
          </p:cNvSpPr>
          <p:nvPr>
            <p:ph type="sldNum" sz="quarter" idx="12"/>
          </p:nvPr>
        </p:nvSpPr>
        <p:spPr>
          <a:noFill/>
        </p:spPr>
        <p:txBody>
          <a:bodyPr/>
          <a:lstStyle/>
          <a:p>
            <a:fld id="{82C4F6C9-BD24-41B4-9202-1B7DE755FC40}" type="slidenum">
              <a:rPr lang="en-GB" smtClean="0"/>
              <a:pPr/>
              <a:t>32</a:t>
            </a:fld>
            <a:endParaRPr lang="en-GB"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smtClean="0"/>
              <a:t>BUFFER MANAGEMENT</a:t>
            </a:r>
          </a:p>
        </p:txBody>
      </p:sp>
      <p:sp>
        <p:nvSpPr>
          <p:cNvPr id="36867" name="Content Placeholder 2"/>
          <p:cNvSpPr>
            <a:spLocks noGrp="1"/>
          </p:cNvSpPr>
          <p:nvPr>
            <p:ph idx="1"/>
          </p:nvPr>
        </p:nvSpPr>
        <p:spPr/>
        <p:txBody>
          <a:bodyPr/>
          <a:lstStyle/>
          <a:p>
            <a:pPr lvl="1"/>
            <a:r>
              <a:rPr lang="en-IN" smtClean="0"/>
              <a:t>Output of each log record translates to a much larger output at the physical level</a:t>
            </a:r>
          </a:p>
          <a:p>
            <a:pPr lvl="1"/>
            <a:r>
              <a:rPr lang="en-IN" smtClean="0"/>
              <a:t>Output of a block to a stable storage may involve several output operations at the physical level.</a:t>
            </a:r>
          </a:p>
          <a:p>
            <a:pPr lvl="1"/>
            <a:r>
              <a:rPr lang="en-IN" smtClean="0"/>
              <a:t>The cost of performing the output of a block to a stable storage is sufficiently high, so it is desirable to output multiple record at a time</a:t>
            </a:r>
          </a:p>
        </p:txBody>
      </p:sp>
      <p:sp>
        <p:nvSpPr>
          <p:cNvPr id="36868" name="Date Placeholder 3"/>
          <p:cNvSpPr>
            <a:spLocks noGrp="1"/>
          </p:cNvSpPr>
          <p:nvPr>
            <p:ph type="dt" sz="quarter" idx="10"/>
          </p:nvPr>
        </p:nvSpPr>
        <p:spPr>
          <a:noFill/>
        </p:spPr>
        <p:txBody>
          <a:bodyPr/>
          <a:lstStyle/>
          <a:p>
            <a:r>
              <a:rPr lang="en-GB" smtClean="0"/>
              <a:t>Course name</a:t>
            </a:r>
          </a:p>
        </p:txBody>
      </p:sp>
      <p:sp>
        <p:nvSpPr>
          <p:cNvPr id="36869" name="Footer Placeholder 4"/>
          <p:cNvSpPr>
            <a:spLocks noGrp="1"/>
          </p:cNvSpPr>
          <p:nvPr>
            <p:ph type="ftr" sz="quarter" idx="11"/>
          </p:nvPr>
        </p:nvSpPr>
        <p:spPr>
          <a:noFill/>
        </p:spPr>
        <p:txBody>
          <a:bodyPr/>
          <a:lstStyle/>
          <a:p>
            <a:r>
              <a:rPr lang="en-GB" smtClean="0"/>
              <a:t>Instructor</a:t>
            </a:r>
          </a:p>
        </p:txBody>
      </p:sp>
      <p:sp>
        <p:nvSpPr>
          <p:cNvPr id="36870" name="Slide Number Placeholder 5"/>
          <p:cNvSpPr>
            <a:spLocks noGrp="1"/>
          </p:cNvSpPr>
          <p:nvPr>
            <p:ph type="sldNum" sz="quarter" idx="12"/>
          </p:nvPr>
        </p:nvSpPr>
        <p:spPr>
          <a:noFill/>
        </p:spPr>
        <p:txBody>
          <a:bodyPr/>
          <a:lstStyle/>
          <a:p>
            <a:fld id="{EB437667-76C6-4DFE-929A-87C5847612BE}" type="slidenum">
              <a:rPr lang="en-GB" smtClean="0"/>
              <a:pPr/>
              <a:t>33</a:t>
            </a:fld>
            <a:endParaRPr lang="en-GB"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smtClean="0"/>
              <a:t>BUFFER MANAGEMENT</a:t>
            </a:r>
          </a:p>
        </p:txBody>
      </p:sp>
      <p:sp>
        <p:nvSpPr>
          <p:cNvPr id="37891" name="Content Placeholder 2"/>
          <p:cNvSpPr>
            <a:spLocks noGrp="1"/>
          </p:cNvSpPr>
          <p:nvPr>
            <p:ph idx="1"/>
          </p:nvPr>
        </p:nvSpPr>
        <p:spPr/>
        <p:txBody>
          <a:bodyPr/>
          <a:lstStyle/>
          <a:p>
            <a:pPr lvl="1"/>
            <a:r>
              <a:rPr lang="en-IN" sz="2400" smtClean="0"/>
              <a:t>To do so, we write log record to a log buffer in main memory where they stay temporarily until they are output to stable storage.</a:t>
            </a:r>
          </a:p>
          <a:p>
            <a:pPr lvl="1"/>
            <a:r>
              <a:rPr lang="en-IN" sz="2400" smtClean="0"/>
              <a:t>Multiple log records can be gathered in the log buffer and output to stable storage in a single output operation</a:t>
            </a:r>
          </a:p>
          <a:p>
            <a:pPr lvl="1"/>
            <a:r>
              <a:rPr lang="en-IN" sz="2400" smtClean="0"/>
              <a:t>The order of log records in the stable storage must be exactly the same as the order inwhich they were written to the log buffer</a:t>
            </a:r>
          </a:p>
        </p:txBody>
      </p:sp>
      <p:sp>
        <p:nvSpPr>
          <p:cNvPr id="37892" name="Date Placeholder 3"/>
          <p:cNvSpPr>
            <a:spLocks noGrp="1"/>
          </p:cNvSpPr>
          <p:nvPr>
            <p:ph type="dt" sz="quarter" idx="10"/>
          </p:nvPr>
        </p:nvSpPr>
        <p:spPr>
          <a:noFill/>
        </p:spPr>
        <p:txBody>
          <a:bodyPr/>
          <a:lstStyle/>
          <a:p>
            <a:r>
              <a:rPr lang="en-GB" smtClean="0"/>
              <a:t>Course name</a:t>
            </a:r>
          </a:p>
        </p:txBody>
      </p:sp>
      <p:sp>
        <p:nvSpPr>
          <p:cNvPr id="37893" name="Footer Placeholder 4"/>
          <p:cNvSpPr>
            <a:spLocks noGrp="1"/>
          </p:cNvSpPr>
          <p:nvPr>
            <p:ph type="ftr" sz="quarter" idx="11"/>
          </p:nvPr>
        </p:nvSpPr>
        <p:spPr>
          <a:noFill/>
        </p:spPr>
        <p:txBody>
          <a:bodyPr/>
          <a:lstStyle/>
          <a:p>
            <a:r>
              <a:rPr lang="en-GB" smtClean="0"/>
              <a:t>Instructor</a:t>
            </a:r>
          </a:p>
        </p:txBody>
      </p:sp>
      <p:sp>
        <p:nvSpPr>
          <p:cNvPr id="37894" name="Slide Number Placeholder 5"/>
          <p:cNvSpPr>
            <a:spLocks noGrp="1"/>
          </p:cNvSpPr>
          <p:nvPr>
            <p:ph type="sldNum" sz="quarter" idx="12"/>
          </p:nvPr>
        </p:nvSpPr>
        <p:spPr>
          <a:noFill/>
        </p:spPr>
        <p:txBody>
          <a:bodyPr/>
          <a:lstStyle/>
          <a:p>
            <a:fld id="{C9097E35-62F6-4332-985D-B64B79392A65}" type="slidenum">
              <a:rPr lang="en-GB" smtClean="0"/>
              <a:pPr/>
              <a:t>34</a:t>
            </a:fld>
            <a:endParaRPr lang="en-GB"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N" smtClean="0"/>
              <a:t>BUFFER MANAGEMENT</a:t>
            </a:r>
          </a:p>
        </p:txBody>
      </p:sp>
      <p:sp>
        <p:nvSpPr>
          <p:cNvPr id="38915" name="Content Placeholder 2"/>
          <p:cNvSpPr>
            <a:spLocks noGrp="1"/>
          </p:cNvSpPr>
          <p:nvPr>
            <p:ph idx="1"/>
          </p:nvPr>
        </p:nvSpPr>
        <p:spPr/>
        <p:txBody>
          <a:bodyPr/>
          <a:lstStyle/>
          <a:p>
            <a:pPr lvl="1"/>
            <a:r>
              <a:rPr lang="en-IN" dirty="0" smtClean="0"/>
              <a:t>As a result of log buffering , a log record may reside only in main memory for a considerable time before it is output to stable storage</a:t>
            </a:r>
          </a:p>
          <a:p>
            <a:pPr lvl="1"/>
            <a:r>
              <a:rPr lang="en-IN" dirty="0" smtClean="0"/>
              <a:t>Since such log records are lost if the system crashes, additional requirements on the recovery techniques are imposed to ensure translation atomicity</a:t>
            </a:r>
          </a:p>
        </p:txBody>
      </p:sp>
      <p:sp>
        <p:nvSpPr>
          <p:cNvPr id="38916" name="Date Placeholder 3"/>
          <p:cNvSpPr>
            <a:spLocks noGrp="1"/>
          </p:cNvSpPr>
          <p:nvPr>
            <p:ph type="dt" sz="quarter" idx="10"/>
          </p:nvPr>
        </p:nvSpPr>
        <p:spPr>
          <a:noFill/>
        </p:spPr>
        <p:txBody>
          <a:bodyPr/>
          <a:lstStyle/>
          <a:p>
            <a:r>
              <a:rPr lang="en-GB" smtClean="0"/>
              <a:t>Course name</a:t>
            </a:r>
          </a:p>
        </p:txBody>
      </p:sp>
      <p:sp>
        <p:nvSpPr>
          <p:cNvPr id="38917" name="Footer Placeholder 4"/>
          <p:cNvSpPr>
            <a:spLocks noGrp="1"/>
          </p:cNvSpPr>
          <p:nvPr>
            <p:ph type="ftr" sz="quarter" idx="11"/>
          </p:nvPr>
        </p:nvSpPr>
        <p:spPr>
          <a:noFill/>
        </p:spPr>
        <p:txBody>
          <a:bodyPr/>
          <a:lstStyle/>
          <a:p>
            <a:r>
              <a:rPr lang="en-GB" smtClean="0"/>
              <a:t>Instructor</a:t>
            </a:r>
          </a:p>
        </p:txBody>
      </p:sp>
      <p:sp>
        <p:nvSpPr>
          <p:cNvPr id="38918" name="Slide Number Placeholder 5"/>
          <p:cNvSpPr>
            <a:spLocks noGrp="1"/>
          </p:cNvSpPr>
          <p:nvPr>
            <p:ph type="sldNum" sz="quarter" idx="12"/>
          </p:nvPr>
        </p:nvSpPr>
        <p:spPr>
          <a:noFill/>
        </p:spPr>
        <p:txBody>
          <a:bodyPr/>
          <a:lstStyle/>
          <a:p>
            <a:fld id="{58523BCE-6F49-469D-A6F7-6948AE84CEC1}" type="slidenum">
              <a:rPr lang="en-GB" smtClean="0"/>
              <a:pPr/>
              <a:t>35</a:t>
            </a:fld>
            <a:endParaRPr lang="en-GB"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IN" smtClean="0"/>
              <a:t>BUFFER MANAGEMENT</a:t>
            </a:r>
          </a:p>
        </p:txBody>
      </p:sp>
      <p:sp>
        <p:nvSpPr>
          <p:cNvPr id="39939" name="Content Placeholder 2"/>
          <p:cNvSpPr>
            <a:spLocks noGrp="1"/>
          </p:cNvSpPr>
          <p:nvPr>
            <p:ph idx="1"/>
          </p:nvPr>
        </p:nvSpPr>
        <p:spPr/>
        <p:txBody>
          <a:bodyPr/>
          <a:lstStyle/>
          <a:p>
            <a:r>
              <a:rPr lang="en-IN" smtClean="0"/>
              <a:t>Before a block of data in main memory can be output to the database ( in non volatile storage), all records pertaining to data in that block must have been output to stable storage</a:t>
            </a:r>
          </a:p>
          <a:p>
            <a:r>
              <a:rPr lang="en-IN" smtClean="0"/>
              <a:t>This rule is called the Write-ahead logging (WAL) rule.</a:t>
            </a:r>
          </a:p>
        </p:txBody>
      </p:sp>
      <p:sp>
        <p:nvSpPr>
          <p:cNvPr id="39940" name="Date Placeholder 3"/>
          <p:cNvSpPr>
            <a:spLocks noGrp="1"/>
          </p:cNvSpPr>
          <p:nvPr>
            <p:ph type="dt" sz="quarter" idx="10"/>
          </p:nvPr>
        </p:nvSpPr>
        <p:spPr>
          <a:noFill/>
        </p:spPr>
        <p:txBody>
          <a:bodyPr/>
          <a:lstStyle/>
          <a:p>
            <a:r>
              <a:rPr lang="en-GB" smtClean="0"/>
              <a:t>Course name</a:t>
            </a:r>
          </a:p>
        </p:txBody>
      </p:sp>
      <p:sp>
        <p:nvSpPr>
          <p:cNvPr id="39941" name="Footer Placeholder 4"/>
          <p:cNvSpPr>
            <a:spLocks noGrp="1"/>
          </p:cNvSpPr>
          <p:nvPr>
            <p:ph type="ftr" sz="quarter" idx="11"/>
          </p:nvPr>
        </p:nvSpPr>
        <p:spPr>
          <a:noFill/>
        </p:spPr>
        <p:txBody>
          <a:bodyPr/>
          <a:lstStyle/>
          <a:p>
            <a:r>
              <a:rPr lang="en-GB" smtClean="0"/>
              <a:t>Instructor</a:t>
            </a:r>
          </a:p>
        </p:txBody>
      </p:sp>
      <p:sp>
        <p:nvSpPr>
          <p:cNvPr id="39942" name="Slide Number Placeholder 5"/>
          <p:cNvSpPr>
            <a:spLocks noGrp="1"/>
          </p:cNvSpPr>
          <p:nvPr>
            <p:ph type="sldNum" sz="quarter" idx="12"/>
          </p:nvPr>
        </p:nvSpPr>
        <p:spPr>
          <a:noFill/>
        </p:spPr>
        <p:txBody>
          <a:bodyPr/>
          <a:lstStyle/>
          <a:p>
            <a:fld id="{5863ACFE-D09D-4F09-8E48-5F4884FB1208}" type="slidenum">
              <a:rPr lang="en-GB" smtClean="0"/>
              <a:pPr/>
              <a:t>36</a:t>
            </a:fld>
            <a:endParaRPr lang="en-GB"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N" smtClean="0"/>
              <a:t>BUFFER MANAGEMENT</a:t>
            </a:r>
          </a:p>
        </p:txBody>
      </p:sp>
      <p:sp>
        <p:nvSpPr>
          <p:cNvPr id="40963" name="Content Placeholder 2"/>
          <p:cNvSpPr>
            <a:spLocks noGrp="1"/>
          </p:cNvSpPr>
          <p:nvPr>
            <p:ph idx="1"/>
          </p:nvPr>
        </p:nvSpPr>
        <p:spPr/>
        <p:txBody>
          <a:bodyPr/>
          <a:lstStyle/>
          <a:p>
            <a:r>
              <a:rPr lang="en-IN" smtClean="0"/>
              <a:t>WAL rules require only that the undo information in the log have been output to stable storage</a:t>
            </a:r>
          </a:p>
          <a:p>
            <a:r>
              <a:rPr lang="en-IN" smtClean="0"/>
              <a:t>Permits the redo information to be written later.</a:t>
            </a:r>
          </a:p>
          <a:p>
            <a:endParaRPr lang="en-IN" smtClean="0"/>
          </a:p>
        </p:txBody>
      </p:sp>
      <p:sp>
        <p:nvSpPr>
          <p:cNvPr id="40964" name="Date Placeholder 3"/>
          <p:cNvSpPr>
            <a:spLocks noGrp="1"/>
          </p:cNvSpPr>
          <p:nvPr>
            <p:ph type="dt" sz="quarter" idx="10"/>
          </p:nvPr>
        </p:nvSpPr>
        <p:spPr>
          <a:noFill/>
        </p:spPr>
        <p:txBody>
          <a:bodyPr/>
          <a:lstStyle/>
          <a:p>
            <a:r>
              <a:rPr lang="en-GB" smtClean="0"/>
              <a:t>Course name</a:t>
            </a:r>
          </a:p>
        </p:txBody>
      </p:sp>
      <p:sp>
        <p:nvSpPr>
          <p:cNvPr id="40965" name="Footer Placeholder 4"/>
          <p:cNvSpPr>
            <a:spLocks noGrp="1"/>
          </p:cNvSpPr>
          <p:nvPr>
            <p:ph type="ftr" sz="quarter" idx="11"/>
          </p:nvPr>
        </p:nvSpPr>
        <p:spPr>
          <a:noFill/>
        </p:spPr>
        <p:txBody>
          <a:bodyPr/>
          <a:lstStyle/>
          <a:p>
            <a:r>
              <a:rPr lang="en-GB" smtClean="0"/>
              <a:t>Instructor</a:t>
            </a:r>
          </a:p>
        </p:txBody>
      </p:sp>
      <p:sp>
        <p:nvSpPr>
          <p:cNvPr id="40966" name="Slide Number Placeholder 5"/>
          <p:cNvSpPr>
            <a:spLocks noGrp="1"/>
          </p:cNvSpPr>
          <p:nvPr>
            <p:ph type="sldNum" sz="quarter" idx="12"/>
          </p:nvPr>
        </p:nvSpPr>
        <p:spPr>
          <a:noFill/>
        </p:spPr>
        <p:txBody>
          <a:bodyPr/>
          <a:lstStyle/>
          <a:p>
            <a:fld id="{8C9BB6B7-149A-49B0-81A2-1289263ECEEF}" type="slidenum">
              <a:rPr lang="en-GB" smtClean="0"/>
              <a:pPr/>
              <a:t>37</a:t>
            </a:fld>
            <a:endParaRPr lang="en-GB"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IN" smtClean="0"/>
              <a:t>BUFFER MANAGEMENT</a:t>
            </a:r>
          </a:p>
        </p:txBody>
      </p:sp>
      <p:sp>
        <p:nvSpPr>
          <p:cNvPr id="5123" name="Content Placeholder 2"/>
          <p:cNvSpPr>
            <a:spLocks noGrp="1"/>
          </p:cNvSpPr>
          <p:nvPr>
            <p:ph idx="1"/>
          </p:nvPr>
        </p:nvSpPr>
        <p:spPr/>
        <p:txBody>
          <a:bodyPr/>
          <a:lstStyle/>
          <a:p>
            <a:r>
              <a:rPr lang="en-IN" smtClean="0"/>
              <a:t>When several blocks need to be transferred from disk to main memory and all the block address are known several buffers can be arranged in the main memory to speed up the transfer</a:t>
            </a:r>
          </a:p>
          <a:p>
            <a:r>
              <a:rPr lang="en-IN" smtClean="0"/>
              <a:t>One buffer is being read or written the CPU can process the data in the other buffer.</a:t>
            </a:r>
          </a:p>
        </p:txBody>
      </p:sp>
      <p:sp>
        <p:nvSpPr>
          <p:cNvPr id="5124" name="Date Placeholder 3"/>
          <p:cNvSpPr>
            <a:spLocks noGrp="1"/>
          </p:cNvSpPr>
          <p:nvPr>
            <p:ph type="dt" sz="quarter" idx="10"/>
          </p:nvPr>
        </p:nvSpPr>
        <p:spPr>
          <a:noFill/>
        </p:spPr>
        <p:txBody>
          <a:bodyPr/>
          <a:lstStyle/>
          <a:p>
            <a:r>
              <a:rPr lang="en-GB" smtClean="0"/>
              <a:t>Course name</a:t>
            </a:r>
          </a:p>
        </p:txBody>
      </p:sp>
      <p:sp>
        <p:nvSpPr>
          <p:cNvPr id="5125" name="Footer Placeholder 4"/>
          <p:cNvSpPr>
            <a:spLocks noGrp="1"/>
          </p:cNvSpPr>
          <p:nvPr>
            <p:ph type="ftr" sz="quarter" idx="11"/>
          </p:nvPr>
        </p:nvSpPr>
        <p:spPr>
          <a:noFill/>
        </p:spPr>
        <p:txBody>
          <a:bodyPr/>
          <a:lstStyle/>
          <a:p>
            <a:r>
              <a:rPr lang="en-GB" smtClean="0"/>
              <a:t>Instructor</a:t>
            </a:r>
          </a:p>
        </p:txBody>
      </p:sp>
      <p:sp>
        <p:nvSpPr>
          <p:cNvPr id="5126" name="Slide Number Placeholder 5"/>
          <p:cNvSpPr>
            <a:spLocks noGrp="1"/>
          </p:cNvSpPr>
          <p:nvPr>
            <p:ph type="sldNum" sz="quarter" idx="12"/>
          </p:nvPr>
        </p:nvSpPr>
        <p:spPr>
          <a:noFill/>
        </p:spPr>
        <p:txBody>
          <a:bodyPr/>
          <a:lstStyle/>
          <a:p>
            <a:fld id="{76DB9E25-E629-4342-9D20-441ED894936D}" type="slidenum">
              <a:rPr lang="en-GB" smtClean="0"/>
              <a:pPr/>
              <a:t>4</a:t>
            </a:fld>
            <a:endParaRPr lang="en-GB"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mtClean="0"/>
              <a:t>BUFFER MANAGEMENT</a:t>
            </a:r>
          </a:p>
        </p:txBody>
      </p:sp>
      <p:sp>
        <p:nvSpPr>
          <p:cNvPr id="6147" name="Content Placeholder 2"/>
          <p:cNvSpPr>
            <a:spLocks noGrp="1"/>
          </p:cNvSpPr>
          <p:nvPr>
            <p:ph idx="1"/>
          </p:nvPr>
        </p:nvSpPr>
        <p:spPr/>
        <p:txBody>
          <a:bodyPr/>
          <a:lstStyle/>
          <a:p>
            <a:r>
              <a:rPr lang="en-IN" smtClean="0"/>
              <a:t>This is possible because an independent  I/O processor exists that once started  can proceed to transfer  a data block between memory  and the disk independent of and in parallel to CPU processing</a:t>
            </a:r>
          </a:p>
        </p:txBody>
      </p:sp>
      <p:sp>
        <p:nvSpPr>
          <p:cNvPr id="6148" name="Date Placeholder 3"/>
          <p:cNvSpPr>
            <a:spLocks noGrp="1"/>
          </p:cNvSpPr>
          <p:nvPr>
            <p:ph type="dt" sz="quarter" idx="10"/>
          </p:nvPr>
        </p:nvSpPr>
        <p:spPr>
          <a:noFill/>
        </p:spPr>
        <p:txBody>
          <a:bodyPr/>
          <a:lstStyle/>
          <a:p>
            <a:r>
              <a:rPr lang="en-GB" smtClean="0"/>
              <a:t>Course name</a:t>
            </a:r>
          </a:p>
        </p:txBody>
      </p:sp>
      <p:sp>
        <p:nvSpPr>
          <p:cNvPr id="6149" name="Footer Placeholder 4"/>
          <p:cNvSpPr>
            <a:spLocks noGrp="1"/>
          </p:cNvSpPr>
          <p:nvPr>
            <p:ph type="ftr" sz="quarter" idx="11"/>
          </p:nvPr>
        </p:nvSpPr>
        <p:spPr>
          <a:noFill/>
        </p:spPr>
        <p:txBody>
          <a:bodyPr/>
          <a:lstStyle/>
          <a:p>
            <a:r>
              <a:rPr lang="en-GB" smtClean="0"/>
              <a:t>Instructor</a:t>
            </a:r>
          </a:p>
        </p:txBody>
      </p:sp>
      <p:sp>
        <p:nvSpPr>
          <p:cNvPr id="6150" name="Slide Number Placeholder 5"/>
          <p:cNvSpPr>
            <a:spLocks noGrp="1"/>
          </p:cNvSpPr>
          <p:nvPr>
            <p:ph type="sldNum" sz="quarter" idx="12"/>
          </p:nvPr>
        </p:nvSpPr>
        <p:spPr>
          <a:noFill/>
        </p:spPr>
        <p:txBody>
          <a:bodyPr/>
          <a:lstStyle/>
          <a:p>
            <a:fld id="{92F22B5A-2E56-43F5-AE6B-D629D29D6E09}" type="slidenum">
              <a:rPr lang="en-GB" smtClean="0"/>
              <a:pPr/>
              <a:t>5</a:t>
            </a:fld>
            <a:endParaRPr lang="en-GB"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smtClean="0"/>
              <a:t>BUFFER MANAGEMENT</a:t>
            </a:r>
          </a:p>
        </p:txBody>
      </p:sp>
      <p:sp>
        <p:nvSpPr>
          <p:cNvPr id="7171" name="Content Placeholder 2"/>
          <p:cNvSpPr>
            <a:spLocks noGrp="1"/>
          </p:cNvSpPr>
          <p:nvPr>
            <p:ph idx="1"/>
          </p:nvPr>
        </p:nvSpPr>
        <p:spPr/>
        <p:txBody>
          <a:bodyPr/>
          <a:lstStyle/>
          <a:p>
            <a:r>
              <a:rPr lang="en-IN" sz="2800" dirty="0" smtClean="0"/>
              <a:t>What is a buffer manager ?-</a:t>
            </a:r>
          </a:p>
          <a:p>
            <a:pPr lvl="1"/>
            <a:r>
              <a:rPr lang="en-IN" sz="2400" dirty="0" smtClean="0"/>
              <a:t>Is a processor whose main responsibility is the allocation of buffers for storing data, while minimizing the delay .</a:t>
            </a:r>
          </a:p>
          <a:p>
            <a:pPr lvl="1"/>
            <a:r>
              <a:rPr lang="en-IN" sz="2400" dirty="0" smtClean="0"/>
              <a:t>The buffer manager controls main memory directly</a:t>
            </a:r>
          </a:p>
          <a:p>
            <a:pPr lvl="1"/>
            <a:r>
              <a:rPr lang="en-IN" sz="2400" dirty="0" smtClean="0"/>
              <a:t>It allocates buffers in virtual memory allowing the OS to decide which buffers are actually in main memory at any time and which are in the ‘swap space’ on the disk that the OS manages</a:t>
            </a:r>
          </a:p>
          <a:p>
            <a:endParaRPr lang="en-IN" sz="2800" dirty="0" smtClean="0"/>
          </a:p>
          <a:p>
            <a:pPr lvl="1"/>
            <a:endParaRPr lang="en-IN" sz="2400" dirty="0" smtClean="0"/>
          </a:p>
        </p:txBody>
      </p:sp>
      <p:sp>
        <p:nvSpPr>
          <p:cNvPr id="7172" name="Date Placeholder 3"/>
          <p:cNvSpPr>
            <a:spLocks noGrp="1"/>
          </p:cNvSpPr>
          <p:nvPr>
            <p:ph type="dt" sz="quarter" idx="10"/>
          </p:nvPr>
        </p:nvSpPr>
        <p:spPr>
          <a:noFill/>
        </p:spPr>
        <p:txBody>
          <a:bodyPr/>
          <a:lstStyle/>
          <a:p>
            <a:r>
              <a:rPr lang="en-GB" smtClean="0"/>
              <a:t>Course name</a:t>
            </a:r>
          </a:p>
        </p:txBody>
      </p:sp>
      <p:sp>
        <p:nvSpPr>
          <p:cNvPr id="7173" name="Footer Placeholder 4"/>
          <p:cNvSpPr>
            <a:spLocks noGrp="1"/>
          </p:cNvSpPr>
          <p:nvPr>
            <p:ph type="ftr" sz="quarter" idx="11"/>
          </p:nvPr>
        </p:nvSpPr>
        <p:spPr>
          <a:noFill/>
        </p:spPr>
        <p:txBody>
          <a:bodyPr/>
          <a:lstStyle/>
          <a:p>
            <a:r>
              <a:rPr lang="en-GB" smtClean="0"/>
              <a:t>Instructor</a:t>
            </a:r>
          </a:p>
        </p:txBody>
      </p:sp>
      <p:sp>
        <p:nvSpPr>
          <p:cNvPr id="7174" name="Slide Number Placeholder 5"/>
          <p:cNvSpPr>
            <a:spLocks noGrp="1"/>
          </p:cNvSpPr>
          <p:nvPr>
            <p:ph type="sldNum" sz="quarter" idx="12"/>
          </p:nvPr>
        </p:nvSpPr>
        <p:spPr>
          <a:noFill/>
        </p:spPr>
        <p:txBody>
          <a:bodyPr/>
          <a:lstStyle/>
          <a:p>
            <a:fld id="{19A2ABC1-473D-4465-AE81-C65781672BC0}" type="slidenum">
              <a:rPr lang="en-GB" smtClean="0"/>
              <a:pPr/>
              <a:t>6</a:t>
            </a:fld>
            <a:endParaRPr lang="en-GB"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 MANAGEMENT</a:t>
            </a:r>
            <a:endParaRPr lang="en-IN" dirty="0"/>
          </a:p>
        </p:txBody>
      </p:sp>
      <p:sp>
        <p:nvSpPr>
          <p:cNvPr id="3" name="Content Placeholder 2"/>
          <p:cNvSpPr>
            <a:spLocks noGrp="1"/>
          </p:cNvSpPr>
          <p:nvPr>
            <p:ph idx="1"/>
          </p:nvPr>
        </p:nvSpPr>
        <p:spPr/>
        <p:txBody>
          <a:bodyPr/>
          <a:lstStyle/>
          <a:p>
            <a:r>
              <a:rPr lang="en-IN" dirty="0" smtClean="0"/>
              <a:t>BUFFER POOL – </a:t>
            </a:r>
          </a:p>
          <a:p>
            <a:pPr lvl="1"/>
            <a:r>
              <a:rPr lang="en-IN" dirty="0" smtClean="0"/>
              <a:t>Set of buffers available to queries and other database operations</a:t>
            </a:r>
            <a:endParaRPr lang="en-IN" dirty="0"/>
          </a:p>
        </p:txBody>
      </p:sp>
      <p:sp>
        <p:nvSpPr>
          <p:cNvPr id="4" name="Date Placeholder 3"/>
          <p:cNvSpPr>
            <a:spLocks noGrp="1"/>
          </p:cNvSpPr>
          <p:nvPr>
            <p:ph type="dt" sz="half" idx="10"/>
          </p:nvPr>
        </p:nvSpPr>
        <p:spPr/>
        <p:txBody>
          <a:bodyPr/>
          <a:lstStyle/>
          <a:p>
            <a:pPr>
              <a:defRPr/>
            </a:pPr>
            <a:r>
              <a:rPr lang="en-GB" smtClean="0"/>
              <a:t>Course name</a:t>
            </a:r>
            <a:endParaRPr lang="en-GB"/>
          </a:p>
        </p:txBody>
      </p:sp>
      <p:sp>
        <p:nvSpPr>
          <p:cNvPr id="5" name="Footer Placeholder 4"/>
          <p:cNvSpPr>
            <a:spLocks noGrp="1"/>
          </p:cNvSpPr>
          <p:nvPr>
            <p:ph type="ftr" sz="quarter" idx="11"/>
          </p:nvPr>
        </p:nvSpPr>
        <p:spPr/>
        <p:txBody>
          <a:bodyPr/>
          <a:lstStyle/>
          <a:p>
            <a:pPr>
              <a:defRPr/>
            </a:pPr>
            <a:r>
              <a:rPr lang="en-GB" smtClean="0"/>
              <a:t>Instructor</a:t>
            </a:r>
            <a:endParaRPr lang="en-GB"/>
          </a:p>
        </p:txBody>
      </p:sp>
      <p:sp>
        <p:nvSpPr>
          <p:cNvPr id="6" name="Slide Number Placeholder 5"/>
          <p:cNvSpPr>
            <a:spLocks noGrp="1"/>
          </p:cNvSpPr>
          <p:nvPr>
            <p:ph type="sldNum" sz="quarter" idx="12"/>
          </p:nvPr>
        </p:nvSpPr>
        <p:spPr/>
        <p:txBody>
          <a:bodyPr/>
          <a:lstStyle/>
          <a:p>
            <a:pPr>
              <a:defRPr/>
            </a:pPr>
            <a:fld id="{1BA81977-A08E-44C6-9244-45F15F3A4CBA}" type="slidenum">
              <a:rPr lang="en-GB" smtClean="0"/>
              <a:pPr>
                <a:defRPr/>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smtClean="0"/>
              <a:t>BUFFER MANAGEMENT</a:t>
            </a:r>
          </a:p>
        </p:txBody>
      </p:sp>
      <p:sp>
        <p:nvSpPr>
          <p:cNvPr id="8195" name="Content Placeholder 2"/>
          <p:cNvSpPr>
            <a:spLocks noGrp="1"/>
          </p:cNvSpPr>
          <p:nvPr>
            <p:ph idx="1"/>
          </p:nvPr>
        </p:nvSpPr>
        <p:spPr/>
        <p:txBody>
          <a:bodyPr/>
          <a:lstStyle/>
          <a:p>
            <a:r>
              <a:rPr lang="en-IN" sz="2800" dirty="0" smtClean="0"/>
              <a:t>Reading and processing can proceed in parallel when time required to process  a disk block in the memory is less than the time required to read the next block to fill a buffer</a:t>
            </a:r>
          </a:p>
          <a:p>
            <a:r>
              <a:rPr lang="en-IN" sz="2800" dirty="0" smtClean="0"/>
              <a:t>The CPU can start processing a block once its transfer to main memory is completed</a:t>
            </a:r>
          </a:p>
          <a:p>
            <a:r>
              <a:rPr lang="en-IN" sz="2800" dirty="0" smtClean="0"/>
              <a:t>At the same time the disk I/O processor can be reading and transferring the next block into a different buffer</a:t>
            </a:r>
          </a:p>
        </p:txBody>
      </p:sp>
      <p:sp>
        <p:nvSpPr>
          <p:cNvPr id="8196" name="Date Placeholder 3"/>
          <p:cNvSpPr>
            <a:spLocks noGrp="1"/>
          </p:cNvSpPr>
          <p:nvPr>
            <p:ph type="dt" sz="quarter" idx="10"/>
          </p:nvPr>
        </p:nvSpPr>
        <p:spPr>
          <a:noFill/>
        </p:spPr>
        <p:txBody>
          <a:bodyPr/>
          <a:lstStyle/>
          <a:p>
            <a:r>
              <a:rPr lang="en-GB" smtClean="0"/>
              <a:t>Course name</a:t>
            </a:r>
          </a:p>
        </p:txBody>
      </p:sp>
      <p:sp>
        <p:nvSpPr>
          <p:cNvPr id="8197" name="Footer Placeholder 4"/>
          <p:cNvSpPr>
            <a:spLocks noGrp="1"/>
          </p:cNvSpPr>
          <p:nvPr>
            <p:ph type="ftr" sz="quarter" idx="11"/>
          </p:nvPr>
        </p:nvSpPr>
        <p:spPr>
          <a:noFill/>
        </p:spPr>
        <p:txBody>
          <a:bodyPr/>
          <a:lstStyle/>
          <a:p>
            <a:r>
              <a:rPr lang="en-GB" smtClean="0"/>
              <a:t>Instructor</a:t>
            </a:r>
          </a:p>
        </p:txBody>
      </p:sp>
      <p:sp>
        <p:nvSpPr>
          <p:cNvPr id="8198" name="Slide Number Placeholder 5"/>
          <p:cNvSpPr>
            <a:spLocks noGrp="1"/>
          </p:cNvSpPr>
          <p:nvPr>
            <p:ph type="sldNum" sz="quarter" idx="12"/>
          </p:nvPr>
        </p:nvSpPr>
        <p:spPr>
          <a:noFill/>
        </p:spPr>
        <p:txBody>
          <a:bodyPr/>
          <a:lstStyle/>
          <a:p>
            <a:fld id="{9F8295E9-D512-4102-A45D-CA687B5849A7}" type="slidenum">
              <a:rPr lang="en-GB" smtClean="0"/>
              <a:pPr/>
              <a:t>8</a:t>
            </a:fld>
            <a:endParaRPr lang="en-GB"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N" smtClean="0"/>
              <a:t>BUFFER MANAGEMENT</a:t>
            </a:r>
          </a:p>
        </p:txBody>
      </p:sp>
      <p:sp>
        <p:nvSpPr>
          <p:cNvPr id="9219" name="Content Placeholder 2"/>
          <p:cNvSpPr>
            <a:spLocks noGrp="1"/>
          </p:cNvSpPr>
          <p:nvPr>
            <p:ph idx="1"/>
          </p:nvPr>
        </p:nvSpPr>
        <p:spPr/>
        <p:txBody>
          <a:bodyPr/>
          <a:lstStyle/>
          <a:p>
            <a:r>
              <a:rPr lang="en-IN" smtClean="0"/>
              <a:t>This technique is known as DOUBLE BUFFERING.</a:t>
            </a:r>
          </a:p>
          <a:p>
            <a:r>
              <a:rPr lang="en-IN" smtClean="0"/>
              <a:t>Can also be used to write a continuous stream of blocks from memory to the disk</a:t>
            </a:r>
          </a:p>
          <a:p>
            <a:r>
              <a:rPr lang="en-IN" smtClean="0"/>
              <a:t>Double buffering permits continuous reading or writing of data on consecuitive disk blocks</a:t>
            </a:r>
          </a:p>
        </p:txBody>
      </p:sp>
      <p:sp>
        <p:nvSpPr>
          <p:cNvPr id="9220" name="Date Placeholder 3"/>
          <p:cNvSpPr>
            <a:spLocks noGrp="1"/>
          </p:cNvSpPr>
          <p:nvPr>
            <p:ph type="dt" sz="quarter" idx="10"/>
          </p:nvPr>
        </p:nvSpPr>
        <p:spPr>
          <a:noFill/>
        </p:spPr>
        <p:txBody>
          <a:bodyPr/>
          <a:lstStyle/>
          <a:p>
            <a:r>
              <a:rPr lang="en-GB" smtClean="0"/>
              <a:t>Course name</a:t>
            </a:r>
          </a:p>
        </p:txBody>
      </p:sp>
      <p:sp>
        <p:nvSpPr>
          <p:cNvPr id="9221" name="Footer Placeholder 4"/>
          <p:cNvSpPr>
            <a:spLocks noGrp="1"/>
          </p:cNvSpPr>
          <p:nvPr>
            <p:ph type="ftr" sz="quarter" idx="11"/>
          </p:nvPr>
        </p:nvSpPr>
        <p:spPr>
          <a:noFill/>
        </p:spPr>
        <p:txBody>
          <a:bodyPr/>
          <a:lstStyle/>
          <a:p>
            <a:r>
              <a:rPr lang="en-GB" smtClean="0"/>
              <a:t>Instructor</a:t>
            </a:r>
          </a:p>
        </p:txBody>
      </p:sp>
      <p:sp>
        <p:nvSpPr>
          <p:cNvPr id="9222" name="Slide Number Placeholder 5"/>
          <p:cNvSpPr>
            <a:spLocks noGrp="1"/>
          </p:cNvSpPr>
          <p:nvPr>
            <p:ph type="sldNum" sz="quarter" idx="12"/>
          </p:nvPr>
        </p:nvSpPr>
        <p:spPr>
          <a:noFill/>
        </p:spPr>
        <p:txBody>
          <a:bodyPr/>
          <a:lstStyle/>
          <a:p>
            <a:fld id="{F70F44B7-EDAA-4756-BE7C-6487D77645CC}" type="slidenum">
              <a:rPr lang="en-GB" smtClean="0"/>
              <a:pPr/>
              <a:t>9</a:t>
            </a:fld>
            <a:endParaRPr lang="en-GB" smtClean="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12754</TotalTime>
  <Words>2096</Words>
  <Application>Microsoft Office PowerPoint</Application>
  <PresentationFormat>On-screen Show (4:3)</PresentationFormat>
  <Paragraphs>262</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 Unicode MS</vt:lpstr>
      <vt:lpstr>Batang</vt:lpstr>
      <vt:lpstr>Courier New</vt:lpstr>
      <vt:lpstr>Times New Roman</vt:lpstr>
      <vt:lpstr>Wingdings</vt:lpstr>
      <vt:lpstr>Default Design</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 </vt:lpstr>
      <vt:lpstr>BUFFER MANAGEMENT</vt:lpstr>
      <vt:lpstr>BUFFER MANAGEMENT</vt:lpstr>
      <vt:lpstr>BUFFER MANAGEMENT</vt:lpstr>
      <vt:lpstr>BUFFER MANAGEMENT</vt:lpstr>
      <vt:lpstr>BUFFER MANAGER</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lpstr>BUFFER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248</cp:revision>
  <dcterms:created xsi:type="dcterms:W3CDTF">2007-10-01T11:10:55Z</dcterms:created>
  <dcterms:modified xsi:type="dcterms:W3CDTF">2018-04-03T11:30:15Z</dcterms:modified>
</cp:coreProperties>
</file>