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6" r:id="rId2"/>
    <p:sldId id="367" r:id="rId3"/>
    <p:sldId id="368" r:id="rId4"/>
    <p:sldId id="370" r:id="rId5"/>
    <p:sldId id="371" r:id="rId6"/>
    <p:sldId id="372" r:id="rId7"/>
    <p:sldId id="373" r:id="rId8"/>
    <p:sldId id="374" r:id="rId9"/>
    <p:sldId id="375" r:id="rId10"/>
    <p:sldId id="376" r:id="rId11"/>
    <p:sldId id="369" r:id="rId12"/>
    <p:sldId id="358" r:id="rId13"/>
    <p:sldId id="377" r:id="rId14"/>
    <p:sldId id="378" r:id="rId15"/>
    <p:sldId id="379" r:id="rId16"/>
    <p:sldId id="359" r:id="rId17"/>
    <p:sldId id="360" r:id="rId18"/>
    <p:sldId id="362" r:id="rId19"/>
    <p:sldId id="365" r:id="rId20"/>
  </p:sldIdLst>
  <p:sldSz cx="9144000" cy="6858000" type="screen4x3"/>
  <p:notesSz cx="6858000" cy="9144000"/>
  <p:defaultTextStyle>
    <a:defPPr>
      <a:defRPr lang="en-US"/>
    </a:defPPr>
    <a:lvl1pPr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1pPr>
    <a:lvl2pPr marL="4572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2pPr>
    <a:lvl3pPr marL="9144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3pPr>
    <a:lvl4pPr marL="13716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4pPr>
    <a:lvl5pPr marL="1828800" algn="ctr" rtl="0" fontAlgn="base">
      <a:spcBef>
        <a:spcPct val="20000"/>
      </a:spcBef>
      <a:spcAft>
        <a:spcPct val="0"/>
      </a:spcAft>
      <a:buFont typeface="Wingdings" pitchFamily="2" charset="2"/>
      <a:buChar char="v"/>
      <a:defRPr sz="1200" kern="1200">
        <a:solidFill>
          <a:schemeClr val="tx1"/>
        </a:solidFill>
        <a:latin typeface="Batang" pitchFamily="18" charset="-127"/>
        <a:ea typeface="+mn-ea"/>
        <a:cs typeface="+mn-cs"/>
      </a:defRPr>
    </a:lvl5pPr>
    <a:lvl6pPr marL="2286000" algn="l" defTabSz="914400" rtl="0" eaLnBrk="1" latinLnBrk="0" hangingPunct="1">
      <a:defRPr sz="1200" kern="1200">
        <a:solidFill>
          <a:schemeClr val="tx1"/>
        </a:solidFill>
        <a:latin typeface="Batang" pitchFamily="18" charset="-127"/>
        <a:ea typeface="+mn-ea"/>
        <a:cs typeface="+mn-cs"/>
      </a:defRPr>
    </a:lvl6pPr>
    <a:lvl7pPr marL="2743200" algn="l" defTabSz="914400" rtl="0" eaLnBrk="1" latinLnBrk="0" hangingPunct="1">
      <a:defRPr sz="1200" kern="1200">
        <a:solidFill>
          <a:schemeClr val="tx1"/>
        </a:solidFill>
        <a:latin typeface="Batang" pitchFamily="18" charset="-127"/>
        <a:ea typeface="+mn-ea"/>
        <a:cs typeface="+mn-cs"/>
      </a:defRPr>
    </a:lvl7pPr>
    <a:lvl8pPr marL="3200400" algn="l" defTabSz="914400" rtl="0" eaLnBrk="1" latinLnBrk="0" hangingPunct="1">
      <a:defRPr sz="1200" kern="1200">
        <a:solidFill>
          <a:schemeClr val="tx1"/>
        </a:solidFill>
        <a:latin typeface="Batang" pitchFamily="18" charset="-127"/>
        <a:ea typeface="+mn-ea"/>
        <a:cs typeface="+mn-cs"/>
      </a:defRPr>
    </a:lvl8pPr>
    <a:lvl9pPr marL="3657600" algn="l" defTabSz="914400" rtl="0" eaLnBrk="1" latinLnBrk="0" hangingPunct="1">
      <a:defRPr sz="1200" kern="1200">
        <a:solidFill>
          <a:schemeClr val="tx1"/>
        </a:solidFill>
        <a:latin typeface="Batang" pitchFamily="18" charset="-127"/>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5" autoAdjust="0"/>
  </p:normalViewPr>
  <p:slideViewPr>
    <p:cSldViewPr>
      <p:cViewPr varScale="1">
        <p:scale>
          <a:sx n="63" d="100"/>
          <a:sy n="63" d="100"/>
        </p:scale>
        <p:origin x="13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a:latin typeface="Times New Roman" charset="0"/>
              </a:defRPr>
            </a:lvl1pPr>
          </a:lstStyle>
          <a:p>
            <a:endParaRPr lang="en-GB"/>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a:latin typeface="Times New Roman"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FontTx/>
              <a:buNone/>
              <a:defRPr>
                <a:latin typeface="Times New Roman" charset="0"/>
              </a:defRPr>
            </a:lvl1pPr>
          </a:lstStyle>
          <a:p>
            <a:endParaRPr lang="en-GB"/>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a:latin typeface="Times New Roman" charset="0"/>
              </a:defRPr>
            </a:lvl1pPr>
          </a:lstStyle>
          <a:p>
            <a:fld id="{67AFA120-1C0C-4D42-9ACB-9B88ACCC488A}" type="slidenum">
              <a:rPr lang="en-GB"/>
              <a:pPr/>
              <a:t>‹#›</a:t>
            </a:fld>
            <a:endParaRPr lang="en-GB"/>
          </a:p>
        </p:txBody>
      </p:sp>
    </p:spTree>
    <p:extLst>
      <p:ext uri="{BB962C8B-B14F-4D97-AF65-F5344CB8AC3E}">
        <p14:creationId xmlns:p14="http://schemas.microsoft.com/office/powerpoint/2010/main" val="30431932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r>
              <a:rPr lang="en-GB"/>
              <a:t>Course name</a:t>
            </a:r>
          </a:p>
        </p:txBody>
      </p:sp>
      <p:sp>
        <p:nvSpPr>
          <p:cNvPr id="5" name="Footer Placeholder 4"/>
          <p:cNvSpPr>
            <a:spLocks noGrp="1"/>
          </p:cNvSpPr>
          <p:nvPr>
            <p:ph type="ftr" sz="quarter" idx="11"/>
          </p:nvPr>
        </p:nvSpPr>
        <p:spPr/>
        <p:txBody>
          <a:bodyPr/>
          <a:lstStyle>
            <a:lvl1pPr>
              <a:defRPr/>
            </a:lvl1pPr>
          </a:lstStyle>
          <a:p>
            <a:r>
              <a:rPr lang="en-GB"/>
              <a:t>Instructor</a:t>
            </a:r>
          </a:p>
        </p:txBody>
      </p:sp>
      <p:sp>
        <p:nvSpPr>
          <p:cNvPr id="6" name="Slide Number Placeholder 5"/>
          <p:cNvSpPr>
            <a:spLocks noGrp="1"/>
          </p:cNvSpPr>
          <p:nvPr>
            <p:ph type="sldNum" sz="quarter" idx="12"/>
          </p:nvPr>
        </p:nvSpPr>
        <p:spPr/>
        <p:txBody>
          <a:bodyPr/>
          <a:lstStyle>
            <a:lvl1pPr>
              <a:defRPr/>
            </a:lvl1pPr>
          </a:lstStyle>
          <a:p>
            <a:fld id="{85FB92C5-3365-400F-8A30-1ED56498EB70}"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Course name</a:t>
            </a:r>
          </a:p>
        </p:txBody>
      </p:sp>
      <p:sp>
        <p:nvSpPr>
          <p:cNvPr id="5" name="Footer Placeholder 4"/>
          <p:cNvSpPr>
            <a:spLocks noGrp="1"/>
          </p:cNvSpPr>
          <p:nvPr>
            <p:ph type="ftr" sz="quarter" idx="11"/>
          </p:nvPr>
        </p:nvSpPr>
        <p:spPr/>
        <p:txBody>
          <a:bodyPr/>
          <a:lstStyle>
            <a:lvl1pPr>
              <a:defRPr/>
            </a:lvl1pPr>
          </a:lstStyle>
          <a:p>
            <a:r>
              <a:rPr lang="en-GB"/>
              <a:t>Instructor</a:t>
            </a:r>
          </a:p>
        </p:txBody>
      </p:sp>
      <p:sp>
        <p:nvSpPr>
          <p:cNvPr id="6" name="Slide Number Placeholder 5"/>
          <p:cNvSpPr>
            <a:spLocks noGrp="1"/>
          </p:cNvSpPr>
          <p:nvPr>
            <p:ph type="sldNum" sz="quarter" idx="12"/>
          </p:nvPr>
        </p:nvSpPr>
        <p:spPr/>
        <p:txBody>
          <a:bodyPr/>
          <a:lstStyle>
            <a:lvl1pPr>
              <a:defRPr/>
            </a:lvl1pPr>
          </a:lstStyle>
          <a:p>
            <a:fld id="{8D4709E8-B468-4996-BB93-10E1B3720EB8}"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Course name</a:t>
            </a:r>
          </a:p>
        </p:txBody>
      </p:sp>
      <p:sp>
        <p:nvSpPr>
          <p:cNvPr id="5" name="Footer Placeholder 4"/>
          <p:cNvSpPr>
            <a:spLocks noGrp="1"/>
          </p:cNvSpPr>
          <p:nvPr>
            <p:ph type="ftr" sz="quarter" idx="11"/>
          </p:nvPr>
        </p:nvSpPr>
        <p:spPr/>
        <p:txBody>
          <a:bodyPr/>
          <a:lstStyle>
            <a:lvl1pPr>
              <a:defRPr/>
            </a:lvl1pPr>
          </a:lstStyle>
          <a:p>
            <a:r>
              <a:rPr lang="en-GB"/>
              <a:t>Instructor</a:t>
            </a:r>
          </a:p>
        </p:txBody>
      </p:sp>
      <p:sp>
        <p:nvSpPr>
          <p:cNvPr id="6" name="Slide Number Placeholder 5"/>
          <p:cNvSpPr>
            <a:spLocks noGrp="1"/>
          </p:cNvSpPr>
          <p:nvPr>
            <p:ph type="sldNum" sz="quarter" idx="12"/>
          </p:nvPr>
        </p:nvSpPr>
        <p:spPr/>
        <p:txBody>
          <a:bodyPr/>
          <a:lstStyle>
            <a:lvl1pPr>
              <a:defRPr/>
            </a:lvl1pPr>
          </a:lstStyle>
          <a:p>
            <a:fld id="{826E6EB1-E9C0-477F-85CC-52DD0E6BB8C1}"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GB"/>
              <a:t>Course name</a:t>
            </a:r>
          </a:p>
        </p:txBody>
      </p:sp>
      <p:sp>
        <p:nvSpPr>
          <p:cNvPr id="5" name="Footer Placeholder 4"/>
          <p:cNvSpPr>
            <a:spLocks noGrp="1"/>
          </p:cNvSpPr>
          <p:nvPr>
            <p:ph type="ftr" sz="quarter" idx="11"/>
          </p:nvPr>
        </p:nvSpPr>
        <p:spPr/>
        <p:txBody>
          <a:bodyPr/>
          <a:lstStyle>
            <a:lvl1pPr>
              <a:defRPr/>
            </a:lvl1pPr>
          </a:lstStyle>
          <a:p>
            <a:r>
              <a:rPr lang="en-GB"/>
              <a:t>Instructor</a:t>
            </a:r>
          </a:p>
        </p:txBody>
      </p:sp>
      <p:sp>
        <p:nvSpPr>
          <p:cNvPr id="6" name="Slide Number Placeholder 5"/>
          <p:cNvSpPr>
            <a:spLocks noGrp="1"/>
          </p:cNvSpPr>
          <p:nvPr>
            <p:ph type="sldNum" sz="quarter" idx="12"/>
          </p:nvPr>
        </p:nvSpPr>
        <p:spPr/>
        <p:txBody>
          <a:bodyPr/>
          <a:lstStyle>
            <a:lvl1pPr>
              <a:defRPr/>
            </a:lvl1pPr>
          </a:lstStyle>
          <a:p>
            <a:fld id="{E51635E6-B030-41F5-AD7F-68A319454EB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GB"/>
              <a:t>Course name</a:t>
            </a:r>
          </a:p>
        </p:txBody>
      </p:sp>
      <p:sp>
        <p:nvSpPr>
          <p:cNvPr id="5" name="Footer Placeholder 4"/>
          <p:cNvSpPr>
            <a:spLocks noGrp="1"/>
          </p:cNvSpPr>
          <p:nvPr>
            <p:ph type="ftr" sz="quarter" idx="11"/>
          </p:nvPr>
        </p:nvSpPr>
        <p:spPr/>
        <p:txBody>
          <a:bodyPr/>
          <a:lstStyle>
            <a:lvl1pPr>
              <a:defRPr/>
            </a:lvl1pPr>
          </a:lstStyle>
          <a:p>
            <a:r>
              <a:rPr lang="en-GB"/>
              <a:t>Instructor</a:t>
            </a:r>
          </a:p>
        </p:txBody>
      </p:sp>
      <p:sp>
        <p:nvSpPr>
          <p:cNvPr id="6" name="Slide Number Placeholder 5"/>
          <p:cNvSpPr>
            <a:spLocks noGrp="1"/>
          </p:cNvSpPr>
          <p:nvPr>
            <p:ph type="sldNum" sz="quarter" idx="12"/>
          </p:nvPr>
        </p:nvSpPr>
        <p:spPr/>
        <p:txBody>
          <a:bodyPr/>
          <a:lstStyle>
            <a:lvl1pPr>
              <a:defRPr/>
            </a:lvl1pPr>
          </a:lstStyle>
          <a:p>
            <a:fld id="{C58011E0-9E6C-422B-A1CE-5F1F62658B86}"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GB"/>
              <a:t>Course name</a:t>
            </a:r>
          </a:p>
        </p:txBody>
      </p:sp>
      <p:sp>
        <p:nvSpPr>
          <p:cNvPr id="6" name="Footer Placeholder 5"/>
          <p:cNvSpPr>
            <a:spLocks noGrp="1"/>
          </p:cNvSpPr>
          <p:nvPr>
            <p:ph type="ftr" sz="quarter" idx="11"/>
          </p:nvPr>
        </p:nvSpPr>
        <p:spPr/>
        <p:txBody>
          <a:bodyPr/>
          <a:lstStyle>
            <a:lvl1pPr>
              <a:defRPr/>
            </a:lvl1pPr>
          </a:lstStyle>
          <a:p>
            <a:r>
              <a:rPr lang="en-GB"/>
              <a:t>Instructor</a:t>
            </a:r>
          </a:p>
        </p:txBody>
      </p:sp>
      <p:sp>
        <p:nvSpPr>
          <p:cNvPr id="7" name="Slide Number Placeholder 6"/>
          <p:cNvSpPr>
            <a:spLocks noGrp="1"/>
          </p:cNvSpPr>
          <p:nvPr>
            <p:ph type="sldNum" sz="quarter" idx="12"/>
          </p:nvPr>
        </p:nvSpPr>
        <p:spPr/>
        <p:txBody>
          <a:bodyPr/>
          <a:lstStyle>
            <a:lvl1pPr>
              <a:defRPr/>
            </a:lvl1pPr>
          </a:lstStyle>
          <a:p>
            <a:fld id="{2A156221-F8F9-48A3-8BA9-0FE82076A56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GB"/>
              <a:t>Course name</a:t>
            </a:r>
          </a:p>
        </p:txBody>
      </p:sp>
      <p:sp>
        <p:nvSpPr>
          <p:cNvPr id="8" name="Footer Placeholder 7"/>
          <p:cNvSpPr>
            <a:spLocks noGrp="1"/>
          </p:cNvSpPr>
          <p:nvPr>
            <p:ph type="ftr" sz="quarter" idx="11"/>
          </p:nvPr>
        </p:nvSpPr>
        <p:spPr/>
        <p:txBody>
          <a:bodyPr/>
          <a:lstStyle>
            <a:lvl1pPr>
              <a:defRPr/>
            </a:lvl1pPr>
          </a:lstStyle>
          <a:p>
            <a:r>
              <a:rPr lang="en-GB"/>
              <a:t>Instructor</a:t>
            </a:r>
          </a:p>
        </p:txBody>
      </p:sp>
      <p:sp>
        <p:nvSpPr>
          <p:cNvPr id="9" name="Slide Number Placeholder 8"/>
          <p:cNvSpPr>
            <a:spLocks noGrp="1"/>
          </p:cNvSpPr>
          <p:nvPr>
            <p:ph type="sldNum" sz="quarter" idx="12"/>
          </p:nvPr>
        </p:nvSpPr>
        <p:spPr/>
        <p:txBody>
          <a:bodyPr/>
          <a:lstStyle>
            <a:lvl1pPr>
              <a:defRPr/>
            </a:lvl1pPr>
          </a:lstStyle>
          <a:p>
            <a:fld id="{A5649AD4-1DF2-4783-B52B-815AA4D32283}"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GB"/>
              <a:t>Course name</a:t>
            </a:r>
          </a:p>
        </p:txBody>
      </p:sp>
      <p:sp>
        <p:nvSpPr>
          <p:cNvPr id="4" name="Footer Placeholder 3"/>
          <p:cNvSpPr>
            <a:spLocks noGrp="1"/>
          </p:cNvSpPr>
          <p:nvPr>
            <p:ph type="ftr" sz="quarter" idx="11"/>
          </p:nvPr>
        </p:nvSpPr>
        <p:spPr/>
        <p:txBody>
          <a:bodyPr/>
          <a:lstStyle>
            <a:lvl1pPr>
              <a:defRPr/>
            </a:lvl1pPr>
          </a:lstStyle>
          <a:p>
            <a:r>
              <a:rPr lang="en-GB"/>
              <a:t>Instructor</a:t>
            </a:r>
          </a:p>
        </p:txBody>
      </p:sp>
      <p:sp>
        <p:nvSpPr>
          <p:cNvPr id="5" name="Slide Number Placeholder 4"/>
          <p:cNvSpPr>
            <a:spLocks noGrp="1"/>
          </p:cNvSpPr>
          <p:nvPr>
            <p:ph type="sldNum" sz="quarter" idx="12"/>
          </p:nvPr>
        </p:nvSpPr>
        <p:spPr/>
        <p:txBody>
          <a:bodyPr/>
          <a:lstStyle>
            <a:lvl1pPr>
              <a:defRPr/>
            </a:lvl1pPr>
          </a:lstStyle>
          <a:p>
            <a:fld id="{42563A13-70D7-41D2-8A2E-7DD262967399}"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GB"/>
              <a:t>Course name</a:t>
            </a:r>
          </a:p>
        </p:txBody>
      </p:sp>
      <p:sp>
        <p:nvSpPr>
          <p:cNvPr id="3" name="Footer Placeholder 2"/>
          <p:cNvSpPr>
            <a:spLocks noGrp="1"/>
          </p:cNvSpPr>
          <p:nvPr>
            <p:ph type="ftr" sz="quarter" idx="11"/>
          </p:nvPr>
        </p:nvSpPr>
        <p:spPr/>
        <p:txBody>
          <a:bodyPr/>
          <a:lstStyle>
            <a:lvl1pPr>
              <a:defRPr/>
            </a:lvl1pPr>
          </a:lstStyle>
          <a:p>
            <a:r>
              <a:rPr lang="en-GB"/>
              <a:t>Instructor</a:t>
            </a:r>
          </a:p>
        </p:txBody>
      </p:sp>
      <p:sp>
        <p:nvSpPr>
          <p:cNvPr id="4" name="Slide Number Placeholder 3"/>
          <p:cNvSpPr>
            <a:spLocks noGrp="1"/>
          </p:cNvSpPr>
          <p:nvPr>
            <p:ph type="sldNum" sz="quarter" idx="12"/>
          </p:nvPr>
        </p:nvSpPr>
        <p:spPr/>
        <p:txBody>
          <a:bodyPr/>
          <a:lstStyle>
            <a:lvl1pPr>
              <a:defRPr/>
            </a:lvl1pPr>
          </a:lstStyle>
          <a:p>
            <a:fld id="{C029E206-1C2A-4007-9D11-5C2F30E9419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t>Course name</a:t>
            </a:r>
          </a:p>
        </p:txBody>
      </p:sp>
      <p:sp>
        <p:nvSpPr>
          <p:cNvPr id="6" name="Footer Placeholder 5"/>
          <p:cNvSpPr>
            <a:spLocks noGrp="1"/>
          </p:cNvSpPr>
          <p:nvPr>
            <p:ph type="ftr" sz="quarter" idx="11"/>
          </p:nvPr>
        </p:nvSpPr>
        <p:spPr/>
        <p:txBody>
          <a:bodyPr/>
          <a:lstStyle>
            <a:lvl1pPr>
              <a:defRPr/>
            </a:lvl1pPr>
          </a:lstStyle>
          <a:p>
            <a:r>
              <a:rPr lang="en-GB"/>
              <a:t>Instructor</a:t>
            </a:r>
          </a:p>
        </p:txBody>
      </p:sp>
      <p:sp>
        <p:nvSpPr>
          <p:cNvPr id="7" name="Slide Number Placeholder 6"/>
          <p:cNvSpPr>
            <a:spLocks noGrp="1"/>
          </p:cNvSpPr>
          <p:nvPr>
            <p:ph type="sldNum" sz="quarter" idx="12"/>
          </p:nvPr>
        </p:nvSpPr>
        <p:spPr/>
        <p:txBody>
          <a:bodyPr/>
          <a:lstStyle>
            <a:lvl1pPr>
              <a:defRPr/>
            </a:lvl1pPr>
          </a:lstStyle>
          <a:p>
            <a:fld id="{9C9FBBC8-A187-4E66-BDBB-6C4616A5223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GB"/>
              <a:t>Course name</a:t>
            </a:r>
          </a:p>
        </p:txBody>
      </p:sp>
      <p:sp>
        <p:nvSpPr>
          <p:cNvPr id="6" name="Footer Placeholder 5"/>
          <p:cNvSpPr>
            <a:spLocks noGrp="1"/>
          </p:cNvSpPr>
          <p:nvPr>
            <p:ph type="ftr" sz="quarter" idx="11"/>
          </p:nvPr>
        </p:nvSpPr>
        <p:spPr/>
        <p:txBody>
          <a:bodyPr/>
          <a:lstStyle>
            <a:lvl1pPr>
              <a:defRPr/>
            </a:lvl1pPr>
          </a:lstStyle>
          <a:p>
            <a:r>
              <a:rPr lang="en-GB"/>
              <a:t>Instructor</a:t>
            </a:r>
          </a:p>
        </p:txBody>
      </p:sp>
      <p:sp>
        <p:nvSpPr>
          <p:cNvPr id="7" name="Slide Number Placeholder 6"/>
          <p:cNvSpPr>
            <a:spLocks noGrp="1"/>
          </p:cNvSpPr>
          <p:nvPr>
            <p:ph type="sldNum" sz="quarter" idx="12"/>
          </p:nvPr>
        </p:nvSpPr>
        <p:spPr/>
        <p:txBody>
          <a:bodyPr/>
          <a:lstStyle>
            <a:lvl1pPr>
              <a:defRPr/>
            </a:lvl1pPr>
          </a:lstStyle>
          <a:p>
            <a:fld id="{EE4DB76E-6251-4681-8078-05EBAF7D460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a:latin typeface="Times New Roman" charset="0"/>
              </a:defRPr>
            </a:lvl1pPr>
          </a:lstStyle>
          <a:p>
            <a:r>
              <a:rPr lang="en-GB"/>
              <a:t>Course name</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atin typeface="Times New Roman" charset="0"/>
              </a:defRPr>
            </a:lvl1pPr>
          </a:lstStyle>
          <a:p>
            <a:r>
              <a:rPr lang="en-GB"/>
              <a:t>Instructor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atin typeface="Times New Roman" charset="0"/>
              </a:defRPr>
            </a:lvl1pPr>
          </a:lstStyle>
          <a:p>
            <a:fld id="{AAC7B1AA-58B5-4983-ABEA-D885381EE59E}"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ourier New" pitchFamily="49" charset="0"/>
        </a:defRPr>
      </a:lvl2pPr>
      <a:lvl3pPr algn="ctr" rtl="0" fontAlgn="base">
        <a:spcBef>
          <a:spcPct val="0"/>
        </a:spcBef>
        <a:spcAft>
          <a:spcPct val="0"/>
        </a:spcAft>
        <a:defRPr sz="4400" b="1">
          <a:solidFill>
            <a:schemeClr val="tx2"/>
          </a:solidFill>
          <a:latin typeface="Courier New" pitchFamily="49" charset="0"/>
        </a:defRPr>
      </a:lvl3pPr>
      <a:lvl4pPr algn="ctr" rtl="0" fontAlgn="base">
        <a:spcBef>
          <a:spcPct val="0"/>
        </a:spcBef>
        <a:spcAft>
          <a:spcPct val="0"/>
        </a:spcAft>
        <a:defRPr sz="4400" b="1">
          <a:solidFill>
            <a:schemeClr val="tx2"/>
          </a:solidFill>
          <a:latin typeface="Courier New" pitchFamily="49" charset="0"/>
        </a:defRPr>
      </a:lvl4pPr>
      <a:lvl5pPr algn="ctr" rtl="0" fontAlgn="base">
        <a:spcBef>
          <a:spcPct val="0"/>
        </a:spcBef>
        <a:spcAft>
          <a:spcPct val="0"/>
        </a:spcAft>
        <a:defRPr sz="4400" b="1">
          <a:solidFill>
            <a:schemeClr val="tx2"/>
          </a:solidFill>
          <a:latin typeface="Courier New" pitchFamily="49" charset="0"/>
        </a:defRPr>
      </a:lvl5pPr>
      <a:lvl6pPr marL="457200" algn="ctr" rtl="0" fontAlgn="base">
        <a:spcBef>
          <a:spcPct val="0"/>
        </a:spcBef>
        <a:spcAft>
          <a:spcPct val="0"/>
        </a:spcAft>
        <a:defRPr sz="4400" b="1">
          <a:solidFill>
            <a:schemeClr val="tx2"/>
          </a:solidFill>
          <a:latin typeface="Courier New" pitchFamily="49" charset="0"/>
        </a:defRPr>
      </a:lvl6pPr>
      <a:lvl7pPr marL="914400" algn="ctr" rtl="0" fontAlgn="base">
        <a:spcBef>
          <a:spcPct val="0"/>
        </a:spcBef>
        <a:spcAft>
          <a:spcPct val="0"/>
        </a:spcAft>
        <a:defRPr sz="4400" b="1">
          <a:solidFill>
            <a:schemeClr val="tx2"/>
          </a:solidFill>
          <a:latin typeface="Courier New" pitchFamily="49" charset="0"/>
        </a:defRPr>
      </a:lvl7pPr>
      <a:lvl8pPr marL="1371600" algn="ctr" rtl="0" fontAlgn="base">
        <a:spcBef>
          <a:spcPct val="0"/>
        </a:spcBef>
        <a:spcAft>
          <a:spcPct val="0"/>
        </a:spcAft>
        <a:defRPr sz="4400" b="1">
          <a:solidFill>
            <a:schemeClr val="tx2"/>
          </a:solidFill>
          <a:latin typeface="Courier New" pitchFamily="49" charset="0"/>
        </a:defRPr>
      </a:lvl8pPr>
      <a:lvl9pPr marL="1828800" algn="ctr" rtl="0" fontAlgn="base">
        <a:spcBef>
          <a:spcPct val="0"/>
        </a:spcBef>
        <a:spcAft>
          <a:spcPct val="0"/>
        </a:spcAft>
        <a:defRPr sz="4400" b="1">
          <a:solidFill>
            <a:schemeClr val="tx2"/>
          </a:solidFill>
          <a:latin typeface="Courier New" pitchFamily="49"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355FE63A-089F-44F3-9E30-8970AE27C969}" type="slidenum">
              <a:rPr lang="en-GB"/>
              <a:pPr/>
              <a:t>1</a:t>
            </a:fld>
            <a:endParaRPr lang="en-GB"/>
          </a:p>
        </p:txBody>
      </p:sp>
      <p:sp>
        <p:nvSpPr>
          <p:cNvPr id="299010" name="Rectangle 2"/>
          <p:cNvSpPr>
            <a:spLocks noGrp="1" noChangeArrowheads="1"/>
          </p:cNvSpPr>
          <p:nvPr>
            <p:ph type="title"/>
          </p:nvPr>
        </p:nvSpPr>
        <p:spPr/>
        <p:txBody>
          <a:bodyPr/>
          <a:lstStyle/>
          <a:p>
            <a:r>
              <a:rPr lang="en-US"/>
              <a:t>SYSTEM CATALOG</a:t>
            </a:r>
            <a:endParaRPr lang="en-GB"/>
          </a:p>
        </p:txBody>
      </p:sp>
      <p:sp>
        <p:nvSpPr>
          <p:cNvPr id="299011" name="Rectangle 3"/>
          <p:cNvSpPr>
            <a:spLocks noGrp="1" noChangeArrowheads="1"/>
          </p:cNvSpPr>
          <p:nvPr>
            <p:ph type="body" idx="1"/>
          </p:nvPr>
        </p:nvSpPr>
        <p:spPr/>
        <p:txBody>
          <a:bodyPr/>
          <a:lstStyle/>
          <a:p>
            <a:r>
              <a:rPr lang="en-US"/>
              <a:t>In a relational DBMS every files contains either</a:t>
            </a:r>
          </a:p>
          <a:p>
            <a:pPr lvl="1"/>
            <a:r>
              <a:rPr lang="en-US"/>
              <a:t> the tuples in a relation </a:t>
            </a:r>
          </a:p>
          <a:p>
            <a:pPr lvl="1">
              <a:buFont typeface="Wingdings" pitchFamily="2" charset="2"/>
              <a:buNone/>
            </a:pPr>
            <a:endParaRPr lang="en-US"/>
          </a:p>
          <a:p>
            <a:pPr lvl="1"/>
            <a:r>
              <a:rPr lang="en-US"/>
              <a:t>OR</a:t>
            </a:r>
          </a:p>
          <a:p>
            <a:pPr lvl="1">
              <a:buFont typeface="Wingdings" pitchFamily="2" charset="2"/>
              <a:buNone/>
            </a:pPr>
            <a:endParaRPr lang="en-US"/>
          </a:p>
          <a:p>
            <a:pPr lvl="1"/>
            <a:r>
              <a:rPr lang="en-US"/>
              <a:t>the entries in an index</a:t>
            </a:r>
          </a:p>
          <a:p>
            <a:pPr lvl="1">
              <a:buFont typeface="Wingdings" pitchFamily="2" charset="2"/>
              <a:buNone/>
            </a:pP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4BCF8D85-E967-48A4-993B-B19C210C3CDF}" type="slidenum">
              <a:rPr lang="en-GB"/>
              <a:pPr/>
              <a:t>10</a:t>
            </a:fld>
            <a:endParaRPr lang="en-GB"/>
          </a:p>
        </p:txBody>
      </p:sp>
      <p:sp>
        <p:nvSpPr>
          <p:cNvPr id="309250" name="Rectangle 1026"/>
          <p:cNvSpPr>
            <a:spLocks noGrp="1" noChangeArrowheads="1"/>
          </p:cNvSpPr>
          <p:nvPr>
            <p:ph type="title"/>
          </p:nvPr>
        </p:nvSpPr>
        <p:spPr/>
        <p:txBody>
          <a:bodyPr/>
          <a:lstStyle/>
          <a:p>
            <a:r>
              <a:rPr lang="en-US"/>
              <a:t>RAID STORAGE</a:t>
            </a:r>
            <a:endParaRPr lang="en-GB"/>
          </a:p>
        </p:txBody>
      </p:sp>
      <p:sp>
        <p:nvSpPr>
          <p:cNvPr id="309251" name="Rectangle 1027"/>
          <p:cNvSpPr>
            <a:spLocks noGrp="1" noChangeArrowheads="1"/>
          </p:cNvSpPr>
          <p:nvPr>
            <p:ph type="body" idx="1"/>
          </p:nvPr>
        </p:nvSpPr>
        <p:spPr/>
        <p:txBody>
          <a:bodyPr/>
          <a:lstStyle/>
          <a:p>
            <a:r>
              <a:rPr lang="en-US" sz="2800"/>
              <a:t>Second advantage: It can automatically duplicate each portion of the data and store it on a different disk drives</a:t>
            </a:r>
          </a:p>
          <a:p>
            <a:r>
              <a:rPr lang="en-US" sz="2800"/>
              <a:t>Advantage of parallel retrieval and storage are useful for huge databases that are used by many people</a:t>
            </a:r>
          </a:p>
          <a:p>
            <a:r>
              <a:rPr lang="en-US" sz="2800"/>
              <a:t>RAID storage devices are substantially faster and safer than ordinary disk drives</a:t>
            </a:r>
            <a:endParaRPr lang="en-GB"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0CB68D26-D517-4225-82A9-29812175A28C}" type="slidenum">
              <a:rPr lang="en-GB"/>
              <a:pPr/>
              <a:t>11</a:t>
            </a:fld>
            <a:endParaRPr lang="en-GB"/>
          </a:p>
        </p:txBody>
      </p:sp>
      <p:sp>
        <p:nvSpPr>
          <p:cNvPr id="302082" name="Rectangle 2"/>
          <p:cNvSpPr>
            <a:spLocks noGrp="1" noChangeArrowheads="1"/>
          </p:cNvSpPr>
          <p:nvPr>
            <p:ph type="title"/>
          </p:nvPr>
        </p:nvSpPr>
        <p:spPr/>
        <p:txBody>
          <a:bodyPr/>
          <a:lstStyle/>
          <a:p>
            <a:r>
              <a:rPr lang="en-US"/>
              <a:t>DISK FAILURES</a:t>
            </a:r>
            <a:endParaRPr lang="en-GB"/>
          </a:p>
        </p:txBody>
      </p:sp>
      <p:sp>
        <p:nvSpPr>
          <p:cNvPr id="302083" name="Rectangle 3"/>
          <p:cNvSpPr>
            <a:spLocks noGrp="1" noChangeArrowheads="1"/>
          </p:cNvSpPr>
          <p:nvPr>
            <p:ph type="body" idx="1"/>
          </p:nvPr>
        </p:nvSpPr>
        <p:spPr/>
        <p:txBody>
          <a:bodyPr/>
          <a:lstStyle/>
          <a:p>
            <a:r>
              <a:rPr lang="en-US"/>
              <a:t>Disks can fail and what can be done to mitigate these failures</a:t>
            </a:r>
          </a:p>
          <a:p>
            <a:r>
              <a:rPr lang="en-US"/>
              <a:t>The principal types of disks failures are</a:t>
            </a:r>
          </a:p>
          <a:p>
            <a:pPr lvl="1"/>
            <a:r>
              <a:rPr lang="en-US"/>
              <a:t>Intermittent</a:t>
            </a:r>
          </a:p>
          <a:p>
            <a:pPr lvl="1"/>
            <a:r>
              <a:rPr lang="en-US"/>
              <a:t>Permanent</a:t>
            </a:r>
          </a:p>
          <a:p>
            <a:pPr lvl="1"/>
            <a:r>
              <a:rPr lang="en-US"/>
              <a:t>Disk crash</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B44AAE27-423B-43CC-9519-E07E1AA5D8BA}" type="slidenum">
              <a:rPr lang="en-GB"/>
              <a:pPr/>
              <a:t>12</a:t>
            </a:fld>
            <a:endParaRPr lang="en-GB"/>
          </a:p>
        </p:txBody>
      </p:sp>
      <p:sp>
        <p:nvSpPr>
          <p:cNvPr id="290818" name="Rectangle 2"/>
          <p:cNvSpPr>
            <a:spLocks noGrp="1" noChangeArrowheads="1"/>
          </p:cNvSpPr>
          <p:nvPr>
            <p:ph type="title"/>
          </p:nvPr>
        </p:nvSpPr>
        <p:spPr/>
        <p:txBody>
          <a:bodyPr/>
          <a:lstStyle/>
          <a:p>
            <a:r>
              <a:rPr lang="en-US"/>
              <a:t>DISK FAILURES</a:t>
            </a:r>
            <a:endParaRPr lang="en-IN"/>
          </a:p>
        </p:txBody>
      </p:sp>
      <p:sp>
        <p:nvSpPr>
          <p:cNvPr id="290819" name="Rectangle 3"/>
          <p:cNvSpPr>
            <a:spLocks noGrp="1" noChangeArrowheads="1"/>
          </p:cNvSpPr>
          <p:nvPr>
            <p:ph type="body" idx="1"/>
          </p:nvPr>
        </p:nvSpPr>
        <p:spPr/>
        <p:txBody>
          <a:bodyPr/>
          <a:lstStyle/>
          <a:p>
            <a:r>
              <a:rPr lang="en-US" sz="2800" dirty="0"/>
              <a:t>Intermittent failure:</a:t>
            </a:r>
          </a:p>
          <a:p>
            <a:pPr lvl="1"/>
            <a:r>
              <a:rPr lang="en-US" sz="2400" dirty="0"/>
              <a:t>How a reading operation can determine the good/bad status of a sector? </a:t>
            </a:r>
          </a:p>
          <a:p>
            <a:pPr lvl="1"/>
            <a:r>
              <a:rPr lang="en-US" sz="2400" dirty="0"/>
              <a:t> Disks sectors are ordinarily stored with some redundant bit, which will enable us to tell whether what we are reading from the sector is correct or not</a:t>
            </a:r>
          </a:p>
          <a:p>
            <a:pPr lvl="1">
              <a:buNone/>
            </a:pP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C5971D14-382D-4000-8BF7-CE164D051CC7}" type="slidenum">
              <a:rPr lang="en-GB"/>
              <a:pPr/>
              <a:t>13</a:t>
            </a:fld>
            <a:endParaRPr lang="en-GB"/>
          </a:p>
        </p:txBody>
      </p:sp>
      <p:sp>
        <p:nvSpPr>
          <p:cNvPr id="311298" name="Rectangle 1026"/>
          <p:cNvSpPr>
            <a:spLocks noGrp="1" noChangeArrowheads="1"/>
          </p:cNvSpPr>
          <p:nvPr>
            <p:ph type="title"/>
          </p:nvPr>
        </p:nvSpPr>
        <p:spPr/>
        <p:txBody>
          <a:bodyPr/>
          <a:lstStyle/>
          <a:p>
            <a:r>
              <a:rPr lang="en-US"/>
              <a:t>DISK FAILURES</a:t>
            </a:r>
            <a:endParaRPr lang="en-GB"/>
          </a:p>
        </p:txBody>
      </p:sp>
      <p:sp>
        <p:nvSpPr>
          <p:cNvPr id="311299" name="Rectangle 1027"/>
          <p:cNvSpPr>
            <a:spLocks noGrp="1" noChangeArrowheads="1"/>
          </p:cNvSpPr>
          <p:nvPr>
            <p:ph type="body" idx="1"/>
          </p:nvPr>
        </p:nvSpPr>
        <p:spPr/>
        <p:txBody>
          <a:bodyPr/>
          <a:lstStyle/>
          <a:p>
            <a:r>
              <a:rPr lang="en-US"/>
              <a:t>Writing function:</a:t>
            </a:r>
          </a:p>
          <a:p>
            <a:pPr lvl="1"/>
            <a:r>
              <a:rPr lang="en-US"/>
              <a:t>Can be verified by observing the status.</a:t>
            </a:r>
          </a:p>
          <a:p>
            <a:endParaRPr lang="en-US"/>
          </a:p>
          <a:p>
            <a:r>
              <a:rPr lang="en-US"/>
              <a:t>How a reading operation can determine the good/ bad status of a sector?</a:t>
            </a:r>
          </a:p>
          <a:p>
            <a:pPr lvl="1"/>
            <a:r>
              <a:rPr lang="en-US"/>
              <a:t>With Checksum</a:t>
            </a:r>
          </a:p>
          <a:p>
            <a:pPr lvl="1"/>
            <a:r>
              <a:rPr lang="en-US"/>
              <a:t>Stable storage</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45A85654-F66D-4B5A-B66F-C445CCECE4A0}" type="slidenum">
              <a:rPr lang="en-GB"/>
              <a:pPr/>
              <a:t>14</a:t>
            </a:fld>
            <a:endParaRPr lang="en-GB"/>
          </a:p>
        </p:txBody>
      </p:sp>
      <p:sp>
        <p:nvSpPr>
          <p:cNvPr id="312322" name="Rectangle 2"/>
          <p:cNvSpPr>
            <a:spLocks noGrp="1" noChangeArrowheads="1"/>
          </p:cNvSpPr>
          <p:nvPr>
            <p:ph type="title"/>
          </p:nvPr>
        </p:nvSpPr>
        <p:spPr/>
        <p:txBody>
          <a:bodyPr/>
          <a:lstStyle/>
          <a:p>
            <a:r>
              <a:rPr lang="en-US"/>
              <a:t>DISK CRASHES</a:t>
            </a:r>
            <a:endParaRPr lang="en-GB"/>
          </a:p>
        </p:txBody>
      </p:sp>
      <p:sp>
        <p:nvSpPr>
          <p:cNvPr id="312323" name="Rectangle 3"/>
          <p:cNvSpPr>
            <a:spLocks noGrp="1" noChangeArrowheads="1"/>
          </p:cNvSpPr>
          <p:nvPr>
            <p:ph type="body" idx="1"/>
          </p:nvPr>
        </p:nvSpPr>
        <p:spPr/>
        <p:txBody>
          <a:bodyPr/>
          <a:lstStyle/>
          <a:p>
            <a:r>
              <a:rPr lang="en-US" dirty="0"/>
              <a:t>Most serious mode of failure for disk is ‘head crash’ where data is permanently destroyed.</a:t>
            </a:r>
          </a:p>
          <a:p>
            <a:endParaRPr lang="en-US" dirty="0"/>
          </a:p>
          <a:p>
            <a:r>
              <a:rPr lang="en-US" dirty="0"/>
              <a:t>If there is no back </a:t>
            </a:r>
            <a:r>
              <a:rPr lang="en-US" dirty="0" smtClean="0"/>
              <a:t>up, </a:t>
            </a:r>
            <a:r>
              <a:rPr lang="en-US" dirty="0"/>
              <a:t>data is lost completely.</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56C70C8A-67C9-43EE-BDB0-41D64F630958}" type="slidenum">
              <a:rPr lang="en-GB"/>
              <a:pPr/>
              <a:t>15</a:t>
            </a:fld>
            <a:endParaRPr lang="en-GB"/>
          </a:p>
        </p:txBody>
      </p:sp>
      <p:sp>
        <p:nvSpPr>
          <p:cNvPr id="314370" name="Rectangle 2"/>
          <p:cNvSpPr>
            <a:spLocks noGrp="1" noChangeArrowheads="1"/>
          </p:cNvSpPr>
          <p:nvPr>
            <p:ph type="title"/>
          </p:nvPr>
        </p:nvSpPr>
        <p:spPr/>
        <p:txBody>
          <a:bodyPr/>
          <a:lstStyle/>
          <a:p>
            <a:r>
              <a:rPr lang="en-US"/>
              <a:t>DISK FAILURES</a:t>
            </a:r>
            <a:endParaRPr lang="en-GB"/>
          </a:p>
        </p:txBody>
      </p:sp>
      <p:sp>
        <p:nvSpPr>
          <p:cNvPr id="314371" name="Rectangle 3"/>
          <p:cNvSpPr>
            <a:spLocks noGrp="1" noChangeArrowheads="1"/>
          </p:cNvSpPr>
          <p:nvPr>
            <p:ph type="body" idx="1"/>
          </p:nvPr>
        </p:nvSpPr>
        <p:spPr/>
        <p:txBody>
          <a:bodyPr/>
          <a:lstStyle/>
          <a:p>
            <a:r>
              <a:rPr lang="en-US"/>
              <a:t>Number of schemes have developed to reduce the risk of data loss by disk crashes</a:t>
            </a:r>
          </a:p>
          <a:p>
            <a:r>
              <a:rPr lang="en-US"/>
              <a:t>They generally involve redundancy</a:t>
            </a:r>
          </a:p>
          <a:p>
            <a:endParaRPr lang="en-US"/>
          </a:p>
          <a:p>
            <a:r>
              <a:rPr lang="en-US"/>
              <a:t>The common term for this class of strategy is RAID</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311903EA-013C-48A5-9DC7-A41855801B82}" type="slidenum">
              <a:rPr lang="en-GB"/>
              <a:pPr/>
              <a:t>16</a:t>
            </a:fld>
            <a:endParaRPr lang="en-GB"/>
          </a:p>
        </p:txBody>
      </p:sp>
      <p:sp>
        <p:nvSpPr>
          <p:cNvPr id="291842" name="Rectangle 2"/>
          <p:cNvSpPr>
            <a:spLocks noGrp="1" noChangeArrowheads="1"/>
          </p:cNvSpPr>
          <p:nvPr>
            <p:ph type="title"/>
          </p:nvPr>
        </p:nvSpPr>
        <p:spPr/>
        <p:txBody>
          <a:bodyPr/>
          <a:lstStyle/>
          <a:p>
            <a:r>
              <a:rPr lang="en-US" sz="4000"/>
              <a:t>RECOVERY FROM DISK CRASHES</a:t>
            </a:r>
            <a:endParaRPr lang="en-IN" sz="4000"/>
          </a:p>
        </p:txBody>
      </p:sp>
      <p:sp>
        <p:nvSpPr>
          <p:cNvPr id="291843" name="Rectangle 3"/>
          <p:cNvSpPr>
            <a:spLocks noGrp="1" noChangeArrowheads="1"/>
          </p:cNvSpPr>
          <p:nvPr>
            <p:ph type="body" idx="1"/>
          </p:nvPr>
        </p:nvSpPr>
        <p:spPr/>
        <p:txBody>
          <a:bodyPr/>
          <a:lstStyle/>
          <a:p>
            <a:pPr>
              <a:lnSpc>
                <a:spcPct val="90000"/>
              </a:lnSpc>
            </a:pPr>
            <a:r>
              <a:rPr lang="en-US"/>
              <a:t>The failure model for disks:</a:t>
            </a:r>
          </a:p>
          <a:p>
            <a:pPr lvl="1">
              <a:lnSpc>
                <a:spcPct val="90000"/>
              </a:lnSpc>
            </a:pPr>
            <a:r>
              <a:rPr lang="en-US"/>
              <a:t>Mean time to failure </a:t>
            </a:r>
          </a:p>
          <a:p>
            <a:pPr>
              <a:lnSpc>
                <a:spcPct val="90000"/>
              </a:lnSpc>
            </a:pPr>
            <a:endParaRPr lang="en-US"/>
          </a:p>
          <a:p>
            <a:pPr>
              <a:lnSpc>
                <a:spcPct val="90000"/>
              </a:lnSpc>
            </a:pPr>
            <a:r>
              <a:rPr lang="en-US"/>
              <a:t>Mirroring is a redundancy technique</a:t>
            </a:r>
          </a:p>
          <a:p>
            <a:pPr lvl="1">
              <a:lnSpc>
                <a:spcPct val="90000"/>
              </a:lnSpc>
            </a:pPr>
            <a:r>
              <a:rPr lang="en-US"/>
              <a:t>Mirror each disk, call one of them as data disk while others as redundant disk</a:t>
            </a:r>
          </a:p>
          <a:p>
            <a:pPr lvl="1">
              <a:lnSpc>
                <a:spcPct val="90000"/>
              </a:lnSpc>
            </a:pPr>
            <a:r>
              <a:rPr lang="en-US"/>
              <a:t>Mean time to memory loss is much greater than mean time to disk failure</a:t>
            </a:r>
          </a:p>
          <a:p>
            <a:pPr>
              <a:lnSpc>
                <a:spcPct val="90000"/>
              </a:lnSpc>
              <a:buFont typeface="Wingdings" pitchFamily="2" charset="2"/>
              <a:buNone/>
            </a:pPr>
            <a:endParaRPr lang="en-US"/>
          </a:p>
          <a:p>
            <a:pPr>
              <a:lnSpc>
                <a:spcPct val="90000"/>
              </a:lnSpc>
              <a:buFont typeface="Wingdings" pitchFamily="2" charset="2"/>
              <a:buNone/>
            </a:pP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6478E4CD-557A-46AB-B753-B06BB79660ED}" type="slidenum">
              <a:rPr lang="en-GB"/>
              <a:pPr/>
              <a:t>17</a:t>
            </a:fld>
            <a:endParaRPr lang="en-GB"/>
          </a:p>
        </p:txBody>
      </p:sp>
      <p:sp>
        <p:nvSpPr>
          <p:cNvPr id="292866" name="Rectangle 2"/>
          <p:cNvSpPr>
            <a:spLocks noGrp="1" noChangeArrowheads="1"/>
          </p:cNvSpPr>
          <p:nvPr>
            <p:ph type="title"/>
          </p:nvPr>
        </p:nvSpPr>
        <p:spPr/>
        <p:txBody>
          <a:bodyPr/>
          <a:lstStyle/>
          <a:p>
            <a:r>
              <a:rPr lang="en-US" sz="4000"/>
              <a:t>REPRESENTING DATA ELEMENTS</a:t>
            </a:r>
            <a:endParaRPr lang="en-IN" sz="4000"/>
          </a:p>
        </p:txBody>
      </p:sp>
      <p:sp>
        <p:nvSpPr>
          <p:cNvPr id="292867" name="Rectangle 3"/>
          <p:cNvSpPr>
            <a:spLocks noGrp="1" noChangeArrowheads="1"/>
          </p:cNvSpPr>
          <p:nvPr>
            <p:ph type="body" idx="1"/>
          </p:nvPr>
        </p:nvSpPr>
        <p:spPr/>
        <p:txBody>
          <a:bodyPr/>
          <a:lstStyle/>
          <a:p>
            <a:r>
              <a:rPr lang="en-US" dirty="0"/>
              <a:t>How the relations </a:t>
            </a:r>
            <a:r>
              <a:rPr lang="en-US" dirty="0" smtClean="0"/>
              <a:t> </a:t>
            </a:r>
            <a:r>
              <a:rPr lang="en-US" dirty="0"/>
              <a:t>are represented in secondary storage</a:t>
            </a:r>
          </a:p>
          <a:p>
            <a:r>
              <a:rPr lang="en-US" dirty="0"/>
              <a:t>Data elements and Fields</a:t>
            </a:r>
          </a:p>
          <a:p>
            <a:pPr lvl="1"/>
            <a:r>
              <a:rPr lang="en-US" dirty="0"/>
              <a:t>Representing Relational Database Elements </a:t>
            </a:r>
            <a:endParaRPr lang="en-US" dirty="0" smtClean="0"/>
          </a:p>
          <a:p>
            <a:pPr lvl="1">
              <a:buNone/>
            </a:pPr>
            <a:endParaRPr lang="en-US" dirty="0"/>
          </a:p>
          <a:p>
            <a:pPr lvl="1">
              <a:buNone/>
            </a:pPr>
            <a:endParaRPr lang="en-US" dirty="0"/>
          </a:p>
          <a:p>
            <a:pPr lvl="2">
              <a:buFont typeface="Wingdings" pitchFamily="2" charset="2"/>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2572FA70-D082-4A7F-8924-A3644B276480}" type="slidenum">
              <a:rPr lang="en-GB"/>
              <a:pPr/>
              <a:t>18</a:t>
            </a:fld>
            <a:endParaRPr lang="en-GB"/>
          </a:p>
        </p:txBody>
      </p:sp>
      <p:sp>
        <p:nvSpPr>
          <p:cNvPr id="294914" name="Rectangle 2"/>
          <p:cNvSpPr>
            <a:spLocks noGrp="1" noChangeArrowheads="1"/>
          </p:cNvSpPr>
          <p:nvPr>
            <p:ph type="title"/>
          </p:nvPr>
        </p:nvSpPr>
        <p:spPr/>
        <p:txBody>
          <a:bodyPr/>
          <a:lstStyle/>
          <a:p>
            <a:r>
              <a:rPr lang="en-US" sz="4000"/>
              <a:t>REPRESENTING DATA ELEMENTS</a:t>
            </a:r>
            <a:endParaRPr lang="en-IN" sz="4000"/>
          </a:p>
        </p:txBody>
      </p:sp>
      <p:sp>
        <p:nvSpPr>
          <p:cNvPr id="294915" name="Rectangle 3"/>
          <p:cNvSpPr>
            <a:spLocks noGrp="1" noChangeArrowheads="1"/>
          </p:cNvSpPr>
          <p:nvPr>
            <p:ph type="body" idx="1"/>
          </p:nvPr>
        </p:nvSpPr>
        <p:spPr/>
        <p:txBody>
          <a:bodyPr/>
          <a:lstStyle/>
          <a:p>
            <a:r>
              <a:rPr lang="en-US" sz="2800" dirty="0"/>
              <a:t>Fields:</a:t>
            </a:r>
          </a:p>
          <a:p>
            <a:pPr lvl="1"/>
            <a:r>
              <a:rPr lang="en-US" sz="2400" dirty="0"/>
              <a:t>Fields are the most primitive data elements. Integer or fixed length character strings are simply given an appropriate number of bytes in secondary storage. </a:t>
            </a:r>
            <a:endParaRPr lang="en-US" sz="2400" dirty="0" smtClean="0"/>
          </a:p>
          <a:p>
            <a:pPr lvl="1"/>
            <a:r>
              <a:rPr lang="en-US" sz="2400" dirty="0" smtClean="0"/>
              <a:t>Variable </a:t>
            </a:r>
            <a:r>
              <a:rPr lang="en-US" sz="2400" dirty="0"/>
              <a:t>length character string are  encoded either with fixed length block and an end </a:t>
            </a:r>
            <a:r>
              <a:rPr lang="en-US" sz="2400" dirty="0" smtClean="0"/>
              <a:t>marker</a:t>
            </a:r>
          </a:p>
          <a:p>
            <a:pPr lvl="1"/>
            <a:r>
              <a:rPr lang="en-US" sz="2400" dirty="0" smtClean="0"/>
              <a:t>  </a:t>
            </a:r>
            <a:r>
              <a:rPr lang="en-US" sz="2400" dirty="0"/>
              <a:t>or stored in an area of  varying string with length indicated by an integer at the beginning or an end marker at the end.</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8A44E032-F990-4E6D-A24E-0BE57526DA2E}" type="slidenum">
              <a:rPr lang="en-GB"/>
              <a:pPr/>
              <a:t>19</a:t>
            </a:fld>
            <a:endParaRPr lang="en-GB"/>
          </a:p>
        </p:txBody>
      </p:sp>
      <p:sp>
        <p:nvSpPr>
          <p:cNvPr id="297986" name="Rectangle 2"/>
          <p:cNvSpPr>
            <a:spLocks noGrp="1" noChangeArrowheads="1"/>
          </p:cNvSpPr>
          <p:nvPr>
            <p:ph type="title"/>
          </p:nvPr>
        </p:nvSpPr>
        <p:spPr/>
        <p:txBody>
          <a:bodyPr/>
          <a:lstStyle/>
          <a:p>
            <a:r>
              <a:rPr lang="en-US"/>
              <a:t>RECORDS</a:t>
            </a:r>
            <a:endParaRPr lang="en-IN"/>
          </a:p>
        </p:txBody>
      </p:sp>
      <p:sp>
        <p:nvSpPr>
          <p:cNvPr id="297987" name="Rectangle 3"/>
          <p:cNvSpPr>
            <a:spLocks noGrp="1" noChangeArrowheads="1"/>
          </p:cNvSpPr>
          <p:nvPr>
            <p:ph type="body" idx="1"/>
          </p:nvPr>
        </p:nvSpPr>
        <p:spPr/>
        <p:txBody>
          <a:bodyPr/>
          <a:lstStyle/>
          <a:p>
            <a:r>
              <a:rPr lang="en-US" sz="2800" dirty="0"/>
              <a:t>Records:</a:t>
            </a:r>
          </a:p>
          <a:p>
            <a:pPr lvl="1"/>
            <a:r>
              <a:rPr lang="en-US" sz="2400" dirty="0"/>
              <a:t>Building fixed length records</a:t>
            </a:r>
          </a:p>
          <a:p>
            <a:pPr lvl="1"/>
            <a:r>
              <a:rPr lang="en-US" sz="2400" dirty="0"/>
              <a:t>Record Headers</a:t>
            </a:r>
          </a:p>
          <a:p>
            <a:pPr lvl="1"/>
            <a:r>
              <a:rPr lang="en-US" sz="2400" dirty="0"/>
              <a:t>Packing fixed-length records into blocks</a:t>
            </a:r>
          </a:p>
          <a:p>
            <a:r>
              <a:rPr lang="en-US" sz="2800" dirty="0"/>
              <a:t>Representing block and record addresses</a:t>
            </a:r>
          </a:p>
          <a:p>
            <a:pPr lvl="1"/>
            <a:r>
              <a:rPr lang="en-US" sz="2400" dirty="0"/>
              <a:t>Client –</a:t>
            </a:r>
            <a:r>
              <a:rPr lang="en-US" sz="2400"/>
              <a:t>server </a:t>
            </a:r>
            <a:r>
              <a:rPr lang="en-US" sz="2400" smtClean="0"/>
              <a:t>system</a:t>
            </a:r>
            <a:endParaRPr lang="en-US" sz="2400"/>
          </a:p>
          <a:p>
            <a:pPr lvl="1">
              <a:buFont typeface="Wingdings" pitchFamily="2" charset="2"/>
              <a:buNone/>
            </a:pP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8C53E503-4E13-4496-AF86-2BB007FE5D39}" type="slidenum">
              <a:rPr lang="en-GB"/>
              <a:pPr/>
              <a:t>2</a:t>
            </a:fld>
            <a:endParaRPr lang="en-GB"/>
          </a:p>
        </p:txBody>
      </p:sp>
      <p:sp>
        <p:nvSpPr>
          <p:cNvPr id="300034" name="Rectangle 2"/>
          <p:cNvSpPr>
            <a:spLocks noGrp="1" noChangeArrowheads="1"/>
          </p:cNvSpPr>
          <p:nvPr>
            <p:ph type="title"/>
          </p:nvPr>
        </p:nvSpPr>
        <p:spPr/>
        <p:txBody>
          <a:bodyPr/>
          <a:lstStyle/>
          <a:p>
            <a:r>
              <a:rPr lang="en-US"/>
              <a:t>SYSTEM CATALOG</a:t>
            </a:r>
            <a:endParaRPr lang="en-GB"/>
          </a:p>
        </p:txBody>
      </p:sp>
      <p:sp>
        <p:nvSpPr>
          <p:cNvPr id="300035" name="Rectangle 3"/>
          <p:cNvSpPr>
            <a:spLocks noGrp="1" noChangeArrowheads="1"/>
          </p:cNvSpPr>
          <p:nvPr>
            <p:ph type="body" idx="1"/>
          </p:nvPr>
        </p:nvSpPr>
        <p:spPr/>
        <p:txBody>
          <a:bodyPr/>
          <a:lstStyle/>
          <a:p>
            <a:pPr>
              <a:lnSpc>
                <a:spcPct val="90000"/>
              </a:lnSpc>
            </a:pPr>
            <a:r>
              <a:rPr lang="en-US"/>
              <a:t>A database system maintains a description of all the data that it contains</a:t>
            </a:r>
          </a:p>
          <a:p>
            <a:pPr>
              <a:lnSpc>
                <a:spcPct val="90000"/>
              </a:lnSpc>
            </a:pPr>
            <a:r>
              <a:rPr lang="en-US"/>
              <a:t>A relational database maintains information about every relation and index it contains</a:t>
            </a:r>
          </a:p>
          <a:p>
            <a:pPr>
              <a:lnSpc>
                <a:spcPct val="90000"/>
              </a:lnSpc>
            </a:pPr>
            <a:r>
              <a:rPr lang="en-US"/>
              <a:t>The DBMS also maintains information about views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C2178B10-F9B3-4714-A923-ED90192DFBE7}" type="slidenum">
              <a:rPr lang="en-GB"/>
              <a:pPr/>
              <a:t>3</a:t>
            </a:fld>
            <a:endParaRPr lang="en-GB"/>
          </a:p>
        </p:txBody>
      </p:sp>
      <p:sp>
        <p:nvSpPr>
          <p:cNvPr id="301058" name="Rectangle 2"/>
          <p:cNvSpPr>
            <a:spLocks noGrp="1" noChangeArrowheads="1"/>
          </p:cNvSpPr>
          <p:nvPr>
            <p:ph type="title"/>
          </p:nvPr>
        </p:nvSpPr>
        <p:spPr/>
        <p:txBody>
          <a:bodyPr/>
          <a:lstStyle/>
          <a:p>
            <a:r>
              <a:rPr lang="en-US"/>
              <a:t>SYSTEM CATALOG</a:t>
            </a:r>
            <a:endParaRPr lang="en-GB"/>
          </a:p>
        </p:txBody>
      </p:sp>
      <p:sp>
        <p:nvSpPr>
          <p:cNvPr id="301059" name="Rectangle 3"/>
          <p:cNvSpPr>
            <a:spLocks noGrp="1" noChangeArrowheads="1"/>
          </p:cNvSpPr>
          <p:nvPr>
            <p:ph type="body" idx="1"/>
          </p:nvPr>
        </p:nvSpPr>
        <p:spPr/>
        <p:txBody>
          <a:bodyPr/>
          <a:lstStyle/>
          <a:p>
            <a:pPr>
              <a:lnSpc>
                <a:spcPct val="90000"/>
              </a:lnSpc>
            </a:pPr>
            <a:r>
              <a:rPr lang="en-US" sz="2800"/>
              <a:t>For views no tuples are stored explicitly</a:t>
            </a:r>
          </a:p>
          <a:p>
            <a:pPr>
              <a:lnSpc>
                <a:spcPct val="90000"/>
              </a:lnSpc>
            </a:pPr>
            <a:r>
              <a:rPr lang="en-US" sz="2800"/>
              <a:t>Definition of a view is stored and used to compute the tuples that belongs to view when view is queried .</a:t>
            </a:r>
          </a:p>
          <a:p>
            <a:pPr>
              <a:lnSpc>
                <a:spcPct val="90000"/>
              </a:lnSpc>
            </a:pPr>
            <a:r>
              <a:rPr lang="en-US" sz="2800"/>
              <a:t>This information is stored in a collection of relation  maintained by the system called catalog relation. They are also called, system catalog, catalog, data dictionary, metadata which is not the data but descriptive information about the data.</a:t>
            </a:r>
          </a:p>
          <a:p>
            <a:pPr>
              <a:lnSpc>
                <a:spcPct val="90000"/>
              </a:lnSpc>
            </a:pPr>
            <a:endParaRPr lang="en-GB"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65D1672C-9029-4079-B25E-976D214EB08E}" type="slidenum">
              <a:rPr lang="en-GB"/>
              <a:pPr/>
              <a:t>4</a:t>
            </a:fld>
            <a:endParaRPr lang="en-GB"/>
          </a:p>
        </p:txBody>
      </p:sp>
      <p:sp>
        <p:nvSpPr>
          <p:cNvPr id="303106" name="Rectangle 2"/>
          <p:cNvSpPr>
            <a:spLocks noGrp="1" noChangeArrowheads="1"/>
          </p:cNvSpPr>
          <p:nvPr>
            <p:ph type="title"/>
          </p:nvPr>
        </p:nvSpPr>
        <p:spPr/>
        <p:txBody>
          <a:bodyPr/>
          <a:lstStyle/>
          <a:p>
            <a:r>
              <a:rPr lang="en-US"/>
              <a:t>SYSTEM CATALOG</a:t>
            </a:r>
            <a:endParaRPr lang="en-GB"/>
          </a:p>
        </p:txBody>
      </p:sp>
      <p:sp>
        <p:nvSpPr>
          <p:cNvPr id="303107" name="Rectangle 3"/>
          <p:cNvSpPr>
            <a:spLocks noGrp="1" noChangeArrowheads="1"/>
          </p:cNvSpPr>
          <p:nvPr>
            <p:ph type="body" idx="1"/>
          </p:nvPr>
        </p:nvSpPr>
        <p:spPr/>
        <p:txBody>
          <a:bodyPr/>
          <a:lstStyle/>
          <a:p>
            <a:r>
              <a:rPr lang="en-US"/>
              <a:t>What is stored in the system catalog ?</a:t>
            </a:r>
          </a:p>
          <a:p>
            <a:pPr lvl="1"/>
            <a:r>
              <a:rPr lang="en-US"/>
              <a:t>At a minimum we have system wide information such as </a:t>
            </a:r>
          </a:p>
          <a:p>
            <a:pPr lvl="2"/>
            <a:r>
              <a:rPr lang="en-US"/>
              <a:t>Size of the buffer pool and the page size</a:t>
            </a:r>
          </a:p>
          <a:p>
            <a:pPr lvl="2"/>
            <a:r>
              <a:rPr lang="en-US"/>
              <a:t>Following information about individual relations, indexes and views are there</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E68481FB-8919-4DC4-A8AF-F7DD59B1004F}" type="slidenum">
              <a:rPr lang="en-GB"/>
              <a:pPr/>
              <a:t>5</a:t>
            </a:fld>
            <a:endParaRPr lang="en-GB"/>
          </a:p>
        </p:txBody>
      </p:sp>
      <p:sp>
        <p:nvSpPr>
          <p:cNvPr id="304130" name="Rectangle 2"/>
          <p:cNvSpPr>
            <a:spLocks noGrp="1" noChangeArrowheads="1"/>
          </p:cNvSpPr>
          <p:nvPr>
            <p:ph type="title"/>
          </p:nvPr>
        </p:nvSpPr>
        <p:spPr/>
        <p:txBody>
          <a:bodyPr/>
          <a:lstStyle/>
          <a:p>
            <a:r>
              <a:rPr lang="en-US"/>
              <a:t>SYSTEM CATALOG</a:t>
            </a:r>
            <a:endParaRPr lang="en-GB"/>
          </a:p>
        </p:txBody>
      </p:sp>
      <p:sp>
        <p:nvSpPr>
          <p:cNvPr id="304131" name="Rectangle 3"/>
          <p:cNvSpPr>
            <a:spLocks noGrp="1" noChangeArrowheads="1"/>
          </p:cNvSpPr>
          <p:nvPr>
            <p:ph type="body" idx="1"/>
          </p:nvPr>
        </p:nvSpPr>
        <p:spPr/>
        <p:txBody>
          <a:bodyPr/>
          <a:lstStyle/>
          <a:p>
            <a:r>
              <a:rPr lang="en-US" sz="2800"/>
              <a:t>For each relation</a:t>
            </a:r>
          </a:p>
          <a:p>
            <a:pPr lvl="1"/>
            <a:r>
              <a:rPr lang="en-US" sz="2400"/>
              <a:t>Relation name</a:t>
            </a:r>
          </a:p>
          <a:p>
            <a:pPr lvl="1"/>
            <a:r>
              <a:rPr lang="en-US" sz="2400"/>
              <a:t>File name (some identifier)</a:t>
            </a:r>
          </a:p>
          <a:p>
            <a:pPr lvl="1"/>
            <a:r>
              <a:rPr lang="en-US" sz="2400"/>
              <a:t>The file structure  of the file in which it is stored</a:t>
            </a:r>
          </a:p>
          <a:p>
            <a:pPr lvl="1"/>
            <a:r>
              <a:rPr lang="en-US" sz="2400"/>
              <a:t>The attribute name and type of each of its attribute</a:t>
            </a:r>
          </a:p>
          <a:p>
            <a:pPr lvl="1"/>
            <a:r>
              <a:rPr lang="en-US" sz="2400"/>
              <a:t>The index name of each index on the relation</a:t>
            </a:r>
          </a:p>
          <a:p>
            <a:pPr lvl="1"/>
            <a:r>
              <a:rPr lang="en-US" sz="2400"/>
              <a:t>The integrity constraints (e.g. primary key and foreign constraints) on the relation</a:t>
            </a:r>
            <a:endParaRPr lang="en-GB"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AC7737B4-ED08-4D15-A4F3-51FCA72B208D}" type="slidenum">
              <a:rPr lang="en-GB"/>
              <a:pPr/>
              <a:t>6</a:t>
            </a:fld>
            <a:endParaRPr lang="en-GB"/>
          </a:p>
        </p:txBody>
      </p:sp>
      <p:sp>
        <p:nvSpPr>
          <p:cNvPr id="305154" name="Rectangle 2"/>
          <p:cNvSpPr>
            <a:spLocks noGrp="1" noChangeArrowheads="1"/>
          </p:cNvSpPr>
          <p:nvPr>
            <p:ph type="title"/>
          </p:nvPr>
        </p:nvSpPr>
        <p:spPr/>
        <p:txBody>
          <a:bodyPr/>
          <a:lstStyle/>
          <a:p>
            <a:r>
              <a:rPr lang="en-US"/>
              <a:t>SYSTEM CATALOG</a:t>
            </a:r>
            <a:endParaRPr lang="en-GB"/>
          </a:p>
        </p:txBody>
      </p:sp>
      <p:sp>
        <p:nvSpPr>
          <p:cNvPr id="305155" name="Rectangle 3"/>
          <p:cNvSpPr>
            <a:spLocks noGrp="1" noChangeArrowheads="1"/>
          </p:cNvSpPr>
          <p:nvPr>
            <p:ph type="body" idx="1"/>
          </p:nvPr>
        </p:nvSpPr>
        <p:spPr/>
        <p:txBody>
          <a:bodyPr/>
          <a:lstStyle/>
          <a:p>
            <a:r>
              <a:rPr lang="en-US" dirty="0"/>
              <a:t>For each index</a:t>
            </a:r>
          </a:p>
          <a:p>
            <a:pPr lvl="1"/>
            <a:r>
              <a:rPr lang="en-US" dirty="0"/>
              <a:t>The index name </a:t>
            </a:r>
          </a:p>
          <a:p>
            <a:pPr lvl="1"/>
            <a:endParaRPr lang="en-US" dirty="0"/>
          </a:p>
          <a:p>
            <a:pPr lvl="2"/>
            <a:r>
              <a:rPr lang="en-US" dirty="0"/>
              <a:t>The search key attributes</a:t>
            </a:r>
          </a:p>
          <a:p>
            <a:r>
              <a:rPr lang="en-US" dirty="0"/>
              <a:t>For each view</a:t>
            </a:r>
          </a:p>
          <a:p>
            <a:pPr lvl="1"/>
            <a:r>
              <a:rPr lang="en-US" dirty="0"/>
              <a:t>View name and definition</a:t>
            </a:r>
          </a:p>
          <a:p>
            <a:pPr>
              <a:buFont typeface="Wingdings" pitchFamily="2" charset="2"/>
              <a:buNone/>
            </a:pPr>
            <a:endParaRPr lang="en-US" dirty="0"/>
          </a:p>
          <a:p>
            <a:pPr>
              <a:buFont typeface="Wingdings" pitchFamily="2" charset="2"/>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80E8216F-ABD0-4E18-ACA4-820CF77148B1}" type="slidenum">
              <a:rPr lang="en-GB"/>
              <a:pPr/>
              <a:t>7</a:t>
            </a:fld>
            <a:endParaRPr lang="en-GB"/>
          </a:p>
        </p:txBody>
      </p:sp>
      <p:sp>
        <p:nvSpPr>
          <p:cNvPr id="306178" name="Rectangle 2"/>
          <p:cNvSpPr>
            <a:spLocks noGrp="1" noChangeArrowheads="1"/>
          </p:cNvSpPr>
          <p:nvPr>
            <p:ph type="title"/>
          </p:nvPr>
        </p:nvSpPr>
        <p:spPr/>
        <p:txBody>
          <a:bodyPr/>
          <a:lstStyle/>
          <a:p>
            <a:r>
              <a:rPr lang="en-US"/>
              <a:t>DISK STRIPING AND RAID STORAGE</a:t>
            </a:r>
            <a:endParaRPr lang="en-GB"/>
          </a:p>
        </p:txBody>
      </p:sp>
      <p:sp>
        <p:nvSpPr>
          <p:cNvPr id="306179" name="Rectangle 3"/>
          <p:cNvSpPr>
            <a:spLocks noGrp="1" noChangeArrowheads="1"/>
          </p:cNvSpPr>
          <p:nvPr>
            <p:ph type="body" idx="1"/>
          </p:nvPr>
        </p:nvSpPr>
        <p:spPr/>
        <p:txBody>
          <a:bodyPr/>
          <a:lstStyle/>
          <a:p>
            <a:pPr>
              <a:lnSpc>
                <a:spcPct val="90000"/>
              </a:lnSpc>
            </a:pPr>
            <a:r>
              <a:rPr lang="en-US"/>
              <a:t>Recent innovation of the disk drives has dramatically improves the capabilities of DBMS</a:t>
            </a:r>
          </a:p>
          <a:p>
            <a:pPr>
              <a:lnSpc>
                <a:spcPct val="90000"/>
              </a:lnSpc>
            </a:pPr>
            <a:r>
              <a:rPr lang="en-US"/>
              <a:t>The system is known as a Redundant Array of Independent Drives (RAID)</a:t>
            </a:r>
          </a:p>
          <a:p>
            <a:pPr>
              <a:lnSpc>
                <a:spcPct val="90000"/>
              </a:lnSpc>
            </a:pPr>
            <a:r>
              <a:rPr lang="en-US"/>
              <a:t>Instead of a massive drive, RAID technology stores several smaller drive in one container.</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EB101212-0D77-48A0-B2EB-BACA5D98CF7E}" type="slidenum">
              <a:rPr lang="en-GB"/>
              <a:pPr/>
              <a:t>8</a:t>
            </a:fld>
            <a:endParaRPr lang="en-GB"/>
          </a:p>
        </p:txBody>
      </p:sp>
      <p:sp>
        <p:nvSpPr>
          <p:cNvPr id="307202" name="Rectangle 2"/>
          <p:cNvSpPr>
            <a:spLocks noGrp="1" noChangeArrowheads="1"/>
          </p:cNvSpPr>
          <p:nvPr>
            <p:ph type="title"/>
          </p:nvPr>
        </p:nvSpPr>
        <p:spPr/>
        <p:txBody>
          <a:bodyPr/>
          <a:lstStyle/>
          <a:p>
            <a:r>
              <a:rPr lang="en-US"/>
              <a:t>RAID STORAGE</a:t>
            </a:r>
            <a:endParaRPr lang="en-GB"/>
          </a:p>
        </p:txBody>
      </p:sp>
      <p:sp>
        <p:nvSpPr>
          <p:cNvPr id="307203" name="Rectangle 3"/>
          <p:cNvSpPr>
            <a:spLocks noGrp="1" noChangeArrowheads="1"/>
          </p:cNvSpPr>
          <p:nvPr>
            <p:ph type="body" idx="1"/>
          </p:nvPr>
        </p:nvSpPr>
        <p:spPr/>
        <p:txBody>
          <a:bodyPr/>
          <a:lstStyle/>
          <a:p>
            <a:r>
              <a:rPr lang="en-US"/>
              <a:t>When DBMS transfer a table to the RAID system, rows of data are automatically split and stored on separate disk.</a:t>
            </a:r>
          </a:p>
          <a:p>
            <a:r>
              <a:rPr lang="en-US"/>
              <a:t>This process is known as a DATA STRIPE that is, the data is written across the drive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Course name</a:t>
            </a:r>
          </a:p>
        </p:txBody>
      </p:sp>
      <p:sp>
        <p:nvSpPr>
          <p:cNvPr id="5" name="Footer Placeholder 4"/>
          <p:cNvSpPr>
            <a:spLocks noGrp="1"/>
          </p:cNvSpPr>
          <p:nvPr>
            <p:ph type="ftr" sz="quarter" idx="11"/>
          </p:nvPr>
        </p:nvSpPr>
        <p:spPr/>
        <p:txBody>
          <a:bodyPr/>
          <a:lstStyle/>
          <a:p>
            <a:r>
              <a:rPr lang="en-GB"/>
              <a:t>Instructor</a:t>
            </a:r>
          </a:p>
        </p:txBody>
      </p:sp>
      <p:sp>
        <p:nvSpPr>
          <p:cNvPr id="6" name="Slide Number Placeholder 5"/>
          <p:cNvSpPr>
            <a:spLocks noGrp="1"/>
          </p:cNvSpPr>
          <p:nvPr>
            <p:ph type="sldNum" sz="quarter" idx="12"/>
          </p:nvPr>
        </p:nvSpPr>
        <p:spPr/>
        <p:txBody>
          <a:bodyPr/>
          <a:lstStyle/>
          <a:p>
            <a:fld id="{01FBA8B8-2A51-4C7C-8F5B-662CEAB11C5F}" type="slidenum">
              <a:rPr lang="en-GB"/>
              <a:pPr/>
              <a:t>9</a:t>
            </a:fld>
            <a:endParaRPr lang="en-GB"/>
          </a:p>
        </p:txBody>
      </p:sp>
      <p:sp>
        <p:nvSpPr>
          <p:cNvPr id="308226" name="Rectangle 1026"/>
          <p:cNvSpPr>
            <a:spLocks noGrp="1" noChangeArrowheads="1"/>
          </p:cNvSpPr>
          <p:nvPr>
            <p:ph type="title"/>
          </p:nvPr>
        </p:nvSpPr>
        <p:spPr/>
        <p:txBody>
          <a:bodyPr/>
          <a:lstStyle/>
          <a:p>
            <a:r>
              <a:rPr lang="en-US"/>
              <a:t>RAID STORAGE</a:t>
            </a:r>
            <a:endParaRPr lang="en-GB"/>
          </a:p>
        </p:txBody>
      </p:sp>
      <p:sp>
        <p:nvSpPr>
          <p:cNvPr id="308227" name="Rectangle 1027"/>
          <p:cNvSpPr>
            <a:spLocks noGrp="1" noChangeArrowheads="1"/>
          </p:cNvSpPr>
          <p:nvPr>
            <p:ph type="body" idx="1"/>
          </p:nvPr>
        </p:nvSpPr>
        <p:spPr/>
        <p:txBody>
          <a:bodyPr/>
          <a:lstStyle/>
          <a:p>
            <a:r>
              <a:rPr lang="en-US"/>
              <a:t>Primary advantage: each drive can  store or retrieve data at the same time.</a:t>
            </a:r>
          </a:p>
          <a:p>
            <a:endParaRPr lang="en-US"/>
          </a:p>
          <a:p>
            <a:r>
              <a:rPr lang="en-US"/>
              <a:t>This parallel processing will significantly improve the overall system performance.</a:t>
            </a:r>
          </a:p>
          <a:p>
            <a:pPr>
              <a:buFont typeface="Wingdings" pitchFamily="2" charset="2"/>
              <a:buNone/>
            </a:pPr>
            <a:endParaRPr lang="en-GB"/>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urier New"/>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 typeface="Wingdings" pitchFamily="2" charset="2"/>
          <a:buChar char="v"/>
          <a:tabLst/>
          <a:defRPr kumimoji="0" lang="en-US" sz="1200" b="0" i="0" u="none" strike="noStrike" cap="none" normalizeH="0" baseline="0" smtClean="0">
            <a:ln>
              <a:noFill/>
            </a:ln>
            <a:solidFill>
              <a:schemeClr val="tx1"/>
            </a:solidFill>
            <a:effectLst/>
            <a:latin typeface="Batang" pitchFamily="18" charset="-127"/>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13265</TotalTime>
  <Words>821</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Batang</vt:lpstr>
      <vt:lpstr>Courier New</vt:lpstr>
      <vt:lpstr>Times New Roman</vt:lpstr>
      <vt:lpstr>Wingdings</vt:lpstr>
      <vt:lpstr>Default Design</vt:lpstr>
      <vt:lpstr>SYSTEM CATALOG</vt:lpstr>
      <vt:lpstr>SYSTEM CATALOG</vt:lpstr>
      <vt:lpstr>SYSTEM CATALOG</vt:lpstr>
      <vt:lpstr>SYSTEM CATALOG</vt:lpstr>
      <vt:lpstr>SYSTEM CATALOG</vt:lpstr>
      <vt:lpstr>SYSTEM CATALOG</vt:lpstr>
      <vt:lpstr>DISK STRIPING AND RAID STORAGE</vt:lpstr>
      <vt:lpstr>RAID STORAGE</vt:lpstr>
      <vt:lpstr>RAID STORAGE</vt:lpstr>
      <vt:lpstr>RAID STORAGE</vt:lpstr>
      <vt:lpstr>DISK FAILURES</vt:lpstr>
      <vt:lpstr>DISK FAILURES</vt:lpstr>
      <vt:lpstr>DISK FAILURES</vt:lpstr>
      <vt:lpstr>DISK CRASHES</vt:lpstr>
      <vt:lpstr>DISK FAILURES</vt:lpstr>
      <vt:lpstr>RECOVERY FROM DISK CRASHES</vt:lpstr>
      <vt:lpstr>REPRESENTING DATA ELEMENTS</vt:lpstr>
      <vt:lpstr>REPRESENTING DATA ELEMENTS</vt:lpstr>
      <vt:lpstr>RECORDS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MANASGEMENT</dc:title>
  <dc:creator>rnbiswas</dc:creator>
  <cp:lastModifiedBy>acer pc</cp:lastModifiedBy>
  <cp:revision>246</cp:revision>
  <dcterms:created xsi:type="dcterms:W3CDTF">2007-10-01T11:10:55Z</dcterms:created>
  <dcterms:modified xsi:type="dcterms:W3CDTF">2017-04-20T18:12:00Z</dcterms:modified>
</cp:coreProperties>
</file>