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11" r:id="rId2"/>
    <p:sldId id="312" r:id="rId3"/>
    <p:sldId id="313" r:id="rId4"/>
    <p:sldId id="314" r:id="rId5"/>
    <p:sldId id="315" r:id="rId6"/>
    <p:sldId id="316"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29" r:id="rId20"/>
    <p:sldId id="330" r:id="rId21"/>
    <p:sldId id="331" r:id="rId22"/>
    <p:sldId id="332" r:id="rId23"/>
    <p:sldId id="333" r:id="rId24"/>
    <p:sldId id="334" r:id="rId25"/>
    <p:sldId id="335" r:id="rId26"/>
    <p:sldId id="336" r:id="rId27"/>
  </p:sldIdLst>
  <p:sldSz cx="9144000" cy="6858000" type="screen4x3"/>
  <p:notesSz cx="6858000" cy="9144000"/>
  <p:defaultTextStyle>
    <a:defPPr>
      <a:defRPr lang="en-US"/>
    </a:defPPr>
    <a:lvl1pPr algn="ctr" rtl="0" fontAlgn="base">
      <a:spcBef>
        <a:spcPct val="20000"/>
      </a:spcBef>
      <a:spcAft>
        <a:spcPct val="0"/>
      </a:spcAft>
      <a:buFont typeface="Wingdings" pitchFamily="2" charset="2"/>
      <a:buChar char="v"/>
      <a:defRPr sz="1200" kern="1200">
        <a:solidFill>
          <a:schemeClr val="tx1"/>
        </a:solidFill>
        <a:latin typeface="Batang" pitchFamily="18" charset="-127"/>
        <a:ea typeface="+mn-ea"/>
        <a:cs typeface="+mn-cs"/>
      </a:defRPr>
    </a:lvl1pPr>
    <a:lvl2pPr marL="457200" algn="ctr" rtl="0" fontAlgn="base">
      <a:spcBef>
        <a:spcPct val="20000"/>
      </a:spcBef>
      <a:spcAft>
        <a:spcPct val="0"/>
      </a:spcAft>
      <a:buFont typeface="Wingdings" pitchFamily="2" charset="2"/>
      <a:buChar char="v"/>
      <a:defRPr sz="1200" kern="1200">
        <a:solidFill>
          <a:schemeClr val="tx1"/>
        </a:solidFill>
        <a:latin typeface="Batang" pitchFamily="18" charset="-127"/>
        <a:ea typeface="+mn-ea"/>
        <a:cs typeface="+mn-cs"/>
      </a:defRPr>
    </a:lvl2pPr>
    <a:lvl3pPr marL="914400" algn="ctr" rtl="0" fontAlgn="base">
      <a:spcBef>
        <a:spcPct val="20000"/>
      </a:spcBef>
      <a:spcAft>
        <a:spcPct val="0"/>
      </a:spcAft>
      <a:buFont typeface="Wingdings" pitchFamily="2" charset="2"/>
      <a:buChar char="v"/>
      <a:defRPr sz="1200" kern="1200">
        <a:solidFill>
          <a:schemeClr val="tx1"/>
        </a:solidFill>
        <a:latin typeface="Batang" pitchFamily="18" charset="-127"/>
        <a:ea typeface="+mn-ea"/>
        <a:cs typeface="+mn-cs"/>
      </a:defRPr>
    </a:lvl3pPr>
    <a:lvl4pPr marL="1371600" algn="ctr" rtl="0" fontAlgn="base">
      <a:spcBef>
        <a:spcPct val="20000"/>
      </a:spcBef>
      <a:spcAft>
        <a:spcPct val="0"/>
      </a:spcAft>
      <a:buFont typeface="Wingdings" pitchFamily="2" charset="2"/>
      <a:buChar char="v"/>
      <a:defRPr sz="1200" kern="1200">
        <a:solidFill>
          <a:schemeClr val="tx1"/>
        </a:solidFill>
        <a:latin typeface="Batang" pitchFamily="18" charset="-127"/>
        <a:ea typeface="+mn-ea"/>
        <a:cs typeface="+mn-cs"/>
      </a:defRPr>
    </a:lvl4pPr>
    <a:lvl5pPr marL="1828800" algn="ctr" rtl="0" fontAlgn="base">
      <a:spcBef>
        <a:spcPct val="20000"/>
      </a:spcBef>
      <a:spcAft>
        <a:spcPct val="0"/>
      </a:spcAft>
      <a:buFont typeface="Wingdings" pitchFamily="2" charset="2"/>
      <a:buChar char="v"/>
      <a:defRPr sz="1200" kern="1200">
        <a:solidFill>
          <a:schemeClr val="tx1"/>
        </a:solidFill>
        <a:latin typeface="Batang" pitchFamily="18" charset="-127"/>
        <a:ea typeface="+mn-ea"/>
        <a:cs typeface="+mn-cs"/>
      </a:defRPr>
    </a:lvl5pPr>
    <a:lvl6pPr marL="2286000" algn="l" defTabSz="914400" rtl="0" eaLnBrk="1" latinLnBrk="0" hangingPunct="1">
      <a:defRPr sz="1200" kern="1200">
        <a:solidFill>
          <a:schemeClr val="tx1"/>
        </a:solidFill>
        <a:latin typeface="Batang" pitchFamily="18" charset="-127"/>
        <a:ea typeface="+mn-ea"/>
        <a:cs typeface="+mn-cs"/>
      </a:defRPr>
    </a:lvl6pPr>
    <a:lvl7pPr marL="2743200" algn="l" defTabSz="914400" rtl="0" eaLnBrk="1" latinLnBrk="0" hangingPunct="1">
      <a:defRPr sz="1200" kern="1200">
        <a:solidFill>
          <a:schemeClr val="tx1"/>
        </a:solidFill>
        <a:latin typeface="Batang" pitchFamily="18" charset="-127"/>
        <a:ea typeface="+mn-ea"/>
        <a:cs typeface="+mn-cs"/>
      </a:defRPr>
    </a:lvl7pPr>
    <a:lvl8pPr marL="3200400" algn="l" defTabSz="914400" rtl="0" eaLnBrk="1" latinLnBrk="0" hangingPunct="1">
      <a:defRPr sz="1200" kern="1200">
        <a:solidFill>
          <a:schemeClr val="tx1"/>
        </a:solidFill>
        <a:latin typeface="Batang" pitchFamily="18" charset="-127"/>
        <a:ea typeface="+mn-ea"/>
        <a:cs typeface="+mn-cs"/>
      </a:defRPr>
    </a:lvl8pPr>
    <a:lvl9pPr marL="3657600" algn="l" defTabSz="914400" rtl="0" eaLnBrk="1" latinLnBrk="0" hangingPunct="1">
      <a:defRPr sz="1200" kern="1200">
        <a:solidFill>
          <a:schemeClr val="tx1"/>
        </a:solidFill>
        <a:latin typeface="Batang" pitchFamily="18" charset="-127"/>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500" autoAdjust="0"/>
    <p:restoredTop sz="98194" autoAdjust="0"/>
  </p:normalViewPr>
  <p:slideViewPr>
    <p:cSldViewPr>
      <p:cViewPr varScale="1">
        <p:scale>
          <a:sx n="67" d="100"/>
          <a:sy n="67" d="100"/>
        </p:scale>
        <p:origin x="888"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FontTx/>
              <a:buNone/>
              <a:defRPr>
                <a:latin typeface="Times New Roman" charset="0"/>
              </a:defRPr>
            </a:lvl1pPr>
          </a:lstStyle>
          <a:p>
            <a:endParaRPr lang="en-GB"/>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a:latin typeface="Times New Roman" charset="0"/>
              </a:defRPr>
            </a:lvl1pPr>
          </a:lstStyle>
          <a:p>
            <a:endParaRPr lang="en-GB"/>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FontTx/>
              <a:buNone/>
              <a:defRPr>
                <a:latin typeface="Times New Roman" charset="0"/>
              </a:defRPr>
            </a:lvl1pPr>
          </a:lstStyle>
          <a:p>
            <a:endParaRPr lang="en-GB"/>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a:latin typeface="Times New Roman" charset="0"/>
              </a:defRPr>
            </a:lvl1pPr>
          </a:lstStyle>
          <a:p>
            <a:fld id="{41610917-AAE4-4F95-AAE6-FBDED3FA85F0}" type="slidenum">
              <a:rPr lang="en-GB"/>
              <a:pPr/>
              <a:t>‹#›</a:t>
            </a:fld>
            <a:endParaRPr lang="en-GB"/>
          </a:p>
        </p:txBody>
      </p:sp>
    </p:spTree>
    <p:extLst>
      <p:ext uri="{BB962C8B-B14F-4D97-AF65-F5344CB8AC3E}">
        <p14:creationId xmlns:p14="http://schemas.microsoft.com/office/powerpoint/2010/main" val="381950974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charset="0"/>
        <a:ea typeface="+mn-ea"/>
        <a:cs typeface="+mn-cs"/>
      </a:defRPr>
    </a:lvl1pPr>
    <a:lvl2pPr marL="457200" algn="l" rtl="0" fontAlgn="base">
      <a:spcBef>
        <a:spcPct val="30000"/>
      </a:spcBef>
      <a:spcAft>
        <a:spcPct val="0"/>
      </a:spcAft>
      <a:defRPr sz="1200" kern="1200">
        <a:solidFill>
          <a:schemeClr val="tx1"/>
        </a:solidFill>
        <a:latin typeface="Times New Roman" charset="0"/>
        <a:ea typeface="+mn-ea"/>
        <a:cs typeface="+mn-cs"/>
      </a:defRPr>
    </a:lvl2pPr>
    <a:lvl3pPr marL="914400" algn="l" rtl="0" fontAlgn="base">
      <a:spcBef>
        <a:spcPct val="30000"/>
      </a:spcBef>
      <a:spcAft>
        <a:spcPct val="0"/>
      </a:spcAft>
      <a:defRPr sz="1200" kern="1200">
        <a:solidFill>
          <a:schemeClr val="tx1"/>
        </a:solidFill>
        <a:latin typeface="Times New Roman" charset="0"/>
        <a:ea typeface="+mn-ea"/>
        <a:cs typeface="+mn-cs"/>
      </a:defRPr>
    </a:lvl3pPr>
    <a:lvl4pPr marL="1371600" algn="l" rtl="0" fontAlgn="base">
      <a:spcBef>
        <a:spcPct val="30000"/>
      </a:spcBef>
      <a:spcAft>
        <a:spcPct val="0"/>
      </a:spcAft>
      <a:defRPr sz="1200" kern="1200">
        <a:solidFill>
          <a:schemeClr val="tx1"/>
        </a:solidFill>
        <a:latin typeface="Times New Roman" charset="0"/>
        <a:ea typeface="+mn-ea"/>
        <a:cs typeface="+mn-cs"/>
      </a:defRPr>
    </a:lvl4pPr>
    <a:lvl5pPr marL="1828800" algn="l" rtl="0" fontAlgn="base">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r>
              <a:rPr lang="en-GB"/>
              <a:t>DBMS-12</a:t>
            </a:r>
          </a:p>
        </p:txBody>
      </p:sp>
      <p:sp>
        <p:nvSpPr>
          <p:cNvPr id="5" name="Footer Placeholder 4"/>
          <p:cNvSpPr>
            <a:spLocks noGrp="1"/>
          </p:cNvSpPr>
          <p:nvPr>
            <p:ph type="ftr" sz="quarter" idx="11"/>
          </p:nvPr>
        </p:nvSpPr>
        <p:spPr/>
        <p:txBody>
          <a:bodyPr/>
          <a:lstStyle>
            <a:lvl1pPr>
              <a:defRPr/>
            </a:lvl1pPr>
          </a:lstStyle>
          <a:p>
            <a:r>
              <a:rPr lang="en-GB"/>
              <a:t>Snigdha Biswas</a:t>
            </a:r>
          </a:p>
        </p:txBody>
      </p:sp>
      <p:sp>
        <p:nvSpPr>
          <p:cNvPr id="6" name="Slide Number Placeholder 5"/>
          <p:cNvSpPr>
            <a:spLocks noGrp="1"/>
          </p:cNvSpPr>
          <p:nvPr>
            <p:ph type="sldNum" sz="quarter" idx="12"/>
          </p:nvPr>
        </p:nvSpPr>
        <p:spPr/>
        <p:txBody>
          <a:bodyPr/>
          <a:lstStyle>
            <a:lvl1pPr>
              <a:defRPr/>
            </a:lvl1pPr>
          </a:lstStyle>
          <a:p>
            <a:fld id="{5B16AD8D-D49E-4737-AC80-4A10E410003F}"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r>
              <a:rPr lang="en-GB"/>
              <a:t>DBMS-12</a:t>
            </a:r>
          </a:p>
        </p:txBody>
      </p:sp>
      <p:sp>
        <p:nvSpPr>
          <p:cNvPr id="5" name="Footer Placeholder 4"/>
          <p:cNvSpPr>
            <a:spLocks noGrp="1"/>
          </p:cNvSpPr>
          <p:nvPr>
            <p:ph type="ftr" sz="quarter" idx="11"/>
          </p:nvPr>
        </p:nvSpPr>
        <p:spPr/>
        <p:txBody>
          <a:bodyPr/>
          <a:lstStyle>
            <a:lvl1pPr>
              <a:defRPr/>
            </a:lvl1pPr>
          </a:lstStyle>
          <a:p>
            <a:r>
              <a:rPr lang="en-GB"/>
              <a:t>Snigdha Biswas</a:t>
            </a:r>
          </a:p>
        </p:txBody>
      </p:sp>
      <p:sp>
        <p:nvSpPr>
          <p:cNvPr id="6" name="Slide Number Placeholder 5"/>
          <p:cNvSpPr>
            <a:spLocks noGrp="1"/>
          </p:cNvSpPr>
          <p:nvPr>
            <p:ph type="sldNum" sz="quarter" idx="12"/>
          </p:nvPr>
        </p:nvSpPr>
        <p:spPr/>
        <p:txBody>
          <a:bodyPr/>
          <a:lstStyle>
            <a:lvl1pPr>
              <a:defRPr/>
            </a:lvl1pPr>
          </a:lstStyle>
          <a:p>
            <a:fld id="{4B8388DA-23E5-4DE4-992E-7B9274B99795}"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r>
              <a:rPr lang="en-GB"/>
              <a:t>DBMS-12</a:t>
            </a:r>
          </a:p>
        </p:txBody>
      </p:sp>
      <p:sp>
        <p:nvSpPr>
          <p:cNvPr id="5" name="Footer Placeholder 4"/>
          <p:cNvSpPr>
            <a:spLocks noGrp="1"/>
          </p:cNvSpPr>
          <p:nvPr>
            <p:ph type="ftr" sz="quarter" idx="11"/>
          </p:nvPr>
        </p:nvSpPr>
        <p:spPr/>
        <p:txBody>
          <a:bodyPr/>
          <a:lstStyle>
            <a:lvl1pPr>
              <a:defRPr/>
            </a:lvl1pPr>
          </a:lstStyle>
          <a:p>
            <a:r>
              <a:rPr lang="en-GB"/>
              <a:t>Snigdha Biswas</a:t>
            </a:r>
          </a:p>
        </p:txBody>
      </p:sp>
      <p:sp>
        <p:nvSpPr>
          <p:cNvPr id="6" name="Slide Number Placeholder 5"/>
          <p:cNvSpPr>
            <a:spLocks noGrp="1"/>
          </p:cNvSpPr>
          <p:nvPr>
            <p:ph type="sldNum" sz="quarter" idx="12"/>
          </p:nvPr>
        </p:nvSpPr>
        <p:spPr/>
        <p:txBody>
          <a:bodyPr/>
          <a:lstStyle>
            <a:lvl1pPr>
              <a:defRPr/>
            </a:lvl1pPr>
          </a:lstStyle>
          <a:p>
            <a:fld id="{419615DD-A066-42AE-BE43-B51FB1853254}"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r>
              <a:rPr lang="en-GB"/>
              <a:t>DBMS-12</a:t>
            </a:r>
          </a:p>
        </p:txBody>
      </p:sp>
      <p:sp>
        <p:nvSpPr>
          <p:cNvPr id="5" name="Footer Placeholder 4"/>
          <p:cNvSpPr>
            <a:spLocks noGrp="1"/>
          </p:cNvSpPr>
          <p:nvPr>
            <p:ph type="ftr" sz="quarter" idx="11"/>
          </p:nvPr>
        </p:nvSpPr>
        <p:spPr/>
        <p:txBody>
          <a:bodyPr/>
          <a:lstStyle>
            <a:lvl1pPr>
              <a:defRPr/>
            </a:lvl1pPr>
          </a:lstStyle>
          <a:p>
            <a:r>
              <a:rPr lang="en-GB"/>
              <a:t>Snigdha Biswas</a:t>
            </a:r>
          </a:p>
        </p:txBody>
      </p:sp>
      <p:sp>
        <p:nvSpPr>
          <p:cNvPr id="6" name="Slide Number Placeholder 5"/>
          <p:cNvSpPr>
            <a:spLocks noGrp="1"/>
          </p:cNvSpPr>
          <p:nvPr>
            <p:ph type="sldNum" sz="quarter" idx="12"/>
          </p:nvPr>
        </p:nvSpPr>
        <p:spPr/>
        <p:txBody>
          <a:bodyPr/>
          <a:lstStyle>
            <a:lvl1pPr>
              <a:defRPr/>
            </a:lvl1pPr>
          </a:lstStyle>
          <a:p>
            <a:fld id="{94DEF355-1A9A-4572-B13C-D8B7F9E5FC72}"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GB"/>
              <a:t>DBMS-12</a:t>
            </a:r>
          </a:p>
        </p:txBody>
      </p:sp>
      <p:sp>
        <p:nvSpPr>
          <p:cNvPr id="5" name="Footer Placeholder 4"/>
          <p:cNvSpPr>
            <a:spLocks noGrp="1"/>
          </p:cNvSpPr>
          <p:nvPr>
            <p:ph type="ftr" sz="quarter" idx="11"/>
          </p:nvPr>
        </p:nvSpPr>
        <p:spPr/>
        <p:txBody>
          <a:bodyPr/>
          <a:lstStyle>
            <a:lvl1pPr>
              <a:defRPr/>
            </a:lvl1pPr>
          </a:lstStyle>
          <a:p>
            <a:r>
              <a:rPr lang="en-GB"/>
              <a:t>Snigdha Biswas</a:t>
            </a:r>
          </a:p>
        </p:txBody>
      </p:sp>
      <p:sp>
        <p:nvSpPr>
          <p:cNvPr id="6" name="Slide Number Placeholder 5"/>
          <p:cNvSpPr>
            <a:spLocks noGrp="1"/>
          </p:cNvSpPr>
          <p:nvPr>
            <p:ph type="sldNum" sz="quarter" idx="12"/>
          </p:nvPr>
        </p:nvSpPr>
        <p:spPr/>
        <p:txBody>
          <a:bodyPr/>
          <a:lstStyle>
            <a:lvl1pPr>
              <a:defRPr/>
            </a:lvl1pPr>
          </a:lstStyle>
          <a:p>
            <a:fld id="{0B6CB22D-9508-42BD-B006-EC850F02D210}"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r>
              <a:rPr lang="en-GB"/>
              <a:t>DBMS-12</a:t>
            </a:r>
          </a:p>
        </p:txBody>
      </p:sp>
      <p:sp>
        <p:nvSpPr>
          <p:cNvPr id="6" name="Footer Placeholder 5"/>
          <p:cNvSpPr>
            <a:spLocks noGrp="1"/>
          </p:cNvSpPr>
          <p:nvPr>
            <p:ph type="ftr" sz="quarter" idx="11"/>
          </p:nvPr>
        </p:nvSpPr>
        <p:spPr/>
        <p:txBody>
          <a:bodyPr/>
          <a:lstStyle>
            <a:lvl1pPr>
              <a:defRPr/>
            </a:lvl1pPr>
          </a:lstStyle>
          <a:p>
            <a:r>
              <a:rPr lang="en-GB"/>
              <a:t>Snigdha Biswas</a:t>
            </a:r>
          </a:p>
        </p:txBody>
      </p:sp>
      <p:sp>
        <p:nvSpPr>
          <p:cNvPr id="7" name="Slide Number Placeholder 6"/>
          <p:cNvSpPr>
            <a:spLocks noGrp="1"/>
          </p:cNvSpPr>
          <p:nvPr>
            <p:ph type="sldNum" sz="quarter" idx="12"/>
          </p:nvPr>
        </p:nvSpPr>
        <p:spPr/>
        <p:txBody>
          <a:bodyPr/>
          <a:lstStyle>
            <a:lvl1pPr>
              <a:defRPr/>
            </a:lvl1pPr>
          </a:lstStyle>
          <a:p>
            <a:fld id="{3B5F5020-50F6-4591-A488-9DFA56B6BBD3}"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r>
              <a:rPr lang="en-GB"/>
              <a:t>DBMS-12</a:t>
            </a:r>
          </a:p>
        </p:txBody>
      </p:sp>
      <p:sp>
        <p:nvSpPr>
          <p:cNvPr id="8" name="Footer Placeholder 7"/>
          <p:cNvSpPr>
            <a:spLocks noGrp="1"/>
          </p:cNvSpPr>
          <p:nvPr>
            <p:ph type="ftr" sz="quarter" idx="11"/>
          </p:nvPr>
        </p:nvSpPr>
        <p:spPr/>
        <p:txBody>
          <a:bodyPr/>
          <a:lstStyle>
            <a:lvl1pPr>
              <a:defRPr/>
            </a:lvl1pPr>
          </a:lstStyle>
          <a:p>
            <a:r>
              <a:rPr lang="en-GB"/>
              <a:t>Snigdha Biswas</a:t>
            </a:r>
          </a:p>
        </p:txBody>
      </p:sp>
      <p:sp>
        <p:nvSpPr>
          <p:cNvPr id="9" name="Slide Number Placeholder 8"/>
          <p:cNvSpPr>
            <a:spLocks noGrp="1"/>
          </p:cNvSpPr>
          <p:nvPr>
            <p:ph type="sldNum" sz="quarter" idx="12"/>
          </p:nvPr>
        </p:nvSpPr>
        <p:spPr/>
        <p:txBody>
          <a:bodyPr/>
          <a:lstStyle>
            <a:lvl1pPr>
              <a:defRPr/>
            </a:lvl1pPr>
          </a:lstStyle>
          <a:p>
            <a:fld id="{06EF94BA-E036-46F2-AD04-071D6EE75934}"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r>
              <a:rPr lang="en-GB"/>
              <a:t>DBMS-12</a:t>
            </a:r>
          </a:p>
        </p:txBody>
      </p:sp>
      <p:sp>
        <p:nvSpPr>
          <p:cNvPr id="4" name="Footer Placeholder 3"/>
          <p:cNvSpPr>
            <a:spLocks noGrp="1"/>
          </p:cNvSpPr>
          <p:nvPr>
            <p:ph type="ftr" sz="quarter" idx="11"/>
          </p:nvPr>
        </p:nvSpPr>
        <p:spPr/>
        <p:txBody>
          <a:bodyPr/>
          <a:lstStyle>
            <a:lvl1pPr>
              <a:defRPr/>
            </a:lvl1pPr>
          </a:lstStyle>
          <a:p>
            <a:r>
              <a:rPr lang="en-GB"/>
              <a:t>Snigdha Biswas</a:t>
            </a:r>
          </a:p>
        </p:txBody>
      </p:sp>
      <p:sp>
        <p:nvSpPr>
          <p:cNvPr id="5" name="Slide Number Placeholder 4"/>
          <p:cNvSpPr>
            <a:spLocks noGrp="1"/>
          </p:cNvSpPr>
          <p:nvPr>
            <p:ph type="sldNum" sz="quarter" idx="12"/>
          </p:nvPr>
        </p:nvSpPr>
        <p:spPr/>
        <p:txBody>
          <a:bodyPr/>
          <a:lstStyle>
            <a:lvl1pPr>
              <a:defRPr/>
            </a:lvl1pPr>
          </a:lstStyle>
          <a:p>
            <a:fld id="{009CF5C2-4ABA-4260-9202-9E1474F3A705}"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GB"/>
              <a:t>DBMS-12</a:t>
            </a:r>
          </a:p>
        </p:txBody>
      </p:sp>
      <p:sp>
        <p:nvSpPr>
          <p:cNvPr id="3" name="Footer Placeholder 2"/>
          <p:cNvSpPr>
            <a:spLocks noGrp="1"/>
          </p:cNvSpPr>
          <p:nvPr>
            <p:ph type="ftr" sz="quarter" idx="11"/>
          </p:nvPr>
        </p:nvSpPr>
        <p:spPr/>
        <p:txBody>
          <a:bodyPr/>
          <a:lstStyle>
            <a:lvl1pPr>
              <a:defRPr/>
            </a:lvl1pPr>
          </a:lstStyle>
          <a:p>
            <a:r>
              <a:rPr lang="en-GB"/>
              <a:t>Snigdha Biswas</a:t>
            </a:r>
          </a:p>
        </p:txBody>
      </p:sp>
      <p:sp>
        <p:nvSpPr>
          <p:cNvPr id="4" name="Slide Number Placeholder 3"/>
          <p:cNvSpPr>
            <a:spLocks noGrp="1"/>
          </p:cNvSpPr>
          <p:nvPr>
            <p:ph type="sldNum" sz="quarter" idx="12"/>
          </p:nvPr>
        </p:nvSpPr>
        <p:spPr/>
        <p:txBody>
          <a:bodyPr/>
          <a:lstStyle>
            <a:lvl1pPr>
              <a:defRPr/>
            </a:lvl1pPr>
          </a:lstStyle>
          <a:p>
            <a:fld id="{ABE457A2-84DD-47C3-96CE-B7BF88ECDC46}"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GB"/>
              <a:t>DBMS-12</a:t>
            </a:r>
          </a:p>
        </p:txBody>
      </p:sp>
      <p:sp>
        <p:nvSpPr>
          <p:cNvPr id="6" name="Footer Placeholder 5"/>
          <p:cNvSpPr>
            <a:spLocks noGrp="1"/>
          </p:cNvSpPr>
          <p:nvPr>
            <p:ph type="ftr" sz="quarter" idx="11"/>
          </p:nvPr>
        </p:nvSpPr>
        <p:spPr/>
        <p:txBody>
          <a:bodyPr/>
          <a:lstStyle>
            <a:lvl1pPr>
              <a:defRPr/>
            </a:lvl1pPr>
          </a:lstStyle>
          <a:p>
            <a:r>
              <a:rPr lang="en-GB"/>
              <a:t>Snigdha Biswas</a:t>
            </a:r>
          </a:p>
        </p:txBody>
      </p:sp>
      <p:sp>
        <p:nvSpPr>
          <p:cNvPr id="7" name="Slide Number Placeholder 6"/>
          <p:cNvSpPr>
            <a:spLocks noGrp="1"/>
          </p:cNvSpPr>
          <p:nvPr>
            <p:ph type="sldNum" sz="quarter" idx="12"/>
          </p:nvPr>
        </p:nvSpPr>
        <p:spPr/>
        <p:txBody>
          <a:bodyPr/>
          <a:lstStyle>
            <a:lvl1pPr>
              <a:defRPr/>
            </a:lvl1pPr>
          </a:lstStyle>
          <a:p>
            <a:fld id="{38E0DC71-D770-400A-BEF7-B2A52319837D}"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GB"/>
              <a:t>DBMS-12</a:t>
            </a:r>
          </a:p>
        </p:txBody>
      </p:sp>
      <p:sp>
        <p:nvSpPr>
          <p:cNvPr id="6" name="Footer Placeholder 5"/>
          <p:cNvSpPr>
            <a:spLocks noGrp="1"/>
          </p:cNvSpPr>
          <p:nvPr>
            <p:ph type="ftr" sz="quarter" idx="11"/>
          </p:nvPr>
        </p:nvSpPr>
        <p:spPr/>
        <p:txBody>
          <a:bodyPr/>
          <a:lstStyle>
            <a:lvl1pPr>
              <a:defRPr/>
            </a:lvl1pPr>
          </a:lstStyle>
          <a:p>
            <a:r>
              <a:rPr lang="en-GB"/>
              <a:t>Snigdha Biswas</a:t>
            </a:r>
          </a:p>
        </p:txBody>
      </p:sp>
      <p:sp>
        <p:nvSpPr>
          <p:cNvPr id="7" name="Slide Number Placeholder 6"/>
          <p:cNvSpPr>
            <a:spLocks noGrp="1"/>
          </p:cNvSpPr>
          <p:nvPr>
            <p:ph type="sldNum" sz="quarter" idx="12"/>
          </p:nvPr>
        </p:nvSpPr>
        <p:spPr/>
        <p:txBody>
          <a:bodyPr/>
          <a:lstStyle>
            <a:lvl1pPr>
              <a:defRPr/>
            </a:lvl1pPr>
          </a:lstStyle>
          <a:p>
            <a:fld id="{0181B927-E829-4BE1-B79E-398DCB9E2646}"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First level</a:t>
            </a:r>
          </a:p>
          <a:p>
            <a:pPr lvl="1"/>
            <a:r>
              <a:rPr lang="en-US" smtClean="0"/>
              <a:t>Second level</a:t>
            </a:r>
          </a:p>
          <a:p>
            <a:pPr lvl="2"/>
            <a:r>
              <a:rPr lang="en-US" smtClean="0"/>
              <a:t>Third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FontTx/>
              <a:buNone/>
              <a:defRPr sz="1400">
                <a:latin typeface="Times New Roman" charset="0"/>
              </a:defRPr>
            </a:lvl1pPr>
          </a:lstStyle>
          <a:p>
            <a:r>
              <a:rPr lang="en-GB"/>
              <a:t>DBMS-12</a:t>
            </a: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400">
                <a:latin typeface="Times New Roman" charset="0"/>
              </a:defRPr>
            </a:lvl1pPr>
          </a:lstStyle>
          <a:p>
            <a:r>
              <a:rPr lang="en-GB"/>
              <a:t>Snigdha Biswas</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400">
                <a:latin typeface="Times New Roman" charset="0"/>
              </a:defRPr>
            </a:lvl1pPr>
          </a:lstStyle>
          <a:p>
            <a:fld id="{85DAB325-EF98-4798-8A64-19395F6724A8}"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Courier New" pitchFamily="49" charset="0"/>
        </a:defRPr>
      </a:lvl2pPr>
      <a:lvl3pPr algn="ctr" rtl="0" fontAlgn="base">
        <a:spcBef>
          <a:spcPct val="0"/>
        </a:spcBef>
        <a:spcAft>
          <a:spcPct val="0"/>
        </a:spcAft>
        <a:defRPr sz="4400" b="1">
          <a:solidFill>
            <a:schemeClr val="tx2"/>
          </a:solidFill>
          <a:latin typeface="Courier New" pitchFamily="49" charset="0"/>
        </a:defRPr>
      </a:lvl3pPr>
      <a:lvl4pPr algn="ctr" rtl="0" fontAlgn="base">
        <a:spcBef>
          <a:spcPct val="0"/>
        </a:spcBef>
        <a:spcAft>
          <a:spcPct val="0"/>
        </a:spcAft>
        <a:defRPr sz="4400" b="1">
          <a:solidFill>
            <a:schemeClr val="tx2"/>
          </a:solidFill>
          <a:latin typeface="Courier New" pitchFamily="49" charset="0"/>
        </a:defRPr>
      </a:lvl4pPr>
      <a:lvl5pPr algn="ctr" rtl="0" fontAlgn="base">
        <a:spcBef>
          <a:spcPct val="0"/>
        </a:spcBef>
        <a:spcAft>
          <a:spcPct val="0"/>
        </a:spcAft>
        <a:defRPr sz="4400" b="1">
          <a:solidFill>
            <a:schemeClr val="tx2"/>
          </a:solidFill>
          <a:latin typeface="Courier New" pitchFamily="49" charset="0"/>
        </a:defRPr>
      </a:lvl5pPr>
      <a:lvl6pPr marL="457200" algn="ctr" rtl="0" fontAlgn="base">
        <a:spcBef>
          <a:spcPct val="0"/>
        </a:spcBef>
        <a:spcAft>
          <a:spcPct val="0"/>
        </a:spcAft>
        <a:defRPr sz="4400" b="1">
          <a:solidFill>
            <a:schemeClr val="tx2"/>
          </a:solidFill>
          <a:latin typeface="Courier New" pitchFamily="49" charset="0"/>
        </a:defRPr>
      </a:lvl6pPr>
      <a:lvl7pPr marL="914400" algn="ctr" rtl="0" fontAlgn="base">
        <a:spcBef>
          <a:spcPct val="0"/>
        </a:spcBef>
        <a:spcAft>
          <a:spcPct val="0"/>
        </a:spcAft>
        <a:defRPr sz="4400" b="1">
          <a:solidFill>
            <a:schemeClr val="tx2"/>
          </a:solidFill>
          <a:latin typeface="Courier New" pitchFamily="49" charset="0"/>
        </a:defRPr>
      </a:lvl7pPr>
      <a:lvl8pPr marL="1371600" algn="ctr" rtl="0" fontAlgn="base">
        <a:spcBef>
          <a:spcPct val="0"/>
        </a:spcBef>
        <a:spcAft>
          <a:spcPct val="0"/>
        </a:spcAft>
        <a:defRPr sz="4400" b="1">
          <a:solidFill>
            <a:schemeClr val="tx2"/>
          </a:solidFill>
          <a:latin typeface="Courier New" pitchFamily="49" charset="0"/>
        </a:defRPr>
      </a:lvl8pPr>
      <a:lvl9pPr marL="1828800" algn="ctr" rtl="0" fontAlgn="base">
        <a:spcBef>
          <a:spcPct val="0"/>
        </a:spcBef>
        <a:spcAft>
          <a:spcPct val="0"/>
        </a:spcAft>
        <a:defRPr sz="4400" b="1">
          <a:solidFill>
            <a:schemeClr val="tx2"/>
          </a:solidFill>
          <a:latin typeface="Courier New" pitchFamily="49" charset="0"/>
        </a:defRPr>
      </a:lvl9pPr>
    </p:titleStyle>
    <p:bodyStyle>
      <a:lvl1pPr marL="342900" indent="-342900" algn="l" rtl="0" fontAlgn="base">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800">
          <a:solidFill>
            <a:schemeClr val="tx1"/>
          </a:solidFill>
          <a:latin typeface="+mn-lt"/>
        </a:defRPr>
      </a:lvl2pPr>
      <a:lvl3pPr marL="1143000" indent="-228600" algn="l" rtl="0" fontAlgn="base">
        <a:spcBef>
          <a:spcPct val="20000"/>
        </a:spcBef>
        <a:spcAft>
          <a:spcPct val="0"/>
        </a:spcAft>
        <a:buFont typeface="Wingdings" pitchFamily="2" charset="2"/>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DBMS-12</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E9F54A3C-65BC-49D2-9E47-6A201898C80D}" type="slidenum">
              <a:rPr lang="en-GB"/>
              <a:pPr/>
              <a:t>1</a:t>
            </a:fld>
            <a:endParaRPr lang="en-GB"/>
          </a:p>
        </p:txBody>
      </p:sp>
      <p:sp>
        <p:nvSpPr>
          <p:cNvPr id="235522" name="Rectangle 2"/>
          <p:cNvSpPr>
            <a:spLocks noGrp="1" noChangeArrowheads="1"/>
          </p:cNvSpPr>
          <p:nvPr>
            <p:ph type="title"/>
          </p:nvPr>
        </p:nvSpPr>
        <p:spPr/>
        <p:txBody>
          <a:bodyPr/>
          <a:lstStyle/>
          <a:p>
            <a:r>
              <a:rPr lang="en-US"/>
              <a:t>DATABASE MANAGEMENT</a:t>
            </a:r>
            <a:endParaRPr lang="en-GB"/>
          </a:p>
        </p:txBody>
      </p:sp>
      <p:sp>
        <p:nvSpPr>
          <p:cNvPr id="235523" name="Rectangle 3"/>
          <p:cNvSpPr>
            <a:spLocks noGrp="1" noChangeArrowheads="1"/>
          </p:cNvSpPr>
          <p:nvPr>
            <p:ph type="body" idx="1"/>
          </p:nvPr>
        </p:nvSpPr>
        <p:spPr/>
        <p:txBody>
          <a:bodyPr/>
          <a:lstStyle/>
          <a:p>
            <a:r>
              <a:rPr lang="en-US"/>
              <a:t>Schema Refinement:</a:t>
            </a:r>
          </a:p>
          <a:p>
            <a:pPr lvl="1"/>
            <a:r>
              <a:rPr lang="en-US"/>
              <a:t>Decomposition: Problems caused by redundancy can be solved by decomposition.</a:t>
            </a:r>
          </a:p>
          <a:p>
            <a:pPr lvl="1"/>
            <a:r>
              <a:rPr lang="en-US"/>
              <a:t>Decomposing a relational Schema can create more problems than it can solve</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DBMS-12</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8EF78468-1870-4D5F-9C12-7D079AC10FD0}" type="slidenum">
              <a:rPr lang="en-GB"/>
              <a:pPr/>
              <a:t>10</a:t>
            </a:fld>
            <a:endParaRPr lang="en-GB"/>
          </a:p>
        </p:txBody>
      </p:sp>
      <p:sp>
        <p:nvSpPr>
          <p:cNvPr id="245762" name="Rectangle 2"/>
          <p:cNvSpPr>
            <a:spLocks noGrp="1" noChangeArrowheads="1"/>
          </p:cNvSpPr>
          <p:nvPr>
            <p:ph type="title"/>
          </p:nvPr>
        </p:nvSpPr>
        <p:spPr/>
        <p:txBody>
          <a:bodyPr/>
          <a:lstStyle/>
          <a:p>
            <a:r>
              <a:rPr lang="en-US"/>
              <a:t>DATABASE MANAGEMENT</a:t>
            </a:r>
            <a:endParaRPr lang="en-GB"/>
          </a:p>
        </p:txBody>
      </p:sp>
      <p:sp>
        <p:nvSpPr>
          <p:cNvPr id="245763" name="Rectangle 3"/>
          <p:cNvSpPr>
            <a:spLocks noGrp="1" noChangeArrowheads="1"/>
          </p:cNvSpPr>
          <p:nvPr>
            <p:ph type="body" idx="1"/>
          </p:nvPr>
        </p:nvSpPr>
        <p:spPr/>
        <p:txBody>
          <a:bodyPr/>
          <a:lstStyle/>
          <a:p>
            <a:pPr>
              <a:lnSpc>
                <a:spcPct val="90000"/>
              </a:lnSpc>
            </a:pPr>
            <a:r>
              <a:rPr lang="en-US" sz="2800"/>
              <a:t>Arranging pages on disks</a:t>
            </a:r>
          </a:p>
          <a:p>
            <a:pPr>
              <a:lnSpc>
                <a:spcPct val="90000"/>
              </a:lnSpc>
            </a:pPr>
            <a:r>
              <a:rPr lang="en-US" sz="2800"/>
              <a:t>‘Next’ block concept</a:t>
            </a:r>
          </a:p>
          <a:p>
            <a:pPr lvl="1">
              <a:lnSpc>
                <a:spcPct val="90000"/>
              </a:lnSpc>
            </a:pPr>
            <a:r>
              <a:rPr lang="en-US" sz="2400"/>
              <a:t>Blocks on the same track followed by</a:t>
            </a:r>
          </a:p>
          <a:p>
            <a:pPr lvl="1">
              <a:lnSpc>
                <a:spcPct val="90000"/>
              </a:lnSpc>
            </a:pPr>
            <a:r>
              <a:rPr lang="en-US" sz="2400"/>
              <a:t>Blocks on the same cylinder followed by</a:t>
            </a:r>
          </a:p>
          <a:p>
            <a:pPr lvl="1">
              <a:lnSpc>
                <a:spcPct val="90000"/>
              </a:lnSpc>
            </a:pPr>
            <a:r>
              <a:rPr lang="en-US" sz="2400"/>
              <a:t>Blocks on the adjacent cylinder</a:t>
            </a:r>
          </a:p>
          <a:p>
            <a:pPr>
              <a:lnSpc>
                <a:spcPct val="90000"/>
              </a:lnSpc>
            </a:pPr>
            <a:r>
              <a:rPr lang="en-US" sz="2800"/>
              <a:t>Blocks in a file should be arranged sequentially on disk (by ‘next’) to minimize seek and rotational delay</a:t>
            </a:r>
          </a:p>
          <a:p>
            <a:pPr>
              <a:lnSpc>
                <a:spcPct val="90000"/>
              </a:lnSpc>
            </a:pPr>
            <a:r>
              <a:rPr lang="en-US" sz="2800"/>
              <a:t>For a sequential scan, pre-fetching several pages at a time is a big win</a:t>
            </a:r>
            <a:endParaRPr lang="en-GB"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DBMS-12</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32ABE38C-ACBF-466C-B66C-7B5ECC676CA5}" type="slidenum">
              <a:rPr lang="en-GB"/>
              <a:pPr/>
              <a:t>11</a:t>
            </a:fld>
            <a:endParaRPr lang="en-GB"/>
          </a:p>
        </p:txBody>
      </p:sp>
      <p:sp>
        <p:nvSpPr>
          <p:cNvPr id="246786" name="Rectangle 2"/>
          <p:cNvSpPr>
            <a:spLocks noGrp="1" noChangeArrowheads="1"/>
          </p:cNvSpPr>
          <p:nvPr>
            <p:ph type="title"/>
          </p:nvPr>
        </p:nvSpPr>
        <p:spPr/>
        <p:txBody>
          <a:bodyPr/>
          <a:lstStyle/>
          <a:p>
            <a:r>
              <a:rPr lang="en-US"/>
              <a:t>DATABASE MANAGEMENT</a:t>
            </a:r>
            <a:endParaRPr lang="en-GB"/>
          </a:p>
        </p:txBody>
      </p:sp>
      <p:sp>
        <p:nvSpPr>
          <p:cNvPr id="246787" name="Rectangle 3"/>
          <p:cNvSpPr>
            <a:spLocks noGrp="1" noChangeArrowheads="1"/>
          </p:cNvSpPr>
          <p:nvPr>
            <p:ph type="body" idx="1"/>
          </p:nvPr>
        </p:nvSpPr>
        <p:spPr/>
        <p:txBody>
          <a:bodyPr/>
          <a:lstStyle/>
          <a:p>
            <a:r>
              <a:rPr lang="en-US"/>
              <a:t>Disk access using RAID technology</a:t>
            </a:r>
          </a:p>
          <a:p>
            <a:pPr lvl="1"/>
            <a:r>
              <a:rPr lang="en-US"/>
              <a:t>The development of Redundant Array of Independent Disks (RAID) evened out the widely different roles of performance of a improvement of disk, against these in memory and microprocessor</a:t>
            </a:r>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DBMS-12</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19556ED0-D0E7-4B32-A915-66B906DA7016}" type="slidenum">
              <a:rPr lang="en-GB"/>
              <a:pPr/>
              <a:t>12</a:t>
            </a:fld>
            <a:endParaRPr lang="en-GB"/>
          </a:p>
        </p:txBody>
      </p:sp>
      <p:sp>
        <p:nvSpPr>
          <p:cNvPr id="247810" name="Rectangle 2"/>
          <p:cNvSpPr>
            <a:spLocks noGrp="1" noChangeArrowheads="1"/>
          </p:cNvSpPr>
          <p:nvPr>
            <p:ph type="title"/>
          </p:nvPr>
        </p:nvSpPr>
        <p:spPr/>
        <p:txBody>
          <a:bodyPr/>
          <a:lstStyle/>
          <a:p>
            <a:r>
              <a:rPr lang="en-US"/>
              <a:t>DATABASE MANAGEMENT</a:t>
            </a:r>
            <a:endParaRPr lang="en-GB"/>
          </a:p>
        </p:txBody>
      </p:sp>
      <p:sp>
        <p:nvSpPr>
          <p:cNvPr id="247811" name="Rectangle 3"/>
          <p:cNvSpPr>
            <a:spLocks noGrp="1" noChangeArrowheads="1"/>
          </p:cNvSpPr>
          <p:nvPr>
            <p:ph type="body" idx="1"/>
          </p:nvPr>
        </p:nvSpPr>
        <p:spPr/>
        <p:txBody>
          <a:bodyPr/>
          <a:lstStyle/>
          <a:p>
            <a:r>
              <a:rPr lang="en-US"/>
              <a:t>The higher performance is achieved by the concept of data stripping which utilizes parallelism to improve disk performance.</a:t>
            </a:r>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DBMS-12</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B4B2CD54-3218-497D-AF8C-E6AB3F4E5308}" type="slidenum">
              <a:rPr lang="en-GB"/>
              <a:pPr/>
              <a:t>13</a:t>
            </a:fld>
            <a:endParaRPr lang="en-GB"/>
          </a:p>
        </p:txBody>
      </p:sp>
      <p:sp>
        <p:nvSpPr>
          <p:cNvPr id="248834" name="Rectangle 2"/>
          <p:cNvSpPr>
            <a:spLocks noGrp="1" noChangeArrowheads="1"/>
          </p:cNvSpPr>
          <p:nvPr>
            <p:ph type="title"/>
          </p:nvPr>
        </p:nvSpPr>
        <p:spPr/>
        <p:txBody>
          <a:bodyPr/>
          <a:lstStyle/>
          <a:p>
            <a:r>
              <a:rPr lang="en-US"/>
              <a:t>DATABASE MANAGEMENT</a:t>
            </a:r>
            <a:endParaRPr lang="en-GB"/>
          </a:p>
        </p:txBody>
      </p:sp>
      <p:sp>
        <p:nvSpPr>
          <p:cNvPr id="248835" name="Rectangle 3"/>
          <p:cNvSpPr>
            <a:spLocks noGrp="1" noChangeArrowheads="1"/>
          </p:cNvSpPr>
          <p:nvPr>
            <p:ph type="body" idx="1"/>
          </p:nvPr>
        </p:nvSpPr>
        <p:spPr/>
        <p:txBody>
          <a:bodyPr/>
          <a:lstStyle/>
          <a:p>
            <a:r>
              <a:rPr lang="en-US"/>
              <a:t>Data stripping:</a:t>
            </a:r>
          </a:p>
          <a:p>
            <a:pPr lvl="1"/>
            <a:r>
              <a:rPr lang="en-US"/>
              <a:t>Data stripping or distributing in an array of disks improves I/O and reliability</a:t>
            </a:r>
          </a:p>
          <a:p>
            <a:pPr lvl="1"/>
            <a:endParaRPr lang="en-US"/>
          </a:p>
          <a:p>
            <a:pPr lvl="1"/>
            <a:r>
              <a:rPr lang="en-US"/>
              <a:t>Multiple I/O can be performed</a:t>
            </a:r>
          </a:p>
          <a:p>
            <a:pPr lvl="1"/>
            <a:endParaRPr lang="en-US"/>
          </a:p>
          <a:p>
            <a:pPr lvl="1"/>
            <a:r>
              <a:rPr lang="en-US"/>
              <a:t>Provides high transfer rates and accomplishes load balancing among disks.</a:t>
            </a:r>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DBMS-12</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1B062090-93B3-4594-8B6D-1EBD50D20119}" type="slidenum">
              <a:rPr lang="en-GB"/>
              <a:pPr/>
              <a:t>14</a:t>
            </a:fld>
            <a:endParaRPr lang="en-GB"/>
          </a:p>
        </p:txBody>
      </p:sp>
      <p:sp>
        <p:nvSpPr>
          <p:cNvPr id="249858" name="Rectangle 2"/>
          <p:cNvSpPr>
            <a:spLocks noGrp="1" noChangeArrowheads="1"/>
          </p:cNvSpPr>
          <p:nvPr>
            <p:ph type="title"/>
          </p:nvPr>
        </p:nvSpPr>
        <p:spPr/>
        <p:txBody>
          <a:bodyPr/>
          <a:lstStyle/>
          <a:p>
            <a:r>
              <a:rPr lang="en-US"/>
              <a:t>DATABASE MANAGEMENT</a:t>
            </a:r>
            <a:endParaRPr lang="en-GB"/>
          </a:p>
        </p:txBody>
      </p:sp>
      <p:sp>
        <p:nvSpPr>
          <p:cNvPr id="249859" name="Rectangle 3"/>
          <p:cNvSpPr>
            <a:spLocks noGrp="1" noChangeArrowheads="1"/>
          </p:cNvSpPr>
          <p:nvPr>
            <p:ph type="body" idx="1"/>
          </p:nvPr>
        </p:nvSpPr>
        <p:spPr/>
        <p:txBody>
          <a:bodyPr/>
          <a:lstStyle/>
          <a:p>
            <a:r>
              <a:rPr lang="en-US"/>
              <a:t>Buffering of Blocks</a:t>
            </a:r>
          </a:p>
          <a:p>
            <a:pPr lvl="1"/>
            <a:r>
              <a:rPr lang="en-US"/>
              <a:t> In large DBMS transfer of several blocks from disks to main memory occurs. To speed up the process several buffers can be reserved.</a:t>
            </a:r>
          </a:p>
          <a:p>
            <a:pPr lvl="1"/>
            <a:r>
              <a:rPr lang="en-US"/>
              <a:t>While one buffer is being read or written the CPU can process data in the other buffer.</a:t>
            </a:r>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DBMS-12</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FBEAE99A-7E2B-4635-B9DA-7CCADDFBDC53}" type="slidenum">
              <a:rPr lang="en-GB"/>
              <a:pPr/>
              <a:t>15</a:t>
            </a:fld>
            <a:endParaRPr lang="en-GB"/>
          </a:p>
        </p:txBody>
      </p:sp>
      <p:sp>
        <p:nvSpPr>
          <p:cNvPr id="250882" name="Rectangle 2"/>
          <p:cNvSpPr>
            <a:spLocks noGrp="1" noChangeArrowheads="1"/>
          </p:cNvSpPr>
          <p:nvPr>
            <p:ph type="title"/>
          </p:nvPr>
        </p:nvSpPr>
        <p:spPr/>
        <p:txBody>
          <a:bodyPr/>
          <a:lstStyle/>
          <a:p>
            <a:r>
              <a:rPr lang="en-US"/>
              <a:t>DATABASE MANAGEMENT</a:t>
            </a:r>
            <a:endParaRPr lang="en-GB"/>
          </a:p>
        </p:txBody>
      </p:sp>
      <p:sp>
        <p:nvSpPr>
          <p:cNvPr id="250883" name="Rectangle 3"/>
          <p:cNvSpPr>
            <a:spLocks noGrp="1" noChangeArrowheads="1"/>
          </p:cNvSpPr>
          <p:nvPr>
            <p:ph type="body" idx="1"/>
          </p:nvPr>
        </p:nvSpPr>
        <p:spPr/>
        <p:txBody>
          <a:bodyPr/>
          <a:lstStyle/>
          <a:p>
            <a:pPr lvl="1"/>
            <a:r>
              <a:rPr lang="en-US"/>
              <a:t>This is possible because2independent disk I/O processor exists that once started can proceed to transfer a data block between memory and disk independent of and in parallel to CPU processing.</a:t>
            </a:r>
          </a:p>
          <a:p>
            <a:pPr lvl="1"/>
            <a:r>
              <a:rPr lang="en-US"/>
              <a:t>Data must be in RAM for DBMS to operate on it.</a:t>
            </a:r>
          </a:p>
          <a:p>
            <a:pPr lvl="1"/>
            <a:r>
              <a:rPr lang="en-US"/>
              <a:t>Table of &lt;frame #, page id &gt; pairs is maintained.</a:t>
            </a:r>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DBMS-12</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4CF11D33-CEF4-4F1F-A7E5-53193C253913}" type="slidenum">
              <a:rPr lang="en-GB"/>
              <a:pPr/>
              <a:t>16</a:t>
            </a:fld>
            <a:endParaRPr lang="en-GB"/>
          </a:p>
        </p:txBody>
      </p:sp>
      <p:sp>
        <p:nvSpPr>
          <p:cNvPr id="251906" name="Rectangle 2"/>
          <p:cNvSpPr>
            <a:spLocks noGrp="1" noChangeArrowheads="1"/>
          </p:cNvSpPr>
          <p:nvPr>
            <p:ph type="title"/>
          </p:nvPr>
        </p:nvSpPr>
        <p:spPr/>
        <p:txBody>
          <a:bodyPr/>
          <a:lstStyle/>
          <a:p>
            <a:r>
              <a:rPr lang="en-US"/>
              <a:t>DATABASE MANAGEMENT</a:t>
            </a:r>
            <a:endParaRPr lang="en-GB"/>
          </a:p>
        </p:txBody>
      </p:sp>
      <p:sp>
        <p:nvSpPr>
          <p:cNvPr id="251907" name="Rectangle 3"/>
          <p:cNvSpPr>
            <a:spLocks noGrp="1" noChangeArrowheads="1"/>
          </p:cNvSpPr>
          <p:nvPr>
            <p:ph type="body" idx="1"/>
          </p:nvPr>
        </p:nvSpPr>
        <p:spPr/>
        <p:txBody>
          <a:bodyPr/>
          <a:lstStyle/>
          <a:p>
            <a:pPr>
              <a:lnSpc>
                <a:spcPct val="90000"/>
              </a:lnSpc>
            </a:pPr>
            <a:r>
              <a:rPr lang="en-US" sz="2800"/>
              <a:t>File organization:</a:t>
            </a:r>
          </a:p>
          <a:p>
            <a:pPr lvl="1">
              <a:lnSpc>
                <a:spcPct val="90000"/>
              </a:lnSpc>
            </a:pPr>
            <a:r>
              <a:rPr lang="en-US" sz="2400"/>
              <a:t>Databases are stored physically as files of records and are stored on disks</a:t>
            </a:r>
          </a:p>
          <a:p>
            <a:pPr lvl="1">
              <a:lnSpc>
                <a:spcPct val="90000"/>
              </a:lnSpc>
            </a:pPr>
            <a:r>
              <a:rPr lang="en-US" sz="2400"/>
              <a:t>Accessing data from the database very much depend upon how well these records are organized.</a:t>
            </a:r>
          </a:p>
          <a:p>
            <a:pPr lvl="1">
              <a:lnSpc>
                <a:spcPct val="90000"/>
              </a:lnSpc>
            </a:pPr>
            <a:r>
              <a:rPr lang="en-US" sz="2400"/>
              <a:t>Basically there are two types:</a:t>
            </a:r>
          </a:p>
          <a:p>
            <a:pPr lvl="2">
              <a:lnSpc>
                <a:spcPct val="90000"/>
              </a:lnSpc>
            </a:pPr>
            <a:r>
              <a:rPr lang="en-US" sz="2000"/>
              <a:t>Records are stored in a sequential order according to particular key value</a:t>
            </a:r>
          </a:p>
          <a:p>
            <a:pPr lvl="2">
              <a:lnSpc>
                <a:spcPct val="90000"/>
              </a:lnSpc>
            </a:pPr>
            <a:r>
              <a:rPr lang="en-US" sz="2000"/>
              <a:t>Random access records are stored in a particular position in a file according to where it hashes.</a:t>
            </a:r>
            <a:endParaRPr lang="en-GB"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DBMS-12</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94EAF9E2-7B84-4742-90BC-E07145F64065}" type="slidenum">
              <a:rPr lang="en-GB"/>
              <a:pPr/>
              <a:t>17</a:t>
            </a:fld>
            <a:endParaRPr lang="en-GB"/>
          </a:p>
        </p:txBody>
      </p:sp>
      <p:sp>
        <p:nvSpPr>
          <p:cNvPr id="252930" name="Rectangle 2"/>
          <p:cNvSpPr>
            <a:spLocks noGrp="1" noChangeArrowheads="1"/>
          </p:cNvSpPr>
          <p:nvPr>
            <p:ph type="title"/>
          </p:nvPr>
        </p:nvSpPr>
        <p:spPr/>
        <p:txBody>
          <a:bodyPr/>
          <a:lstStyle/>
          <a:p>
            <a:r>
              <a:rPr lang="en-US"/>
              <a:t>DATABASE MANAGEMENT</a:t>
            </a:r>
            <a:endParaRPr lang="en-GB"/>
          </a:p>
        </p:txBody>
      </p:sp>
      <p:sp>
        <p:nvSpPr>
          <p:cNvPr id="252931" name="Rectangle 3"/>
          <p:cNvSpPr>
            <a:spLocks noGrp="1" noChangeArrowheads="1"/>
          </p:cNvSpPr>
          <p:nvPr>
            <p:ph type="body" idx="1"/>
          </p:nvPr>
        </p:nvSpPr>
        <p:spPr/>
        <p:txBody>
          <a:bodyPr/>
          <a:lstStyle/>
          <a:p>
            <a:r>
              <a:rPr lang="en-US" sz="2800"/>
              <a:t>Random file organization and access </a:t>
            </a:r>
          </a:p>
          <a:p>
            <a:pPr lvl="1"/>
            <a:r>
              <a:rPr lang="en-US" sz="2400"/>
              <a:t>Access Method</a:t>
            </a:r>
          </a:p>
          <a:p>
            <a:pPr lvl="1"/>
            <a:r>
              <a:rPr lang="en-US" sz="2400"/>
              <a:t>Direct Conversion – key field value is used to compute the address of the record on disk which will be a track number and a sector number</a:t>
            </a:r>
          </a:p>
          <a:p>
            <a:pPr lvl="1"/>
            <a:r>
              <a:rPr lang="en-US" sz="2400"/>
              <a:t>Hashing – It converts a key field into a relative address at which the record is stored. This relative address is calculated by a special hashing algorithm.</a:t>
            </a:r>
            <a:endParaRPr lang="en-GB"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DBMS-12</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E9DF4AA5-F1D4-4652-9558-48D0D2A3C490}" type="slidenum">
              <a:rPr lang="en-GB"/>
              <a:pPr/>
              <a:t>18</a:t>
            </a:fld>
            <a:endParaRPr lang="en-GB"/>
          </a:p>
        </p:txBody>
      </p:sp>
      <p:sp>
        <p:nvSpPr>
          <p:cNvPr id="254978" name="Rectangle 2"/>
          <p:cNvSpPr>
            <a:spLocks noGrp="1" noChangeArrowheads="1"/>
          </p:cNvSpPr>
          <p:nvPr>
            <p:ph type="title"/>
          </p:nvPr>
        </p:nvSpPr>
        <p:spPr/>
        <p:txBody>
          <a:bodyPr/>
          <a:lstStyle/>
          <a:p>
            <a:r>
              <a:rPr lang="en-US"/>
              <a:t>DATABASE MANAGEMENT</a:t>
            </a:r>
            <a:endParaRPr lang="en-GB"/>
          </a:p>
        </p:txBody>
      </p:sp>
      <p:sp>
        <p:nvSpPr>
          <p:cNvPr id="254979" name="Rectangle 3"/>
          <p:cNvSpPr>
            <a:spLocks noGrp="1" noChangeArrowheads="1"/>
          </p:cNvSpPr>
          <p:nvPr>
            <p:ph type="body" idx="1"/>
          </p:nvPr>
        </p:nvSpPr>
        <p:spPr/>
        <p:txBody>
          <a:bodyPr/>
          <a:lstStyle/>
          <a:p>
            <a:pPr>
              <a:lnSpc>
                <a:spcPct val="90000"/>
              </a:lnSpc>
            </a:pPr>
            <a:r>
              <a:rPr lang="en-US"/>
              <a:t>Sequential access file:</a:t>
            </a:r>
          </a:p>
          <a:p>
            <a:pPr lvl="1">
              <a:lnSpc>
                <a:spcPct val="90000"/>
              </a:lnSpc>
            </a:pPr>
            <a:r>
              <a:rPr lang="en-US"/>
              <a:t>Developing application program to process sequential files are easy</a:t>
            </a:r>
          </a:p>
          <a:p>
            <a:pPr lvl="1">
              <a:lnSpc>
                <a:spcPct val="90000"/>
              </a:lnSpc>
            </a:pPr>
            <a:r>
              <a:rPr lang="en-US"/>
              <a:t>These are suited in batch processing environments and when reports are needed in a sequential order of record key.</a:t>
            </a:r>
          </a:p>
          <a:p>
            <a:pPr lvl="1">
              <a:lnSpc>
                <a:spcPct val="90000"/>
              </a:lnSpc>
            </a:pPr>
            <a:r>
              <a:rPr lang="en-US"/>
              <a:t>These are not good when a large number of on-line transaction queries and update take place in a system.</a:t>
            </a:r>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DBMS-12</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D85F4201-CCA2-4204-9B7A-430F819CF9FA}" type="slidenum">
              <a:rPr lang="en-GB"/>
              <a:pPr/>
              <a:t>19</a:t>
            </a:fld>
            <a:endParaRPr lang="en-GB"/>
          </a:p>
        </p:txBody>
      </p:sp>
      <p:sp>
        <p:nvSpPr>
          <p:cNvPr id="256002" name="Rectangle 2"/>
          <p:cNvSpPr>
            <a:spLocks noGrp="1" noChangeArrowheads="1"/>
          </p:cNvSpPr>
          <p:nvPr>
            <p:ph type="title"/>
          </p:nvPr>
        </p:nvSpPr>
        <p:spPr/>
        <p:txBody>
          <a:bodyPr/>
          <a:lstStyle/>
          <a:p>
            <a:r>
              <a:rPr lang="en-US"/>
              <a:t>DATABASE MANAGEMENT</a:t>
            </a:r>
            <a:endParaRPr lang="en-GB"/>
          </a:p>
        </p:txBody>
      </p:sp>
      <p:sp>
        <p:nvSpPr>
          <p:cNvPr id="256003" name="Rectangle 3"/>
          <p:cNvSpPr>
            <a:spLocks noGrp="1" noChangeArrowheads="1"/>
          </p:cNvSpPr>
          <p:nvPr>
            <p:ph type="body" idx="1"/>
          </p:nvPr>
        </p:nvSpPr>
        <p:spPr/>
        <p:txBody>
          <a:bodyPr/>
          <a:lstStyle/>
          <a:p>
            <a:pPr>
              <a:lnSpc>
                <a:spcPct val="90000"/>
              </a:lnSpc>
            </a:pPr>
            <a:r>
              <a:rPr lang="en-US"/>
              <a:t>Random access file:</a:t>
            </a:r>
          </a:p>
          <a:p>
            <a:pPr lvl="1">
              <a:lnSpc>
                <a:spcPct val="90000"/>
              </a:lnSpc>
            </a:pPr>
            <a:r>
              <a:rPr lang="en-US"/>
              <a:t>Very good for on-line queries &amp; updates</a:t>
            </a:r>
          </a:p>
          <a:p>
            <a:pPr lvl="1">
              <a:lnSpc>
                <a:spcPct val="90000"/>
              </a:lnSpc>
            </a:pPr>
            <a:r>
              <a:rPr lang="en-US"/>
              <a:t>A good hashing algorithm is quite a difficult task to achieve</a:t>
            </a:r>
          </a:p>
          <a:p>
            <a:pPr lvl="1">
              <a:lnSpc>
                <a:spcPct val="90000"/>
              </a:lnSpc>
            </a:pPr>
            <a:r>
              <a:rPr lang="en-US"/>
              <a:t>Also programming is quite difficult as it requires dynamic pointers to keep track of the records hashing to same location.</a:t>
            </a:r>
          </a:p>
          <a:p>
            <a:pPr lvl="1">
              <a:lnSpc>
                <a:spcPct val="90000"/>
              </a:lnSpc>
            </a:pPr>
            <a:r>
              <a:rPr lang="en-US"/>
              <a:t>Not good for getting report in sequential order of access key.</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DBMS-12</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268BE1DC-80EC-4484-BA95-1C2A75B9BB55}" type="slidenum">
              <a:rPr lang="en-GB"/>
              <a:pPr/>
              <a:t>2</a:t>
            </a:fld>
            <a:endParaRPr lang="en-GB"/>
          </a:p>
        </p:txBody>
      </p:sp>
      <p:sp>
        <p:nvSpPr>
          <p:cNvPr id="236546" name="Rectangle 2"/>
          <p:cNvSpPr>
            <a:spLocks noGrp="1" noChangeArrowheads="1"/>
          </p:cNvSpPr>
          <p:nvPr>
            <p:ph type="title"/>
          </p:nvPr>
        </p:nvSpPr>
        <p:spPr/>
        <p:txBody>
          <a:bodyPr/>
          <a:lstStyle/>
          <a:p>
            <a:r>
              <a:rPr lang="en-US"/>
              <a:t>DATABASE MANAGEMENT</a:t>
            </a:r>
            <a:endParaRPr lang="en-GB"/>
          </a:p>
        </p:txBody>
      </p:sp>
      <p:sp>
        <p:nvSpPr>
          <p:cNvPr id="236547" name="Rectangle 3"/>
          <p:cNvSpPr>
            <a:spLocks noGrp="1" noChangeArrowheads="1"/>
          </p:cNvSpPr>
          <p:nvPr>
            <p:ph type="body" idx="1"/>
          </p:nvPr>
        </p:nvSpPr>
        <p:spPr/>
        <p:txBody>
          <a:bodyPr/>
          <a:lstStyle/>
          <a:p>
            <a:r>
              <a:rPr lang="en-US"/>
              <a:t>Two important questions</a:t>
            </a:r>
          </a:p>
          <a:p>
            <a:pPr lvl="1"/>
            <a:r>
              <a:rPr lang="en-US"/>
              <a:t>Do we need to decompose a relation?</a:t>
            </a:r>
          </a:p>
          <a:p>
            <a:pPr lvl="1"/>
            <a:endParaRPr lang="en-US"/>
          </a:p>
          <a:p>
            <a:pPr lvl="1"/>
            <a:endParaRPr lang="en-US"/>
          </a:p>
          <a:p>
            <a:pPr lvl="1"/>
            <a:r>
              <a:rPr lang="en-US"/>
              <a:t>What problems(if any) does a given decomposition cause?</a:t>
            </a:r>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DBMS-12</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A2F5D830-A187-4E0B-A146-21DA20C5A8E5}" type="slidenum">
              <a:rPr lang="en-GB"/>
              <a:pPr/>
              <a:t>20</a:t>
            </a:fld>
            <a:endParaRPr lang="en-GB"/>
          </a:p>
        </p:txBody>
      </p:sp>
      <p:sp>
        <p:nvSpPr>
          <p:cNvPr id="257026" name="Rectangle 2"/>
          <p:cNvSpPr>
            <a:spLocks noGrp="1" noChangeArrowheads="1"/>
          </p:cNvSpPr>
          <p:nvPr>
            <p:ph type="title"/>
          </p:nvPr>
        </p:nvSpPr>
        <p:spPr/>
        <p:txBody>
          <a:bodyPr/>
          <a:lstStyle/>
          <a:p>
            <a:r>
              <a:rPr lang="en-US"/>
              <a:t>DATABASE MANAGEMENT</a:t>
            </a:r>
            <a:endParaRPr lang="en-GB"/>
          </a:p>
        </p:txBody>
      </p:sp>
      <p:sp>
        <p:nvSpPr>
          <p:cNvPr id="257027" name="Rectangle 3"/>
          <p:cNvSpPr>
            <a:spLocks noGrp="1" noChangeArrowheads="1"/>
          </p:cNvSpPr>
          <p:nvPr>
            <p:ph type="body" idx="1"/>
          </p:nvPr>
        </p:nvSpPr>
        <p:spPr/>
        <p:txBody>
          <a:bodyPr/>
          <a:lstStyle/>
          <a:p>
            <a:r>
              <a:rPr lang="en-US" sz="2800"/>
              <a:t>Indexed file organization</a:t>
            </a:r>
          </a:p>
          <a:p>
            <a:pPr lvl="1"/>
            <a:r>
              <a:rPr lang="en-US" sz="2400"/>
              <a:t>The use of index in the file provides more freedom for storage of records</a:t>
            </a:r>
          </a:p>
          <a:p>
            <a:pPr lvl="1"/>
            <a:r>
              <a:rPr lang="en-US" sz="2400"/>
              <a:t>The file organization is called primary organization and to speed up the retrieval of records we need additional indexes.</a:t>
            </a:r>
          </a:p>
          <a:p>
            <a:pPr lvl="1"/>
            <a:r>
              <a:rPr lang="en-US" sz="2400"/>
              <a:t>Index field is constructed using a single attribute of the record</a:t>
            </a:r>
          </a:p>
          <a:p>
            <a:pPr lvl="1"/>
            <a:r>
              <a:rPr lang="en-US" sz="2400"/>
              <a:t>A primary index is specified on the ordering key attribute.</a:t>
            </a:r>
            <a:endParaRPr lang="en-GB"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DBMS-12</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EBD295FB-60B4-41AC-B509-E1557C768DFC}" type="slidenum">
              <a:rPr lang="en-GB"/>
              <a:pPr/>
              <a:t>21</a:t>
            </a:fld>
            <a:endParaRPr lang="en-GB"/>
          </a:p>
        </p:txBody>
      </p:sp>
      <p:sp>
        <p:nvSpPr>
          <p:cNvPr id="258050" name="Rectangle 2"/>
          <p:cNvSpPr>
            <a:spLocks noGrp="1" noChangeArrowheads="1"/>
          </p:cNvSpPr>
          <p:nvPr>
            <p:ph type="title"/>
          </p:nvPr>
        </p:nvSpPr>
        <p:spPr/>
        <p:txBody>
          <a:bodyPr/>
          <a:lstStyle/>
          <a:p>
            <a:r>
              <a:rPr lang="en-US"/>
              <a:t>DATABASE MANAGEMENT</a:t>
            </a:r>
            <a:endParaRPr lang="en-GB"/>
          </a:p>
        </p:txBody>
      </p:sp>
      <p:sp>
        <p:nvSpPr>
          <p:cNvPr id="258051" name="Rectangle 3"/>
          <p:cNvSpPr>
            <a:spLocks noGrp="1" noChangeArrowheads="1"/>
          </p:cNvSpPr>
          <p:nvPr>
            <p:ph type="body" idx="1"/>
          </p:nvPr>
        </p:nvSpPr>
        <p:spPr/>
        <p:txBody>
          <a:bodyPr/>
          <a:lstStyle/>
          <a:p>
            <a:pPr>
              <a:lnSpc>
                <a:spcPct val="90000"/>
              </a:lnSpc>
            </a:pPr>
            <a:r>
              <a:rPr lang="en-US" sz="2800"/>
              <a:t>Sometimes record can be ordered on an attribute, that can have same value for several records. e.g. Dept _no. This index is called clustering index.</a:t>
            </a:r>
          </a:p>
          <a:p>
            <a:pPr>
              <a:lnSpc>
                <a:spcPct val="90000"/>
              </a:lnSpc>
            </a:pPr>
            <a:r>
              <a:rPr lang="en-US" sz="2800"/>
              <a:t>So a file can have at most one primary index or one clustering but not both</a:t>
            </a:r>
          </a:p>
          <a:p>
            <a:pPr>
              <a:lnSpc>
                <a:spcPct val="90000"/>
              </a:lnSpc>
            </a:pPr>
            <a:r>
              <a:rPr lang="en-US" sz="2800"/>
              <a:t>A third type of index is called secondary index, can be specified on any non ordering field and file can have any number of secondary index.</a:t>
            </a:r>
            <a:endParaRPr lang="en-GB" sz="2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DBMS-12</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575C2F3C-EB5D-42FE-A076-6A4973F8170A}" type="slidenum">
              <a:rPr lang="en-GB"/>
              <a:pPr/>
              <a:t>22</a:t>
            </a:fld>
            <a:endParaRPr lang="en-GB"/>
          </a:p>
        </p:txBody>
      </p:sp>
      <p:sp>
        <p:nvSpPr>
          <p:cNvPr id="259074" name="Rectangle 2"/>
          <p:cNvSpPr>
            <a:spLocks noGrp="1" noChangeArrowheads="1"/>
          </p:cNvSpPr>
          <p:nvPr>
            <p:ph type="title"/>
          </p:nvPr>
        </p:nvSpPr>
        <p:spPr/>
        <p:txBody>
          <a:bodyPr/>
          <a:lstStyle/>
          <a:p>
            <a:r>
              <a:rPr lang="en-US"/>
              <a:t>DATABASE MANAGEMENT</a:t>
            </a:r>
            <a:endParaRPr lang="en-GB"/>
          </a:p>
        </p:txBody>
      </p:sp>
      <p:sp>
        <p:nvSpPr>
          <p:cNvPr id="259075" name="Rectangle 3"/>
          <p:cNvSpPr>
            <a:spLocks noGrp="1" noChangeArrowheads="1"/>
          </p:cNvSpPr>
          <p:nvPr>
            <p:ph type="body" idx="1"/>
          </p:nvPr>
        </p:nvSpPr>
        <p:spPr/>
        <p:txBody>
          <a:bodyPr/>
          <a:lstStyle/>
          <a:p>
            <a:r>
              <a:rPr lang="en-US" sz="2800"/>
              <a:t>Multilevel indexes:</a:t>
            </a:r>
          </a:p>
          <a:p>
            <a:pPr lvl="1"/>
            <a:r>
              <a:rPr lang="en-US" sz="2400"/>
              <a:t>The idea of multilevel is to reduce the number of block accesses. This depends upon the fan-out factor of the multi level index.</a:t>
            </a:r>
          </a:p>
          <a:p>
            <a:pPr lvl="1"/>
            <a:r>
              <a:rPr lang="en-US" sz="2400"/>
              <a:t>A common file organization used in business data processing is an ordered file with multi level primary index on its ordering key field. IBM’s ISAM incorporates two level index that is closely related to the organization of disk.</a:t>
            </a:r>
            <a:endParaRPr lang="en-GB"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DBMS-12</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B1945B07-05ED-4BF6-B2B6-4EDEC179AC71}" type="slidenum">
              <a:rPr lang="en-GB"/>
              <a:pPr/>
              <a:t>23</a:t>
            </a:fld>
            <a:endParaRPr lang="en-GB"/>
          </a:p>
        </p:txBody>
      </p:sp>
      <p:sp>
        <p:nvSpPr>
          <p:cNvPr id="260098" name="Rectangle 2"/>
          <p:cNvSpPr>
            <a:spLocks noGrp="1" noChangeArrowheads="1"/>
          </p:cNvSpPr>
          <p:nvPr>
            <p:ph type="title"/>
          </p:nvPr>
        </p:nvSpPr>
        <p:spPr/>
        <p:txBody>
          <a:bodyPr/>
          <a:lstStyle/>
          <a:p>
            <a:r>
              <a:rPr lang="en-US"/>
              <a:t>DATABASE MANAGEMENT</a:t>
            </a:r>
            <a:endParaRPr lang="en-GB"/>
          </a:p>
        </p:txBody>
      </p:sp>
      <p:sp>
        <p:nvSpPr>
          <p:cNvPr id="260099" name="Rectangle 3"/>
          <p:cNvSpPr>
            <a:spLocks noGrp="1" noChangeArrowheads="1"/>
          </p:cNvSpPr>
          <p:nvPr>
            <p:ph type="body" idx="1"/>
          </p:nvPr>
        </p:nvSpPr>
        <p:spPr/>
        <p:txBody>
          <a:bodyPr/>
          <a:lstStyle/>
          <a:p>
            <a:r>
              <a:rPr lang="en-US"/>
              <a:t>Files of mixed records:</a:t>
            </a:r>
          </a:p>
          <a:p>
            <a:pPr lvl="1"/>
            <a:r>
              <a:rPr lang="en-US"/>
              <a:t>Until now we were discussing files of similar record type</a:t>
            </a:r>
          </a:p>
          <a:p>
            <a:pPr lvl="1"/>
            <a:r>
              <a:rPr lang="en-US"/>
              <a:t>In DBMS we have numerous types of files of entities (records) and they are inter related</a:t>
            </a:r>
          </a:p>
          <a:p>
            <a:pPr lvl="1"/>
            <a:r>
              <a:rPr lang="en-US"/>
              <a:t>The relationships are implemented by logical field reference ( by foreign key)</a:t>
            </a:r>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DBMS-12</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6A06B93E-671A-44B5-8232-3E74F2EF64F5}" type="slidenum">
              <a:rPr lang="en-GB"/>
              <a:pPr/>
              <a:t>24</a:t>
            </a:fld>
            <a:endParaRPr lang="en-GB"/>
          </a:p>
        </p:txBody>
      </p:sp>
      <p:sp>
        <p:nvSpPr>
          <p:cNvPr id="261122" name="Rectangle 2"/>
          <p:cNvSpPr>
            <a:spLocks noGrp="1" noChangeArrowheads="1"/>
          </p:cNvSpPr>
          <p:nvPr>
            <p:ph type="title"/>
          </p:nvPr>
        </p:nvSpPr>
        <p:spPr/>
        <p:txBody>
          <a:bodyPr/>
          <a:lstStyle/>
          <a:p>
            <a:r>
              <a:rPr lang="en-US"/>
              <a:t>DATABASE MANAGEMENT</a:t>
            </a:r>
            <a:endParaRPr lang="en-GB"/>
          </a:p>
        </p:txBody>
      </p:sp>
      <p:sp>
        <p:nvSpPr>
          <p:cNvPr id="261123" name="Rectangle 3"/>
          <p:cNvSpPr>
            <a:spLocks noGrp="1" noChangeArrowheads="1"/>
          </p:cNvSpPr>
          <p:nvPr>
            <p:ph type="body" idx="1"/>
          </p:nvPr>
        </p:nvSpPr>
        <p:spPr/>
        <p:txBody>
          <a:bodyPr/>
          <a:lstStyle/>
          <a:p>
            <a:pPr lvl="1"/>
            <a:r>
              <a:rPr lang="en-US"/>
              <a:t>To distinguish records in mixed file, each record has in addition to its field a record type field, which specifies the type of record and the system software or DBMS configures it</a:t>
            </a:r>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DBMS-12</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5666F702-E6AD-41A0-A099-BDF8B12493F3}" type="slidenum">
              <a:rPr lang="en-GB"/>
              <a:pPr/>
              <a:t>25</a:t>
            </a:fld>
            <a:endParaRPr lang="en-GB"/>
          </a:p>
        </p:txBody>
      </p:sp>
      <p:sp>
        <p:nvSpPr>
          <p:cNvPr id="262146" name="Rectangle 2"/>
          <p:cNvSpPr>
            <a:spLocks noGrp="1" noChangeArrowheads="1"/>
          </p:cNvSpPr>
          <p:nvPr>
            <p:ph type="title"/>
          </p:nvPr>
        </p:nvSpPr>
        <p:spPr/>
        <p:txBody>
          <a:bodyPr/>
          <a:lstStyle/>
          <a:p>
            <a:r>
              <a:rPr lang="en-US"/>
              <a:t>DATABASE MANAGEMENT</a:t>
            </a:r>
            <a:endParaRPr lang="en-GB"/>
          </a:p>
        </p:txBody>
      </p:sp>
      <p:sp>
        <p:nvSpPr>
          <p:cNvPr id="262147" name="Rectangle 3"/>
          <p:cNvSpPr>
            <a:spLocks noGrp="1" noChangeArrowheads="1"/>
          </p:cNvSpPr>
          <p:nvPr>
            <p:ph type="body" idx="1"/>
          </p:nvPr>
        </p:nvSpPr>
        <p:spPr/>
        <p:txBody>
          <a:bodyPr/>
          <a:lstStyle/>
          <a:p>
            <a:r>
              <a:rPr lang="en-US" sz="2800" dirty="0"/>
              <a:t>Data structure -  Tree</a:t>
            </a:r>
          </a:p>
          <a:p>
            <a:pPr lvl="1"/>
            <a:r>
              <a:rPr lang="en-US" sz="2400" dirty="0"/>
              <a:t>In a tree of order p , each node has p-1 search values</a:t>
            </a:r>
          </a:p>
          <a:p>
            <a:pPr lvl="1"/>
            <a:r>
              <a:rPr lang="en-US" sz="2400" dirty="0"/>
              <a:t>Each p</a:t>
            </a:r>
            <a:r>
              <a:rPr lang="en-US" sz="2400" baseline="-25000" dirty="0"/>
              <a:t>i</a:t>
            </a:r>
            <a:r>
              <a:rPr lang="en-US" sz="2400" dirty="0"/>
              <a:t> is a </a:t>
            </a:r>
            <a:r>
              <a:rPr lang="en-US" sz="2400" dirty="0" smtClean="0"/>
              <a:t>pointer </a:t>
            </a:r>
            <a:r>
              <a:rPr lang="en-US" sz="2400" dirty="0"/>
              <a:t>to a child node or a null pointer</a:t>
            </a:r>
          </a:p>
          <a:p>
            <a:pPr lvl="1"/>
            <a:r>
              <a:rPr lang="en-US" sz="2400" dirty="0"/>
              <a:t>K</a:t>
            </a:r>
            <a:r>
              <a:rPr lang="en-US" sz="2400" baseline="-25000" dirty="0"/>
              <a:t>i</a:t>
            </a:r>
            <a:r>
              <a:rPr lang="en-US" sz="2400" dirty="0"/>
              <a:t> is search value from some ordered set of values.</a:t>
            </a:r>
          </a:p>
          <a:p>
            <a:pPr lvl="1"/>
            <a:r>
              <a:rPr lang="en-US" sz="2400" dirty="0"/>
              <a:t>And a search tree not necessarily remains balanced tree when insertion or deletion occurs.</a:t>
            </a:r>
            <a:endParaRPr lang="en-GB"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DBMS-12</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A065A3A6-1A79-4C97-AD5B-7042BD795A54}" type="slidenum">
              <a:rPr lang="en-GB"/>
              <a:pPr/>
              <a:t>26</a:t>
            </a:fld>
            <a:endParaRPr lang="en-GB"/>
          </a:p>
        </p:txBody>
      </p:sp>
      <p:sp>
        <p:nvSpPr>
          <p:cNvPr id="263170" name="Rectangle 2"/>
          <p:cNvSpPr>
            <a:spLocks noGrp="1" noChangeArrowheads="1"/>
          </p:cNvSpPr>
          <p:nvPr>
            <p:ph type="title"/>
          </p:nvPr>
        </p:nvSpPr>
        <p:spPr/>
        <p:txBody>
          <a:bodyPr/>
          <a:lstStyle/>
          <a:p>
            <a:r>
              <a:rPr lang="en-US"/>
              <a:t>DATABASE MANAGEMENT</a:t>
            </a:r>
            <a:endParaRPr lang="en-GB"/>
          </a:p>
        </p:txBody>
      </p:sp>
      <p:sp>
        <p:nvSpPr>
          <p:cNvPr id="263171" name="Rectangle 3"/>
          <p:cNvSpPr>
            <a:spLocks noGrp="1" noChangeArrowheads="1"/>
          </p:cNvSpPr>
          <p:nvPr>
            <p:ph type="body" idx="1"/>
          </p:nvPr>
        </p:nvSpPr>
        <p:spPr/>
        <p:txBody>
          <a:bodyPr/>
          <a:lstStyle/>
          <a:p>
            <a:pPr>
              <a:lnSpc>
                <a:spcPct val="90000"/>
              </a:lnSpc>
            </a:pPr>
            <a:r>
              <a:rPr lang="en-US"/>
              <a:t>B tree:</a:t>
            </a:r>
          </a:p>
          <a:p>
            <a:pPr lvl="1">
              <a:lnSpc>
                <a:spcPct val="90000"/>
              </a:lnSpc>
            </a:pPr>
            <a:r>
              <a:rPr lang="en-US"/>
              <a:t>A B tree has additional constraints that ensures that the tree is always balanced and that the space wasted by deletion become more complex in order to maintain these constraints</a:t>
            </a:r>
          </a:p>
          <a:p>
            <a:pPr lvl="1">
              <a:lnSpc>
                <a:spcPct val="90000"/>
              </a:lnSpc>
            </a:pPr>
            <a:r>
              <a:rPr lang="en-US"/>
              <a:t>Most implementation of dynamic multi level index use a variation of B tree called B</a:t>
            </a:r>
            <a:r>
              <a:rPr lang="en-US" baseline="30000"/>
              <a:t>+ </a:t>
            </a:r>
            <a:r>
              <a:rPr lang="en-US"/>
              <a:t>tree.</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DBMS-12</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FC50F351-B075-43D3-AA7A-C461C143A14C}" type="slidenum">
              <a:rPr lang="en-GB"/>
              <a:pPr/>
              <a:t>3</a:t>
            </a:fld>
            <a:endParaRPr lang="en-GB"/>
          </a:p>
        </p:txBody>
      </p:sp>
      <p:sp>
        <p:nvSpPr>
          <p:cNvPr id="237570" name="Rectangle 2"/>
          <p:cNvSpPr>
            <a:spLocks noGrp="1" noChangeArrowheads="1"/>
          </p:cNvSpPr>
          <p:nvPr>
            <p:ph type="title"/>
          </p:nvPr>
        </p:nvSpPr>
        <p:spPr/>
        <p:txBody>
          <a:bodyPr/>
          <a:lstStyle/>
          <a:p>
            <a:r>
              <a:rPr lang="en-US"/>
              <a:t>DATABASE MANAGEMENT</a:t>
            </a:r>
            <a:endParaRPr lang="en-GB"/>
          </a:p>
        </p:txBody>
      </p:sp>
      <p:sp>
        <p:nvSpPr>
          <p:cNvPr id="237571" name="Rectangle 3"/>
          <p:cNvSpPr>
            <a:spLocks noGrp="1" noChangeArrowheads="1"/>
          </p:cNvSpPr>
          <p:nvPr>
            <p:ph type="body" idx="1"/>
          </p:nvPr>
        </p:nvSpPr>
        <p:spPr/>
        <p:txBody>
          <a:bodyPr/>
          <a:lstStyle/>
          <a:p>
            <a:pPr lvl="1"/>
            <a:r>
              <a:rPr lang="en-US"/>
              <a:t>Loss less – join property</a:t>
            </a:r>
          </a:p>
          <a:p>
            <a:pPr lvl="1"/>
            <a:endParaRPr lang="en-US"/>
          </a:p>
          <a:p>
            <a:pPr lvl="1"/>
            <a:endParaRPr lang="en-US"/>
          </a:p>
          <a:p>
            <a:pPr lvl="1"/>
            <a:endParaRPr lang="en-US"/>
          </a:p>
          <a:p>
            <a:pPr lvl="1"/>
            <a:r>
              <a:rPr lang="en-US"/>
              <a:t>Dependency- preservation</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DBMS-12</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CB5DF3E7-0C19-4F5E-827E-85A2B001A5D6}" type="slidenum">
              <a:rPr lang="en-GB"/>
              <a:pPr/>
              <a:t>4</a:t>
            </a:fld>
            <a:endParaRPr lang="en-GB"/>
          </a:p>
        </p:txBody>
      </p:sp>
      <p:sp>
        <p:nvSpPr>
          <p:cNvPr id="238594" name="Rectangle 2"/>
          <p:cNvSpPr>
            <a:spLocks noGrp="1" noChangeArrowheads="1"/>
          </p:cNvSpPr>
          <p:nvPr>
            <p:ph type="title"/>
          </p:nvPr>
        </p:nvSpPr>
        <p:spPr/>
        <p:txBody>
          <a:bodyPr/>
          <a:lstStyle/>
          <a:p>
            <a:r>
              <a:rPr lang="en-US"/>
              <a:t>DATABASE MANAGEMENT</a:t>
            </a:r>
            <a:endParaRPr lang="en-GB"/>
          </a:p>
        </p:txBody>
      </p:sp>
      <p:sp>
        <p:nvSpPr>
          <p:cNvPr id="238595" name="Rectangle 3"/>
          <p:cNvSpPr>
            <a:spLocks noGrp="1" noChangeArrowheads="1"/>
          </p:cNvSpPr>
          <p:nvPr>
            <p:ph type="body" idx="1"/>
          </p:nvPr>
        </p:nvSpPr>
        <p:spPr/>
        <p:txBody>
          <a:bodyPr/>
          <a:lstStyle/>
          <a:p>
            <a:pPr lvl="1"/>
            <a:r>
              <a:rPr lang="en-US"/>
              <a:t> R be a relation and F be a set of FDs</a:t>
            </a:r>
          </a:p>
          <a:p>
            <a:pPr lvl="1"/>
            <a:r>
              <a:rPr lang="en-US"/>
              <a:t>R</a:t>
            </a:r>
            <a:r>
              <a:rPr lang="en-US" baseline="-25000"/>
              <a:t>1</a:t>
            </a:r>
            <a:r>
              <a:rPr lang="en-US"/>
              <a:t> and R</a:t>
            </a:r>
            <a:r>
              <a:rPr lang="en-US" baseline="-25000"/>
              <a:t>2 </a:t>
            </a:r>
            <a:r>
              <a:rPr lang="en-US"/>
              <a:t>are the attribute sets of R after decomposition.</a:t>
            </a:r>
          </a:p>
          <a:p>
            <a:pPr lvl="1"/>
            <a:r>
              <a:rPr lang="en-US"/>
              <a:t>Decomposition will be loss less if</a:t>
            </a:r>
          </a:p>
          <a:p>
            <a:pPr lvl="2"/>
            <a:r>
              <a:rPr lang="en-US"/>
              <a:t>F</a:t>
            </a:r>
            <a:r>
              <a:rPr lang="en-US" baseline="30000"/>
              <a:t>+ </a:t>
            </a:r>
            <a:r>
              <a:rPr lang="en-US"/>
              <a:t>contains either the FD R</a:t>
            </a:r>
            <a:r>
              <a:rPr lang="en-US" baseline="-25000"/>
              <a:t>1</a:t>
            </a:r>
            <a:r>
              <a:rPr lang="en-US"/>
              <a:t> </a:t>
            </a:r>
            <a:r>
              <a:rPr lang="en-US">
                <a:ea typeface="Arial Unicode MS" pitchFamily="34" charset="-128"/>
                <a:cs typeface="Arial Unicode MS" pitchFamily="34" charset="-128"/>
              </a:rPr>
              <a:t>∩</a:t>
            </a:r>
            <a:r>
              <a:rPr lang="en-US"/>
              <a:t> R</a:t>
            </a:r>
            <a:r>
              <a:rPr lang="en-US" baseline="-25000"/>
              <a:t>2</a:t>
            </a:r>
            <a:r>
              <a:rPr lang="en-US"/>
              <a:t>  </a:t>
            </a:r>
            <a:r>
              <a:rPr lang="en-US">
                <a:ea typeface="Arial Unicode MS" pitchFamily="34" charset="-128"/>
                <a:cs typeface="Arial Unicode MS" pitchFamily="34" charset="-128"/>
              </a:rPr>
              <a:t>→  R1</a:t>
            </a:r>
            <a:r>
              <a:rPr lang="en-US"/>
              <a:t>  </a:t>
            </a:r>
          </a:p>
          <a:p>
            <a:pPr lvl="2">
              <a:buFont typeface="Wingdings" pitchFamily="2" charset="2"/>
              <a:buNone/>
            </a:pPr>
            <a:r>
              <a:rPr lang="en-US"/>
              <a:t>Or</a:t>
            </a:r>
          </a:p>
          <a:p>
            <a:pPr lvl="2">
              <a:buFont typeface="Wingdings" pitchFamily="2" charset="2"/>
              <a:buNone/>
            </a:pPr>
            <a:r>
              <a:rPr lang="en-US"/>
              <a:t>R1 </a:t>
            </a:r>
            <a:r>
              <a:rPr lang="en-US">
                <a:ea typeface="Arial Unicode MS" pitchFamily="34" charset="-128"/>
                <a:cs typeface="Arial Unicode MS" pitchFamily="34" charset="-128"/>
              </a:rPr>
              <a:t>∩</a:t>
            </a:r>
            <a:r>
              <a:rPr lang="en-US"/>
              <a:t> R2 </a:t>
            </a:r>
            <a:r>
              <a:rPr lang="en-US">
                <a:ea typeface="Arial Unicode MS" pitchFamily="34" charset="-128"/>
                <a:cs typeface="Arial Unicode MS" pitchFamily="34" charset="-128"/>
              </a:rPr>
              <a:t>→</a:t>
            </a:r>
            <a:r>
              <a:rPr lang="en-US"/>
              <a:t>  R2</a:t>
            </a: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DBMS-12</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929EF13A-BF20-4EE8-AEEB-FCF3A0573BFC}" type="slidenum">
              <a:rPr lang="en-GB"/>
              <a:pPr/>
              <a:t>5</a:t>
            </a:fld>
            <a:endParaRPr lang="en-GB"/>
          </a:p>
        </p:txBody>
      </p:sp>
      <p:sp>
        <p:nvSpPr>
          <p:cNvPr id="239618" name="Rectangle 2"/>
          <p:cNvSpPr>
            <a:spLocks noGrp="1" noChangeArrowheads="1"/>
          </p:cNvSpPr>
          <p:nvPr>
            <p:ph type="title"/>
          </p:nvPr>
        </p:nvSpPr>
        <p:spPr/>
        <p:txBody>
          <a:bodyPr/>
          <a:lstStyle/>
          <a:p>
            <a:r>
              <a:rPr lang="en-US"/>
              <a:t>DATABASE MANAGEMENT</a:t>
            </a:r>
            <a:endParaRPr lang="en-GB"/>
          </a:p>
        </p:txBody>
      </p:sp>
      <p:sp>
        <p:nvSpPr>
          <p:cNvPr id="239619" name="Rectangle 3"/>
          <p:cNvSpPr>
            <a:spLocks noGrp="1" noChangeArrowheads="1"/>
          </p:cNvSpPr>
          <p:nvPr>
            <p:ph type="body" idx="1"/>
          </p:nvPr>
        </p:nvSpPr>
        <p:spPr/>
        <p:txBody>
          <a:bodyPr/>
          <a:lstStyle/>
          <a:p>
            <a:pPr lvl="1"/>
            <a:r>
              <a:rPr lang="en-US"/>
              <a:t>Dependency preservation  allows to enforce all FDs by examining a single relation instance on each insertion or modification of a tuple.</a:t>
            </a: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DBMS-12</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87A4517B-7735-46FE-9832-5550E9EF4BA3}" type="slidenum">
              <a:rPr lang="en-GB"/>
              <a:pPr/>
              <a:t>6</a:t>
            </a:fld>
            <a:endParaRPr lang="en-GB"/>
          </a:p>
        </p:txBody>
      </p:sp>
      <p:sp>
        <p:nvSpPr>
          <p:cNvPr id="240642" name="Rectangle 2"/>
          <p:cNvSpPr>
            <a:spLocks noGrp="1" noChangeArrowheads="1"/>
          </p:cNvSpPr>
          <p:nvPr>
            <p:ph type="title"/>
          </p:nvPr>
        </p:nvSpPr>
        <p:spPr/>
        <p:txBody>
          <a:bodyPr/>
          <a:lstStyle/>
          <a:p>
            <a:r>
              <a:rPr lang="en-US"/>
              <a:t>DATABASE MANAGEMENT </a:t>
            </a:r>
            <a:endParaRPr lang="en-GB"/>
          </a:p>
        </p:txBody>
      </p:sp>
      <p:sp>
        <p:nvSpPr>
          <p:cNvPr id="240643" name="Rectangle 3"/>
          <p:cNvSpPr>
            <a:spLocks noGrp="1" noChangeArrowheads="1"/>
          </p:cNvSpPr>
          <p:nvPr>
            <p:ph type="body" idx="1"/>
          </p:nvPr>
        </p:nvSpPr>
        <p:spPr/>
        <p:txBody>
          <a:bodyPr/>
          <a:lstStyle/>
          <a:p>
            <a:r>
              <a:rPr lang="en-US"/>
              <a:t>Storage of data:</a:t>
            </a:r>
          </a:p>
          <a:p>
            <a:r>
              <a:rPr lang="en-US"/>
              <a:t>Disks:</a:t>
            </a:r>
          </a:p>
          <a:p>
            <a:pPr lvl="1"/>
            <a:r>
              <a:rPr lang="en-US"/>
              <a:t>DBMS stores information on (“hard”) disks</a:t>
            </a:r>
          </a:p>
          <a:p>
            <a:pPr lvl="1"/>
            <a:r>
              <a:rPr lang="en-US"/>
              <a:t>This has major implication on database design!</a:t>
            </a:r>
          </a:p>
          <a:p>
            <a:pPr lvl="1"/>
            <a:r>
              <a:rPr lang="en-US"/>
              <a:t>READ: transfer data from disk to main memory(RAM)</a:t>
            </a:r>
          </a:p>
          <a:p>
            <a:pPr lvl="1"/>
            <a:r>
              <a:rPr lang="en-US"/>
              <a:t>WRITE: Transfer data from RAM to disk</a:t>
            </a: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DBMS-12</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4618C66B-7ED6-4DF2-AF4B-0885CE9F7038}" type="slidenum">
              <a:rPr lang="en-GB"/>
              <a:pPr/>
              <a:t>7</a:t>
            </a:fld>
            <a:endParaRPr lang="en-GB"/>
          </a:p>
        </p:txBody>
      </p:sp>
      <p:sp>
        <p:nvSpPr>
          <p:cNvPr id="241666" name="Rectangle 2"/>
          <p:cNvSpPr>
            <a:spLocks noGrp="1" noChangeArrowheads="1"/>
          </p:cNvSpPr>
          <p:nvPr>
            <p:ph type="title"/>
          </p:nvPr>
        </p:nvSpPr>
        <p:spPr/>
        <p:txBody>
          <a:bodyPr/>
          <a:lstStyle/>
          <a:p>
            <a:r>
              <a:rPr lang="en-US"/>
              <a:t>DATABASE MANAGEMENT</a:t>
            </a:r>
            <a:endParaRPr lang="en-GB"/>
          </a:p>
        </p:txBody>
      </p:sp>
      <p:sp>
        <p:nvSpPr>
          <p:cNvPr id="241667" name="Rectangle 3"/>
          <p:cNvSpPr>
            <a:spLocks noGrp="1" noChangeArrowheads="1"/>
          </p:cNvSpPr>
          <p:nvPr>
            <p:ph type="body" idx="1"/>
          </p:nvPr>
        </p:nvSpPr>
        <p:spPr/>
        <p:txBody>
          <a:bodyPr/>
          <a:lstStyle/>
          <a:p>
            <a:r>
              <a:rPr lang="en-US" sz="2800"/>
              <a:t>Disk:</a:t>
            </a:r>
          </a:p>
          <a:p>
            <a:pPr lvl="1"/>
            <a:r>
              <a:rPr lang="en-US" sz="2400"/>
              <a:t>Secondary storage device of choice</a:t>
            </a:r>
          </a:p>
          <a:p>
            <a:pPr lvl="1"/>
            <a:r>
              <a:rPr lang="en-US" sz="2400"/>
              <a:t>Main advantage over tapes: Random access vs.Sequential.</a:t>
            </a:r>
          </a:p>
          <a:p>
            <a:pPr lvl="1"/>
            <a:r>
              <a:rPr lang="en-US" sz="2400"/>
              <a:t>Data is stored and retrieved in units called disk blocks or pages</a:t>
            </a:r>
          </a:p>
          <a:p>
            <a:pPr lvl="1"/>
            <a:r>
              <a:rPr lang="en-US" sz="2400"/>
              <a:t>Unlike RAM, time to retrieve a disk page varies depending upon location on disk. Therefore, relative placement of pages on disk has major impact on DBMS performance</a:t>
            </a:r>
            <a:endParaRPr lang="en-GB"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DBMS-12</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4D66DFDC-89F0-40CB-B05A-9A0755A4AC64}" type="slidenum">
              <a:rPr lang="en-GB"/>
              <a:pPr/>
              <a:t>8</a:t>
            </a:fld>
            <a:endParaRPr lang="en-GB"/>
          </a:p>
        </p:txBody>
      </p:sp>
      <p:sp>
        <p:nvSpPr>
          <p:cNvPr id="243714" name="Rectangle 2"/>
          <p:cNvSpPr>
            <a:spLocks noGrp="1" noChangeArrowheads="1"/>
          </p:cNvSpPr>
          <p:nvPr>
            <p:ph type="title"/>
          </p:nvPr>
        </p:nvSpPr>
        <p:spPr/>
        <p:txBody>
          <a:bodyPr/>
          <a:lstStyle/>
          <a:p>
            <a:r>
              <a:rPr lang="en-US"/>
              <a:t>DATABASE MANAGEMENT</a:t>
            </a:r>
            <a:endParaRPr lang="en-GB"/>
          </a:p>
        </p:txBody>
      </p:sp>
      <p:sp>
        <p:nvSpPr>
          <p:cNvPr id="243715" name="Rectangle 3"/>
          <p:cNvSpPr>
            <a:spLocks noGrp="1" noChangeArrowheads="1"/>
          </p:cNvSpPr>
          <p:nvPr>
            <p:ph type="body" idx="1"/>
          </p:nvPr>
        </p:nvSpPr>
        <p:spPr/>
        <p:txBody>
          <a:bodyPr/>
          <a:lstStyle/>
          <a:p>
            <a:r>
              <a:rPr lang="en-US"/>
              <a:t>Accessing a disk space</a:t>
            </a:r>
          </a:p>
          <a:p>
            <a:pPr lvl="1"/>
            <a:r>
              <a:rPr lang="en-US"/>
              <a:t>The time to access (read/write) a disk block</a:t>
            </a:r>
          </a:p>
          <a:p>
            <a:pPr lvl="2"/>
            <a:r>
              <a:rPr lang="en-US"/>
              <a:t>Seek time (moving arm to position disk head on the track</a:t>
            </a:r>
          </a:p>
          <a:p>
            <a:pPr lvl="2"/>
            <a:r>
              <a:rPr lang="en-US"/>
              <a:t>Rotational delay (waiting for block to rotate under head</a:t>
            </a:r>
          </a:p>
          <a:p>
            <a:pPr lvl="2"/>
            <a:r>
              <a:rPr lang="en-US"/>
              <a:t>Transfer time (actually moving data to/from disk surface)</a:t>
            </a: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DBMS-12</a:t>
            </a:r>
          </a:p>
        </p:txBody>
      </p:sp>
      <p:sp>
        <p:nvSpPr>
          <p:cNvPr id="5" name="Footer Placeholder 4"/>
          <p:cNvSpPr>
            <a:spLocks noGrp="1"/>
          </p:cNvSpPr>
          <p:nvPr>
            <p:ph type="ftr" sz="quarter" idx="11"/>
          </p:nvPr>
        </p:nvSpPr>
        <p:spPr/>
        <p:txBody>
          <a:bodyPr/>
          <a:lstStyle/>
          <a:p>
            <a:r>
              <a:rPr lang="en-GB"/>
              <a:t>Snigdha Biswas</a:t>
            </a:r>
          </a:p>
        </p:txBody>
      </p:sp>
      <p:sp>
        <p:nvSpPr>
          <p:cNvPr id="6" name="Slide Number Placeholder 5"/>
          <p:cNvSpPr>
            <a:spLocks noGrp="1"/>
          </p:cNvSpPr>
          <p:nvPr>
            <p:ph type="sldNum" sz="quarter" idx="12"/>
          </p:nvPr>
        </p:nvSpPr>
        <p:spPr/>
        <p:txBody>
          <a:bodyPr/>
          <a:lstStyle/>
          <a:p>
            <a:fld id="{BFA0BAA8-3655-4CFE-9068-C4B80B3E2E2C}" type="slidenum">
              <a:rPr lang="en-GB"/>
              <a:pPr/>
              <a:t>9</a:t>
            </a:fld>
            <a:endParaRPr lang="en-GB"/>
          </a:p>
        </p:txBody>
      </p:sp>
      <p:sp>
        <p:nvSpPr>
          <p:cNvPr id="244738" name="Rectangle 2"/>
          <p:cNvSpPr>
            <a:spLocks noGrp="1" noChangeArrowheads="1"/>
          </p:cNvSpPr>
          <p:nvPr>
            <p:ph type="title"/>
          </p:nvPr>
        </p:nvSpPr>
        <p:spPr/>
        <p:txBody>
          <a:bodyPr/>
          <a:lstStyle/>
          <a:p>
            <a:r>
              <a:rPr lang="en-US"/>
              <a:t>DATABASE MANAGEMENT</a:t>
            </a:r>
            <a:endParaRPr lang="en-GB"/>
          </a:p>
        </p:txBody>
      </p:sp>
      <p:sp>
        <p:nvSpPr>
          <p:cNvPr id="244739" name="Rectangle 3"/>
          <p:cNvSpPr>
            <a:spLocks noGrp="1" noChangeArrowheads="1"/>
          </p:cNvSpPr>
          <p:nvPr>
            <p:ph type="body" idx="1"/>
          </p:nvPr>
        </p:nvSpPr>
        <p:spPr/>
        <p:txBody>
          <a:bodyPr/>
          <a:lstStyle/>
          <a:p>
            <a:pPr lvl="1"/>
            <a:r>
              <a:rPr lang="en-US"/>
              <a:t>Seek time and rotational delay dominates</a:t>
            </a:r>
          </a:p>
          <a:p>
            <a:pPr lvl="2"/>
            <a:r>
              <a:rPr lang="en-US"/>
              <a:t>Seek time varies from about  1 to 20 msec</a:t>
            </a:r>
          </a:p>
          <a:p>
            <a:pPr lvl="2"/>
            <a:r>
              <a:rPr lang="en-US"/>
              <a:t>Rotational delay varies from 0 to 10 msec</a:t>
            </a:r>
          </a:p>
          <a:p>
            <a:pPr lvl="2"/>
            <a:r>
              <a:rPr lang="en-US"/>
              <a:t>Transfer rate is about 1 msec per 4KB page</a:t>
            </a:r>
          </a:p>
          <a:p>
            <a:pPr lvl="2"/>
            <a:endParaRPr lang="en-US"/>
          </a:p>
          <a:p>
            <a:pPr lvl="1"/>
            <a:r>
              <a:rPr lang="en-US"/>
              <a:t>I/O cost can be reduced by reducing seek/rotational delays</a:t>
            </a:r>
            <a:endParaRPr lang="en-GB"/>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urier New"/>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 typeface="Wingdings" pitchFamily="2" charset="2"/>
          <a:buChar char="v"/>
          <a:tabLst/>
          <a:defRPr kumimoji="0" lang="en-US" sz="1200" b="0" i="0" u="none" strike="noStrike" cap="none" normalizeH="0" baseline="0" smtClean="0">
            <a:ln>
              <a:noFill/>
            </a:ln>
            <a:solidFill>
              <a:schemeClr val="tx1"/>
            </a:solidFill>
            <a:effectLst/>
            <a:latin typeface="Batang" pitchFamily="18" charset="-127"/>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 typeface="Wingdings" pitchFamily="2" charset="2"/>
          <a:buChar char="v"/>
          <a:tabLst/>
          <a:defRPr kumimoji="0" lang="en-US" sz="1200" b="0" i="0" u="none" strike="noStrike" cap="none" normalizeH="0" baseline="0" smtClean="0">
            <a:ln>
              <a:noFill/>
            </a:ln>
            <a:solidFill>
              <a:schemeClr val="tx1"/>
            </a:solidFill>
            <a:effectLst/>
            <a:latin typeface="Batang" pitchFamily="18" charset="-127"/>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10412</TotalTime>
  <Words>1348</Words>
  <Application>Microsoft Office PowerPoint</Application>
  <PresentationFormat>On-screen Show (4:3)</PresentationFormat>
  <Paragraphs>211</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 Unicode MS</vt:lpstr>
      <vt:lpstr>Batang</vt:lpstr>
      <vt:lpstr>Courier New</vt:lpstr>
      <vt:lpstr>Times New Roman</vt:lpstr>
      <vt:lpstr>Wingdings</vt:lpstr>
      <vt:lpstr>Default Design</vt:lpstr>
      <vt:lpstr>DATABASE MANAGEMENT</vt:lpstr>
      <vt:lpstr>DATABASE MANAGEMENT</vt:lpstr>
      <vt:lpstr>DATABASE MANAGEMENT</vt:lpstr>
      <vt:lpstr>DATABASE MANAGEMENT</vt:lpstr>
      <vt:lpstr>DATABASE MANAGEMENT</vt:lpstr>
      <vt:lpstr>DATABASE MANAGEMENT </vt:lpstr>
      <vt:lpstr>DATABASE MANAGEMENT</vt:lpstr>
      <vt:lpstr>DATABASE MANAGEMENT</vt:lpstr>
      <vt:lpstr>DATABASE MANAGEMENT</vt:lpstr>
      <vt:lpstr>DATABASE MANAGEMENT</vt:lpstr>
      <vt:lpstr>DATABASE MANAGEMENT</vt:lpstr>
      <vt:lpstr>DATABASE MANAGEMENT</vt:lpstr>
      <vt:lpstr>DATABASE MANAGEMENT</vt:lpstr>
      <vt:lpstr>DATABASE MANAGEMENT</vt:lpstr>
      <vt:lpstr>DATABASE MANAGEMENT</vt:lpstr>
      <vt:lpstr>DATABASE MANAGEMENT</vt:lpstr>
      <vt:lpstr>DATABASE MANAGEMENT</vt:lpstr>
      <vt:lpstr>DATABASE MANAGEMENT</vt:lpstr>
      <vt:lpstr>DATABASE MANAGEMENT</vt:lpstr>
      <vt:lpstr>DATABASE MANAGEMENT</vt:lpstr>
      <vt:lpstr>DATABASE MANAGEMENT</vt:lpstr>
      <vt:lpstr>DATABASE MANAGEMENT</vt:lpstr>
      <vt:lpstr>DATABASE MANAGEMENT</vt:lpstr>
      <vt:lpstr>DATABASE MANAGEMENT</vt:lpstr>
      <vt:lpstr>DATABASE MANAGEMENT</vt:lpstr>
      <vt:lpstr>DATABASE MANAGEMENT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MANASGEMENT</dc:title>
  <dc:creator>rnbiswas</dc:creator>
  <cp:lastModifiedBy>acer pc</cp:lastModifiedBy>
  <cp:revision>199</cp:revision>
  <dcterms:created xsi:type="dcterms:W3CDTF">2007-10-01T11:10:55Z</dcterms:created>
  <dcterms:modified xsi:type="dcterms:W3CDTF">2017-04-20T18:13:24Z</dcterms:modified>
</cp:coreProperties>
</file>