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55" r:id="rId2"/>
    <p:sldId id="367" r:id="rId3"/>
    <p:sldId id="368" r:id="rId4"/>
    <p:sldId id="369" r:id="rId5"/>
    <p:sldId id="356" r:id="rId6"/>
    <p:sldId id="359" r:id="rId7"/>
    <p:sldId id="360" r:id="rId8"/>
    <p:sldId id="361" r:id="rId9"/>
    <p:sldId id="370" r:id="rId10"/>
    <p:sldId id="371" r:id="rId11"/>
    <p:sldId id="372" r:id="rId12"/>
    <p:sldId id="358" r:id="rId13"/>
    <p:sldId id="362" r:id="rId14"/>
    <p:sldId id="363" r:id="rId15"/>
    <p:sldId id="353" r:id="rId16"/>
    <p:sldId id="366" r:id="rId17"/>
    <p:sldId id="364" r:id="rId18"/>
    <p:sldId id="352" r:id="rId19"/>
    <p:sldId id="354" r:id="rId20"/>
    <p:sldId id="365" r:id="rId21"/>
    <p:sldId id="373" r:id="rId22"/>
    <p:sldId id="374" r:id="rId23"/>
    <p:sldId id="375" r:id="rId24"/>
    <p:sldId id="376" r:id="rId25"/>
    <p:sldId id="377" r:id="rId26"/>
    <p:sldId id="379" r:id="rId27"/>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5pPr>
    <a:lvl6pPr marL="2286000" algn="l" defTabSz="914400" rtl="0" eaLnBrk="1" latinLnBrk="0" hangingPunct="1">
      <a:defRPr sz="1200" kern="1200">
        <a:solidFill>
          <a:schemeClr val="tx1"/>
        </a:solidFill>
        <a:latin typeface="Batang" pitchFamily="18" charset="-127"/>
        <a:ea typeface="+mn-ea"/>
        <a:cs typeface="+mn-cs"/>
      </a:defRPr>
    </a:lvl6pPr>
    <a:lvl7pPr marL="2743200" algn="l" defTabSz="914400" rtl="0" eaLnBrk="1" latinLnBrk="0" hangingPunct="1">
      <a:defRPr sz="1200" kern="1200">
        <a:solidFill>
          <a:schemeClr val="tx1"/>
        </a:solidFill>
        <a:latin typeface="Batang" pitchFamily="18" charset="-127"/>
        <a:ea typeface="+mn-ea"/>
        <a:cs typeface="+mn-cs"/>
      </a:defRPr>
    </a:lvl7pPr>
    <a:lvl8pPr marL="3200400" algn="l" defTabSz="914400" rtl="0" eaLnBrk="1" latinLnBrk="0" hangingPunct="1">
      <a:defRPr sz="1200" kern="1200">
        <a:solidFill>
          <a:schemeClr val="tx1"/>
        </a:solidFill>
        <a:latin typeface="Batang" pitchFamily="18" charset="-127"/>
        <a:ea typeface="+mn-ea"/>
        <a:cs typeface="+mn-cs"/>
      </a:defRPr>
    </a:lvl8pPr>
    <a:lvl9pPr marL="3657600" algn="l" defTabSz="914400" rtl="0" eaLnBrk="1" latinLnBrk="0" hangingPunct="1">
      <a:defRPr sz="12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5" autoAdjust="0"/>
  </p:normalViewPr>
  <p:slideViewPr>
    <p:cSldViewPr>
      <p:cViewPr varScale="1">
        <p:scale>
          <a:sx n="60" d="100"/>
          <a:sy n="6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a:latin typeface="Times New Roman" charset="0"/>
              </a:defRPr>
            </a:lvl1pPr>
          </a:lstStyle>
          <a:p>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a:latin typeface="Times New Roman" charset="0"/>
              </a:defRPr>
            </a:lvl1pPr>
          </a:lstStyle>
          <a:p>
            <a:fld id="{456E954E-F2D5-439D-B85A-006734AD4BB0}" type="slidenum">
              <a:rPr lang="en-GB"/>
              <a:pPr/>
              <a:t>‹#›</a:t>
            </a:fld>
            <a:endParaRPr lang="en-GB"/>
          </a:p>
        </p:txBody>
      </p:sp>
    </p:spTree>
    <p:extLst>
      <p:ext uri="{BB962C8B-B14F-4D97-AF65-F5344CB8AC3E}">
        <p14:creationId xmlns:p14="http://schemas.microsoft.com/office/powerpoint/2010/main" val="7111478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r>
              <a:rPr lang="en-GB"/>
              <a:t>DBMS</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F54DF91F-C0F0-4335-BDAC-2BC1DA787937}"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DBMS</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07BFF577-F994-4CA9-802D-486D939684C2}"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DBMS</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9654C036-606F-4701-9371-12A6A6DEAFC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DBMS</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C072FECF-11EB-4F1D-BA21-98A254C833B0}"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GB"/>
              <a:t>DBMS</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599E0667-9B08-4114-89B9-FA77F721DC1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GB"/>
              <a:t>DBMS</a:t>
            </a:r>
          </a:p>
        </p:txBody>
      </p:sp>
      <p:sp>
        <p:nvSpPr>
          <p:cNvPr id="6" name="Footer Placeholder 5"/>
          <p:cNvSpPr>
            <a:spLocks noGrp="1"/>
          </p:cNvSpPr>
          <p:nvPr>
            <p:ph type="ftr" sz="quarter" idx="11"/>
          </p:nvPr>
        </p:nvSpPr>
        <p:spPr/>
        <p:txBody>
          <a:bodyPr/>
          <a:lstStyle>
            <a:lvl1pPr>
              <a:defRPr/>
            </a:lvl1pPr>
          </a:lstStyle>
          <a:p>
            <a:r>
              <a:rPr lang="en-GB"/>
              <a:t>Snigdha Biswas</a:t>
            </a:r>
          </a:p>
        </p:txBody>
      </p:sp>
      <p:sp>
        <p:nvSpPr>
          <p:cNvPr id="7" name="Slide Number Placeholder 6"/>
          <p:cNvSpPr>
            <a:spLocks noGrp="1"/>
          </p:cNvSpPr>
          <p:nvPr>
            <p:ph type="sldNum" sz="quarter" idx="12"/>
          </p:nvPr>
        </p:nvSpPr>
        <p:spPr/>
        <p:txBody>
          <a:bodyPr/>
          <a:lstStyle>
            <a:lvl1pPr>
              <a:defRPr/>
            </a:lvl1pPr>
          </a:lstStyle>
          <a:p>
            <a:fld id="{D7C0496F-A138-44DF-B4F3-EDB734DD2E8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GB"/>
              <a:t>DBMS</a:t>
            </a:r>
          </a:p>
        </p:txBody>
      </p:sp>
      <p:sp>
        <p:nvSpPr>
          <p:cNvPr id="8" name="Footer Placeholder 7"/>
          <p:cNvSpPr>
            <a:spLocks noGrp="1"/>
          </p:cNvSpPr>
          <p:nvPr>
            <p:ph type="ftr" sz="quarter" idx="11"/>
          </p:nvPr>
        </p:nvSpPr>
        <p:spPr/>
        <p:txBody>
          <a:bodyPr/>
          <a:lstStyle>
            <a:lvl1pPr>
              <a:defRPr/>
            </a:lvl1pPr>
          </a:lstStyle>
          <a:p>
            <a:r>
              <a:rPr lang="en-GB"/>
              <a:t>Snigdha Biswas</a:t>
            </a:r>
          </a:p>
        </p:txBody>
      </p:sp>
      <p:sp>
        <p:nvSpPr>
          <p:cNvPr id="9" name="Slide Number Placeholder 8"/>
          <p:cNvSpPr>
            <a:spLocks noGrp="1"/>
          </p:cNvSpPr>
          <p:nvPr>
            <p:ph type="sldNum" sz="quarter" idx="12"/>
          </p:nvPr>
        </p:nvSpPr>
        <p:spPr/>
        <p:txBody>
          <a:bodyPr/>
          <a:lstStyle>
            <a:lvl1pPr>
              <a:defRPr/>
            </a:lvl1pPr>
          </a:lstStyle>
          <a:p>
            <a:fld id="{3ECDC602-1015-448C-AE68-E3EC248A9F27}"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GB"/>
              <a:t>DBMS</a:t>
            </a:r>
          </a:p>
        </p:txBody>
      </p:sp>
      <p:sp>
        <p:nvSpPr>
          <p:cNvPr id="4" name="Footer Placeholder 3"/>
          <p:cNvSpPr>
            <a:spLocks noGrp="1"/>
          </p:cNvSpPr>
          <p:nvPr>
            <p:ph type="ftr" sz="quarter" idx="11"/>
          </p:nvPr>
        </p:nvSpPr>
        <p:spPr/>
        <p:txBody>
          <a:bodyPr/>
          <a:lstStyle>
            <a:lvl1pPr>
              <a:defRPr/>
            </a:lvl1pPr>
          </a:lstStyle>
          <a:p>
            <a:r>
              <a:rPr lang="en-GB"/>
              <a:t>Snigdha Biswas</a:t>
            </a:r>
          </a:p>
        </p:txBody>
      </p:sp>
      <p:sp>
        <p:nvSpPr>
          <p:cNvPr id="5" name="Slide Number Placeholder 4"/>
          <p:cNvSpPr>
            <a:spLocks noGrp="1"/>
          </p:cNvSpPr>
          <p:nvPr>
            <p:ph type="sldNum" sz="quarter" idx="12"/>
          </p:nvPr>
        </p:nvSpPr>
        <p:spPr/>
        <p:txBody>
          <a:bodyPr/>
          <a:lstStyle>
            <a:lvl1pPr>
              <a:defRPr/>
            </a:lvl1pPr>
          </a:lstStyle>
          <a:p>
            <a:fld id="{AFA31D85-38DB-4A8B-A332-5F1437D639DF}"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GB"/>
              <a:t>DBMS</a:t>
            </a:r>
          </a:p>
        </p:txBody>
      </p:sp>
      <p:sp>
        <p:nvSpPr>
          <p:cNvPr id="3" name="Footer Placeholder 2"/>
          <p:cNvSpPr>
            <a:spLocks noGrp="1"/>
          </p:cNvSpPr>
          <p:nvPr>
            <p:ph type="ftr" sz="quarter" idx="11"/>
          </p:nvPr>
        </p:nvSpPr>
        <p:spPr/>
        <p:txBody>
          <a:bodyPr/>
          <a:lstStyle>
            <a:lvl1pPr>
              <a:defRPr/>
            </a:lvl1pPr>
          </a:lstStyle>
          <a:p>
            <a:r>
              <a:rPr lang="en-GB"/>
              <a:t>Snigdha Biswas</a:t>
            </a:r>
          </a:p>
        </p:txBody>
      </p:sp>
      <p:sp>
        <p:nvSpPr>
          <p:cNvPr id="4" name="Slide Number Placeholder 3"/>
          <p:cNvSpPr>
            <a:spLocks noGrp="1"/>
          </p:cNvSpPr>
          <p:nvPr>
            <p:ph type="sldNum" sz="quarter" idx="12"/>
          </p:nvPr>
        </p:nvSpPr>
        <p:spPr/>
        <p:txBody>
          <a:bodyPr/>
          <a:lstStyle>
            <a:lvl1pPr>
              <a:defRPr/>
            </a:lvl1pPr>
          </a:lstStyle>
          <a:p>
            <a:fld id="{64698FA7-86D0-4581-BA5E-5A3CA6789BE0}"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GB"/>
              <a:t>DBMS</a:t>
            </a:r>
          </a:p>
        </p:txBody>
      </p:sp>
      <p:sp>
        <p:nvSpPr>
          <p:cNvPr id="6" name="Footer Placeholder 5"/>
          <p:cNvSpPr>
            <a:spLocks noGrp="1"/>
          </p:cNvSpPr>
          <p:nvPr>
            <p:ph type="ftr" sz="quarter" idx="11"/>
          </p:nvPr>
        </p:nvSpPr>
        <p:spPr/>
        <p:txBody>
          <a:bodyPr/>
          <a:lstStyle>
            <a:lvl1pPr>
              <a:defRPr/>
            </a:lvl1pPr>
          </a:lstStyle>
          <a:p>
            <a:r>
              <a:rPr lang="en-GB"/>
              <a:t>Snigdha Biswas</a:t>
            </a:r>
          </a:p>
        </p:txBody>
      </p:sp>
      <p:sp>
        <p:nvSpPr>
          <p:cNvPr id="7" name="Slide Number Placeholder 6"/>
          <p:cNvSpPr>
            <a:spLocks noGrp="1"/>
          </p:cNvSpPr>
          <p:nvPr>
            <p:ph type="sldNum" sz="quarter" idx="12"/>
          </p:nvPr>
        </p:nvSpPr>
        <p:spPr/>
        <p:txBody>
          <a:bodyPr/>
          <a:lstStyle>
            <a:lvl1pPr>
              <a:defRPr/>
            </a:lvl1pPr>
          </a:lstStyle>
          <a:p>
            <a:fld id="{F70741C2-DF33-40D8-9C6E-7B69CD3EEEC0}"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GB"/>
              <a:t>DBMS</a:t>
            </a:r>
          </a:p>
        </p:txBody>
      </p:sp>
      <p:sp>
        <p:nvSpPr>
          <p:cNvPr id="6" name="Footer Placeholder 5"/>
          <p:cNvSpPr>
            <a:spLocks noGrp="1"/>
          </p:cNvSpPr>
          <p:nvPr>
            <p:ph type="ftr" sz="quarter" idx="11"/>
          </p:nvPr>
        </p:nvSpPr>
        <p:spPr/>
        <p:txBody>
          <a:bodyPr/>
          <a:lstStyle>
            <a:lvl1pPr>
              <a:defRPr/>
            </a:lvl1pPr>
          </a:lstStyle>
          <a:p>
            <a:r>
              <a:rPr lang="en-GB"/>
              <a:t>Snigdha Biswas</a:t>
            </a:r>
          </a:p>
        </p:txBody>
      </p:sp>
      <p:sp>
        <p:nvSpPr>
          <p:cNvPr id="7" name="Slide Number Placeholder 6"/>
          <p:cNvSpPr>
            <a:spLocks noGrp="1"/>
          </p:cNvSpPr>
          <p:nvPr>
            <p:ph type="sldNum" sz="quarter" idx="12"/>
          </p:nvPr>
        </p:nvSpPr>
        <p:spPr/>
        <p:txBody>
          <a:bodyPr/>
          <a:lstStyle>
            <a:lvl1pPr>
              <a:defRPr/>
            </a:lvl1pPr>
          </a:lstStyle>
          <a:p>
            <a:fld id="{669AE354-40DB-40FC-9D9C-109F3C150B6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a:latin typeface="Times New Roman" charset="0"/>
              </a:defRPr>
            </a:lvl1pPr>
          </a:lstStyle>
          <a:p>
            <a:r>
              <a:rPr lang="en-GB"/>
              <a:t>DBMS</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charset="0"/>
              </a:defRPr>
            </a:lvl1pPr>
          </a:lstStyle>
          <a:p>
            <a:r>
              <a:rPr lang="en-GB"/>
              <a:t>Snigdha Biswas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Times New Roman" charset="0"/>
              </a:defRPr>
            </a:lvl1pPr>
          </a:lstStyle>
          <a:p>
            <a:fld id="{C7BF9D80-7B69-47E5-BEFB-531A77E98A8D}"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ourier New" pitchFamily="49" charset="0"/>
        </a:defRPr>
      </a:lvl2pPr>
      <a:lvl3pPr algn="ctr" rtl="0" fontAlgn="base">
        <a:spcBef>
          <a:spcPct val="0"/>
        </a:spcBef>
        <a:spcAft>
          <a:spcPct val="0"/>
        </a:spcAft>
        <a:defRPr sz="4400" b="1">
          <a:solidFill>
            <a:schemeClr val="tx2"/>
          </a:solidFill>
          <a:latin typeface="Courier New" pitchFamily="49" charset="0"/>
        </a:defRPr>
      </a:lvl3pPr>
      <a:lvl4pPr algn="ctr" rtl="0" fontAlgn="base">
        <a:spcBef>
          <a:spcPct val="0"/>
        </a:spcBef>
        <a:spcAft>
          <a:spcPct val="0"/>
        </a:spcAft>
        <a:defRPr sz="4400" b="1">
          <a:solidFill>
            <a:schemeClr val="tx2"/>
          </a:solidFill>
          <a:latin typeface="Courier New" pitchFamily="49" charset="0"/>
        </a:defRPr>
      </a:lvl4pPr>
      <a:lvl5pPr algn="ctr" rtl="0" fontAlgn="base">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532F77A9-66F7-4B50-897B-6CF8BFF37FE7}" type="slidenum">
              <a:rPr lang="en-GB"/>
              <a:pPr/>
              <a:t>1</a:t>
            </a:fld>
            <a:endParaRPr lang="en-GB"/>
          </a:p>
        </p:txBody>
      </p:sp>
      <p:sp>
        <p:nvSpPr>
          <p:cNvPr id="285698" name="Rectangle 2"/>
          <p:cNvSpPr>
            <a:spLocks noGrp="1" noChangeArrowheads="1"/>
          </p:cNvSpPr>
          <p:nvPr>
            <p:ph type="title"/>
          </p:nvPr>
        </p:nvSpPr>
        <p:spPr/>
        <p:txBody>
          <a:bodyPr/>
          <a:lstStyle/>
          <a:p>
            <a:r>
              <a:rPr lang="en-US"/>
              <a:t>DATABASE MANAGEMENT</a:t>
            </a:r>
            <a:endParaRPr lang="en-GB"/>
          </a:p>
        </p:txBody>
      </p:sp>
      <p:sp>
        <p:nvSpPr>
          <p:cNvPr id="285699" name="Rectangle 3"/>
          <p:cNvSpPr>
            <a:spLocks noGrp="1" noChangeArrowheads="1"/>
          </p:cNvSpPr>
          <p:nvPr>
            <p:ph type="body" idx="1"/>
          </p:nvPr>
        </p:nvSpPr>
        <p:spPr/>
        <p:txBody>
          <a:bodyPr/>
          <a:lstStyle/>
          <a:p>
            <a:r>
              <a:rPr lang="en-GB" dirty="0"/>
              <a:t>A database grows or shrinks as records are inserted or deleted</a:t>
            </a:r>
          </a:p>
          <a:p>
            <a:r>
              <a:rPr lang="en-GB" dirty="0"/>
              <a:t>Allocation and </a:t>
            </a:r>
            <a:r>
              <a:rPr lang="en-GB" dirty="0" smtClean="0"/>
              <a:t>deletion  </a:t>
            </a:r>
            <a:r>
              <a:rPr lang="en-GB" dirty="0"/>
              <a:t>can create holes</a:t>
            </a:r>
          </a:p>
          <a:p>
            <a:pPr>
              <a:buFont typeface="Wingdings" pitchFamily="2" charset="2"/>
              <a:buNone/>
            </a:pPr>
            <a:endParaRPr lang="en-GB" dirty="0"/>
          </a:p>
          <a:p>
            <a:r>
              <a:rPr lang="en-GB" dirty="0"/>
              <a:t>How to keep track of free blocks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7F131AB5-045C-4047-B344-062CC2709BD5}" type="slidenum">
              <a:rPr lang="en-GB"/>
              <a:pPr/>
              <a:t>10</a:t>
            </a:fld>
            <a:endParaRPr lang="en-GB"/>
          </a:p>
        </p:txBody>
      </p:sp>
      <p:sp>
        <p:nvSpPr>
          <p:cNvPr id="302082" name="Rectangle 2"/>
          <p:cNvSpPr>
            <a:spLocks noGrp="1" noChangeArrowheads="1"/>
          </p:cNvSpPr>
          <p:nvPr>
            <p:ph type="title"/>
          </p:nvPr>
        </p:nvSpPr>
        <p:spPr/>
        <p:txBody>
          <a:bodyPr/>
          <a:lstStyle/>
          <a:p>
            <a:r>
              <a:rPr lang="en-US"/>
              <a:t>DATABASE MANAGEMENT</a:t>
            </a:r>
            <a:endParaRPr lang="en-GB"/>
          </a:p>
        </p:txBody>
      </p:sp>
      <p:sp>
        <p:nvSpPr>
          <p:cNvPr id="302083" name="Rectangle 3"/>
          <p:cNvSpPr>
            <a:spLocks noGrp="1" noChangeArrowheads="1"/>
          </p:cNvSpPr>
          <p:nvPr>
            <p:ph type="body" idx="1"/>
          </p:nvPr>
        </p:nvSpPr>
        <p:spPr/>
        <p:txBody>
          <a:bodyPr/>
          <a:lstStyle/>
          <a:p>
            <a:r>
              <a:rPr lang="en-US"/>
              <a:t>Fixed length character string:</a:t>
            </a:r>
          </a:p>
          <a:p>
            <a:pPr lvl="1"/>
            <a:r>
              <a:rPr lang="en-US"/>
              <a:t>Described by  SQL type CHAR(n)</a:t>
            </a:r>
          </a:p>
          <a:p>
            <a:r>
              <a:rPr lang="en-US"/>
              <a:t>Variable length character string:</a:t>
            </a:r>
          </a:p>
          <a:p>
            <a:pPr lvl="1"/>
            <a:r>
              <a:rPr lang="en-US"/>
              <a:t>Describe by SQL type VARCHAR(n)</a:t>
            </a:r>
          </a:p>
          <a:p>
            <a:r>
              <a:rPr lang="en-US"/>
              <a:t>Null-terminated string:</a:t>
            </a:r>
          </a:p>
          <a:p>
            <a:pPr lvl="1"/>
            <a:r>
              <a:rPr lang="en-US"/>
              <a:t>Describe by SQL type VARCHAR2(n)</a:t>
            </a:r>
          </a:p>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15A68525-2825-4C61-8D00-6E2FE933742F}" type="slidenum">
              <a:rPr lang="en-GB"/>
              <a:pPr/>
              <a:t>11</a:t>
            </a:fld>
            <a:endParaRPr lang="en-GB"/>
          </a:p>
        </p:txBody>
      </p:sp>
      <p:sp>
        <p:nvSpPr>
          <p:cNvPr id="303106" name="Rectangle 2"/>
          <p:cNvSpPr>
            <a:spLocks noGrp="1" noChangeArrowheads="1"/>
          </p:cNvSpPr>
          <p:nvPr>
            <p:ph type="title"/>
          </p:nvPr>
        </p:nvSpPr>
        <p:spPr/>
        <p:txBody>
          <a:bodyPr/>
          <a:lstStyle/>
          <a:p>
            <a:r>
              <a:rPr lang="en-US"/>
              <a:t>DATABASE MANAGEMENT</a:t>
            </a:r>
            <a:endParaRPr lang="en-GB"/>
          </a:p>
        </p:txBody>
      </p:sp>
      <p:sp>
        <p:nvSpPr>
          <p:cNvPr id="303107" name="Rectangle 3"/>
          <p:cNvSpPr>
            <a:spLocks noGrp="1" noChangeArrowheads="1"/>
          </p:cNvSpPr>
          <p:nvPr>
            <p:ph type="body" idx="1"/>
          </p:nvPr>
        </p:nvSpPr>
        <p:spPr/>
        <p:txBody>
          <a:bodyPr/>
          <a:lstStyle/>
          <a:p>
            <a:r>
              <a:rPr lang="en-US"/>
              <a:t>Date and time:</a:t>
            </a:r>
          </a:p>
          <a:p>
            <a:pPr lvl="1"/>
            <a:r>
              <a:rPr lang="en-US"/>
              <a:t>Usually represented as a fixed length character string following some format</a:t>
            </a:r>
          </a:p>
          <a:p>
            <a:pPr lvl="1"/>
            <a:endParaRPr lang="en-US"/>
          </a:p>
          <a:p>
            <a:pPr lvl="1"/>
            <a:r>
              <a:rPr lang="en-US"/>
              <a:t>It can be represented as any other fixed length character string.</a:t>
            </a:r>
          </a:p>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EB48AC21-A578-4CC2-A35F-9B76A8466E24}" type="slidenum">
              <a:rPr lang="en-GB"/>
              <a:pPr/>
              <a:t>12</a:t>
            </a:fld>
            <a:endParaRPr lang="en-GB"/>
          </a:p>
        </p:txBody>
      </p:sp>
      <p:sp>
        <p:nvSpPr>
          <p:cNvPr id="288770" name="Rectangle 2"/>
          <p:cNvSpPr>
            <a:spLocks noGrp="1" noChangeArrowheads="1"/>
          </p:cNvSpPr>
          <p:nvPr>
            <p:ph type="title"/>
          </p:nvPr>
        </p:nvSpPr>
        <p:spPr/>
        <p:txBody>
          <a:bodyPr/>
          <a:lstStyle/>
          <a:p>
            <a:r>
              <a:rPr lang="en-US"/>
              <a:t>RECORDS</a:t>
            </a:r>
            <a:endParaRPr lang="en-GB"/>
          </a:p>
        </p:txBody>
      </p:sp>
      <p:sp>
        <p:nvSpPr>
          <p:cNvPr id="288771" name="Rectangle 3"/>
          <p:cNvSpPr>
            <a:spLocks noGrp="1" noChangeArrowheads="1"/>
          </p:cNvSpPr>
          <p:nvPr>
            <p:ph type="body" idx="1"/>
          </p:nvPr>
        </p:nvSpPr>
        <p:spPr/>
        <p:txBody>
          <a:bodyPr/>
          <a:lstStyle/>
          <a:p>
            <a:r>
              <a:rPr lang="en-US" sz="2800" dirty="0"/>
              <a:t>What is a </a:t>
            </a:r>
            <a:r>
              <a:rPr lang="en-US" sz="2800" dirty="0" smtClean="0"/>
              <a:t>record</a:t>
            </a:r>
            <a:endParaRPr lang="en-US" sz="2800" dirty="0"/>
          </a:p>
          <a:p>
            <a:pPr lvl="1"/>
            <a:r>
              <a:rPr lang="en-US" sz="2400" dirty="0"/>
              <a:t>Records are composed of various fields and a header. </a:t>
            </a:r>
          </a:p>
          <a:p>
            <a:r>
              <a:rPr lang="en-US" sz="2800" dirty="0"/>
              <a:t>Building fixed length record:</a:t>
            </a:r>
          </a:p>
          <a:p>
            <a:pPr lvl="1"/>
            <a:r>
              <a:rPr lang="en-US" sz="2400" dirty="0"/>
              <a:t>Concatenate the fields and form the record</a:t>
            </a:r>
          </a:p>
          <a:p>
            <a:r>
              <a:rPr lang="en-US" sz="2800" dirty="0"/>
              <a:t>Record header</a:t>
            </a:r>
          </a:p>
          <a:p>
            <a:pPr lvl="1"/>
            <a:r>
              <a:rPr lang="en-US" sz="2400" dirty="0"/>
              <a:t>Contains information about , schema information, and length of the record, time stamp</a:t>
            </a:r>
          </a:p>
          <a:p>
            <a:pPr>
              <a:buFont typeface="Wingdings" pitchFamily="2" charset="2"/>
              <a:buNone/>
            </a:pPr>
            <a:endParaRPr lang="en-GB"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F87C2D77-00C8-45B3-A29F-5E9A4FA010CC}" type="slidenum">
              <a:rPr lang="en-GB"/>
              <a:pPr/>
              <a:t>13</a:t>
            </a:fld>
            <a:endParaRPr lang="en-GB"/>
          </a:p>
        </p:txBody>
      </p:sp>
      <p:sp>
        <p:nvSpPr>
          <p:cNvPr id="292866" name="Rectangle 2"/>
          <p:cNvSpPr>
            <a:spLocks noGrp="1" noChangeArrowheads="1"/>
          </p:cNvSpPr>
          <p:nvPr>
            <p:ph type="title"/>
          </p:nvPr>
        </p:nvSpPr>
        <p:spPr/>
        <p:txBody>
          <a:bodyPr/>
          <a:lstStyle/>
          <a:p>
            <a:r>
              <a:rPr lang="en-US"/>
              <a:t>PACKING FIXED LENGTH RECORDS INTO BLOCKS</a:t>
            </a:r>
            <a:endParaRPr lang="en-GB"/>
          </a:p>
        </p:txBody>
      </p:sp>
      <p:sp>
        <p:nvSpPr>
          <p:cNvPr id="292867" name="Rectangle 3"/>
          <p:cNvSpPr>
            <a:spLocks noGrp="1" noChangeArrowheads="1"/>
          </p:cNvSpPr>
          <p:nvPr>
            <p:ph type="body" idx="1"/>
          </p:nvPr>
        </p:nvSpPr>
        <p:spPr/>
        <p:txBody>
          <a:bodyPr/>
          <a:lstStyle/>
          <a:p>
            <a:pPr>
              <a:lnSpc>
                <a:spcPct val="90000"/>
              </a:lnSpc>
            </a:pPr>
            <a:r>
              <a:rPr lang="en-US" sz="2800"/>
              <a:t>Record are stored into blocks of the disk and moved into the main memory. There is an optional block header that holds information like:</a:t>
            </a:r>
          </a:p>
          <a:p>
            <a:pPr lvl="1">
              <a:lnSpc>
                <a:spcPct val="90000"/>
              </a:lnSpc>
            </a:pPr>
            <a:r>
              <a:rPr lang="en-US" sz="2400"/>
              <a:t>Link to one or more other blocks as a part of a network of block such as these</a:t>
            </a:r>
          </a:p>
          <a:p>
            <a:pPr lvl="1">
              <a:lnSpc>
                <a:spcPct val="90000"/>
              </a:lnSpc>
            </a:pPr>
            <a:r>
              <a:rPr lang="en-US" sz="2400"/>
              <a:t>Information about the role played by this block in such network</a:t>
            </a:r>
          </a:p>
          <a:p>
            <a:pPr lvl="1">
              <a:lnSpc>
                <a:spcPct val="90000"/>
              </a:lnSpc>
            </a:pPr>
            <a:r>
              <a:rPr lang="en-US" sz="2400"/>
              <a:t>Information about which relation the tuples of this block belongs to</a:t>
            </a:r>
          </a:p>
          <a:p>
            <a:pPr lvl="1">
              <a:lnSpc>
                <a:spcPct val="90000"/>
              </a:lnSpc>
            </a:pPr>
            <a:endParaRPr lang="en-GB"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03D366A9-9124-401C-ACAA-FAC01BF0EEB7}" type="slidenum">
              <a:rPr lang="en-GB"/>
              <a:pPr/>
              <a:t>14</a:t>
            </a:fld>
            <a:endParaRPr lang="en-GB"/>
          </a:p>
        </p:txBody>
      </p:sp>
      <p:sp>
        <p:nvSpPr>
          <p:cNvPr id="293890" name="Rectangle 2"/>
          <p:cNvSpPr>
            <a:spLocks noGrp="1" noChangeArrowheads="1"/>
          </p:cNvSpPr>
          <p:nvPr>
            <p:ph type="title"/>
          </p:nvPr>
        </p:nvSpPr>
        <p:spPr/>
        <p:txBody>
          <a:bodyPr/>
          <a:lstStyle/>
          <a:p>
            <a:r>
              <a:rPr lang="en-US"/>
              <a:t>PACKING FIXED LENGTH RECORDS INTO BLOCKS</a:t>
            </a:r>
            <a:endParaRPr lang="en-GB"/>
          </a:p>
        </p:txBody>
      </p:sp>
      <p:sp>
        <p:nvSpPr>
          <p:cNvPr id="293891" name="Rectangle 3"/>
          <p:cNvSpPr>
            <a:spLocks noGrp="1" noChangeArrowheads="1"/>
          </p:cNvSpPr>
          <p:nvPr>
            <p:ph type="body" idx="1"/>
          </p:nvPr>
        </p:nvSpPr>
        <p:spPr/>
        <p:txBody>
          <a:bodyPr/>
          <a:lstStyle/>
          <a:p>
            <a:pPr lvl="1"/>
            <a:r>
              <a:rPr lang="en-US"/>
              <a:t>A directory giving the offset of each record in the block</a:t>
            </a:r>
          </a:p>
          <a:p>
            <a:pPr lvl="1"/>
            <a:r>
              <a:rPr lang="en-US"/>
              <a:t>A ‘block ID’</a:t>
            </a:r>
          </a:p>
          <a:p>
            <a:pPr lvl="1"/>
            <a:r>
              <a:rPr lang="en-US"/>
              <a:t>Time stamp(s) indicating the time of the block last modified</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57EAC461-FF1D-4096-931E-8F7ED54AC6FA}" type="slidenum">
              <a:rPr lang="en-GB"/>
              <a:pPr/>
              <a:t>15</a:t>
            </a:fld>
            <a:endParaRPr lang="en-GB"/>
          </a:p>
        </p:txBody>
      </p:sp>
      <p:sp>
        <p:nvSpPr>
          <p:cNvPr id="283650" name="Rectangle 2"/>
          <p:cNvSpPr>
            <a:spLocks noGrp="1" noChangeArrowheads="1"/>
          </p:cNvSpPr>
          <p:nvPr>
            <p:ph type="title"/>
          </p:nvPr>
        </p:nvSpPr>
        <p:spPr/>
        <p:txBody>
          <a:bodyPr/>
          <a:lstStyle/>
          <a:p>
            <a:r>
              <a:rPr lang="en-US"/>
              <a:t>RECORDS</a:t>
            </a:r>
            <a:endParaRPr lang="en-IN"/>
          </a:p>
        </p:txBody>
      </p:sp>
      <p:sp>
        <p:nvSpPr>
          <p:cNvPr id="283651" name="Rectangle 3"/>
          <p:cNvSpPr>
            <a:spLocks noGrp="1" noChangeArrowheads="1"/>
          </p:cNvSpPr>
          <p:nvPr>
            <p:ph type="body" idx="1"/>
          </p:nvPr>
        </p:nvSpPr>
        <p:spPr/>
        <p:txBody>
          <a:bodyPr/>
          <a:lstStyle/>
          <a:p>
            <a:r>
              <a:rPr lang="en-US" sz="2800"/>
              <a:t>Representing block and record address</a:t>
            </a:r>
          </a:p>
          <a:p>
            <a:pPr lvl="1"/>
            <a:r>
              <a:rPr lang="en-US" sz="2400"/>
              <a:t>The address of a block when it is loaded into a buffer of main memory can be taken  to be the virtual address of the first byte of that record</a:t>
            </a:r>
          </a:p>
          <a:p>
            <a:pPr lvl="1"/>
            <a:r>
              <a:rPr lang="en-US" sz="2400"/>
              <a:t>Client-server system:Server’s data lives in the database address space, client application uses a conventional virtual address space</a:t>
            </a:r>
          </a:p>
          <a:p>
            <a:pPr lvl="1"/>
            <a:r>
              <a:rPr lang="en-US" sz="2400"/>
              <a:t>Logical and structured addresses: Each block of record has a logical address, which is arbitrary string of bytes of some fixed length. </a:t>
            </a:r>
          </a:p>
          <a:p>
            <a:pPr lvl="1"/>
            <a:endParaRPr lang="en-I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237B9149-0214-44FB-B7B5-D54B34AA9672}" type="slidenum">
              <a:rPr lang="en-GB"/>
              <a:pPr/>
              <a:t>16</a:t>
            </a:fld>
            <a:endParaRPr lang="en-GB"/>
          </a:p>
        </p:txBody>
      </p:sp>
      <p:sp>
        <p:nvSpPr>
          <p:cNvPr id="296962" name="Rectangle 2"/>
          <p:cNvSpPr>
            <a:spLocks noGrp="1" noChangeArrowheads="1"/>
          </p:cNvSpPr>
          <p:nvPr>
            <p:ph type="title"/>
          </p:nvPr>
        </p:nvSpPr>
        <p:spPr/>
        <p:txBody>
          <a:bodyPr/>
          <a:lstStyle/>
          <a:p>
            <a:r>
              <a:rPr lang="en-US"/>
              <a:t>RECORDS</a:t>
            </a:r>
            <a:endParaRPr lang="en-GB"/>
          </a:p>
        </p:txBody>
      </p:sp>
      <p:sp>
        <p:nvSpPr>
          <p:cNvPr id="296963" name="Rectangle 3"/>
          <p:cNvSpPr>
            <a:spLocks noGrp="1" noChangeArrowheads="1"/>
          </p:cNvSpPr>
          <p:nvPr>
            <p:ph type="body" idx="1"/>
          </p:nvPr>
        </p:nvSpPr>
        <p:spPr/>
        <p:txBody>
          <a:bodyPr/>
          <a:lstStyle/>
          <a:p>
            <a:pPr>
              <a:lnSpc>
                <a:spcPct val="90000"/>
              </a:lnSpc>
            </a:pPr>
            <a:r>
              <a:rPr lang="en-US" sz="2800"/>
              <a:t>Physical address:</a:t>
            </a:r>
          </a:p>
          <a:p>
            <a:pPr lvl="1">
              <a:lnSpc>
                <a:spcPct val="90000"/>
              </a:lnSpc>
            </a:pPr>
            <a:r>
              <a:rPr lang="en-US" sz="2400"/>
              <a:t>These are byte string that let determine the place within the secondary storage system where the block or record can be found.</a:t>
            </a:r>
          </a:p>
          <a:p>
            <a:pPr lvl="1">
              <a:lnSpc>
                <a:spcPct val="90000"/>
              </a:lnSpc>
            </a:pPr>
            <a:r>
              <a:rPr lang="en-US" sz="2400"/>
              <a:t>One more byte of the physical address is used to indicate  each of</a:t>
            </a:r>
          </a:p>
          <a:p>
            <a:pPr lvl="1">
              <a:lnSpc>
                <a:spcPct val="90000"/>
              </a:lnSpc>
            </a:pPr>
            <a:r>
              <a:rPr lang="en-US" sz="2400"/>
              <a:t>The host to which the storage is attached</a:t>
            </a:r>
          </a:p>
          <a:p>
            <a:pPr lvl="1">
              <a:lnSpc>
                <a:spcPct val="90000"/>
              </a:lnSpc>
            </a:pPr>
            <a:r>
              <a:rPr lang="en-US" sz="2400"/>
              <a:t>An identifier for the disk or other device on which the block is located</a:t>
            </a:r>
          </a:p>
          <a:p>
            <a:pPr lvl="1">
              <a:lnSpc>
                <a:spcPct val="90000"/>
              </a:lnSpc>
            </a:pPr>
            <a:r>
              <a:rPr lang="en-US" sz="2400"/>
              <a:t>The number of the cylinder of the disk</a:t>
            </a:r>
          </a:p>
          <a:p>
            <a:pPr lvl="1">
              <a:lnSpc>
                <a:spcPct val="90000"/>
              </a:lnSpc>
            </a:pPr>
            <a:r>
              <a:rPr lang="en-US" sz="2400"/>
              <a:t>The number of the track within the cylinder</a:t>
            </a:r>
          </a:p>
          <a:p>
            <a:pPr lvl="1">
              <a:lnSpc>
                <a:spcPct val="90000"/>
              </a:lnSpc>
            </a:pPr>
            <a:r>
              <a:rPr lang="en-US" sz="2400"/>
              <a:t>The number of the block within the track</a:t>
            </a:r>
          </a:p>
          <a:p>
            <a:pPr lvl="1">
              <a:lnSpc>
                <a:spcPct val="90000"/>
              </a:lnSpc>
            </a:pPr>
            <a:r>
              <a:rPr lang="en-US" sz="2400"/>
              <a:t>The offset of the beginning of the record</a:t>
            </a:r>
          </a:p>
          <a:p>
            <a:pPr lvl="1">
              <a:lnSpc>
                <a:spcPct val="90000"/>
              </a:lnSpc>
            </a:pPr>
            <a:endParaRPr lang="en-GB"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9CD47D6E-CB59-46C9-80AA-D3D70BF78E5A}" type="slidenum">
              <a:rPr lang="en-GB"/>
              <a:pPr/>
              <a:t>17</a:t>
            </a:fld>
            <a:endParaRPr lang="en-GB"/>
          </a:p>
        </p:txBody>
      </p:sp>
      <p:sp>
        <p:nvSpPr>
          <p:cNvPr id="294914" name="Rectangle 2"/>
          <p:cNvSpPr>
            <a:spLocks noGrp="1" noChangeArrowheads="1"/>
          </p:cNvSpPr>
          <p:nvPr>
            <p:ph type="title"/>
          </p:nvPr>
        </p:nvSpPr>
        <p:spPr/>
        <p:txBody>
          <a:bodyPr/>
          <a:lstStyle/>
          <a:p>
            <a:r>
              <a:rPr lang="en-US" dirty="0" smtClean="0"/>
              <a:t>RECORD BLOCKING</a:t>
            </a:r>
            <a:endParaRPr lang="en-GB" dirty="0"/>
          </a:p>
        </p:txBody>
      </p:sp>
      <p:sp>
        <p:nvSpPr>
          <p:cNvPr id="294915" name="Rectangle 3"/>
          <p:cNvSpPr>
            <a:spLocks noGrp="1" noChangeArrowheads="1"/>
          </p:cNvSpPr>
          <p:nvPr>
            <p:ph type="body" idx="1"/>
          </p:nvPr>
        </p:nvSpPr>
        <p:spPr/>
        <p:txBody>
          <a:bodyPr/>
          <a:lstStyle/>
          <a:p>
            <a:r>
              <a:rPr lang="en-US" sz="2800" dirty="0" smtClean="0"/>
              <a:t>Block is the unit of data transfer between disk and memory.</a:t>
            </a:r>
          </a:p>
          <a:p>
            <a:r>
              <a:rPr lang="en-US" sz="2800" dirty="0" smtClean="0"/>
              <a:t>When the block size is greater than record size-</a:t>
            </a:r>
          </a:p>
          <a:p>
            <a:pPr lvl="1"/>
            <a:r>
              <a:rPr lang="en-US" sz="2400" dirty="0" smtClean="0"/>
              <a:t>Each block will contain numerous records</a:t>
            </a:r>
          </a:p>
          <a:p>
            <a:pPr lvl="1"/>
            <a:r>
              <a:rPr lang="en-US" sz="2400" dirty="0" smtClean="0"/>
              <a:t>Some files might have un usually large records that cannot fit in one block.</a:t>
            </a:r>
          </a:p>
          <a:p>
            <a:pPr lvl="1"/>
            <a:r>
              <a:rPr lang="en-US" sz="2400" dirty="0" smtClean="0"/>
              <a:t>Block size is B bytes</a:t>
            </a:r>
          </a:p>
          <a:p>
            <a:pPr lvl="1"/>
            <a:r>
              <a:rPr lang="en-US" sz="2400" dirty="0" smtClean="0"/>
              <a:t>File of fixed length records of size R bytes. With</a:t>
            </a:r>
          </a:p>
          <a:p>
            <a:pPr lvl="1"/>
            <a:r>
              <a:rPr lang="en-US" sz="2400" dirty="0" smtClean="0"/>
              <a:t>B </a:t>
            </a:r>
            <a:r>
              <a:rPr lang="en-US" sz="2400" dirty="0" smtClean="0">
                <a:sym typeface="Symbol" panose="05050102010706020507" pitchFamily="18" charset="2"/>
              </a:rPr>
              <a:t> R</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99936814-14A5-452A-9399-B5DA48D1E136}" type="slidenum">
              <a:rPr lang="en-GB"/>
              <a:pPr/>
              <a:t>18</a:t>
            </a:fld>
            <a:endParaRPr lang="en-GB"/>
          </a:p>
        </p:txBody>
      </p:sp>
      <p:sp>
        <p:nvSpPr>
          <p:cNvPr id="282626" name="Rectangle 2"/>
          <p:cNvSpPr>
            <a:spLocks noGrp="1" noChangeArrowheads="1"/>
          </p:cNvSpPr>
          <p:nvPr>
            <p:ph type="title"/>
          </p:nvPr>
        </p:nvSpPr>
        <p:spPr/>
        <p:txBody>
          <a:bodyPr/>
          <a:lstStyle/>
          <a:p>
            <a:r>
              <a:rPr lang="en-US" dirty="0" smtClean="0"/>
              <a:t>RECORD BLOCKING</a:t>
            </a:r>
            <a:endParaRPr lang="en-IN" dirty="0"/>
          </a:p>
        </p:txBody>
      </p:sp>
      <p:sp>
        <p:nvSpPr>
          <p:cNvPr id="282627" name="Rectangle 3"/>
          <p:cNvSpPr>
            <a:spLocks noGrp="1" noChangeArrowheads="1"/>
          </p:cNvSpPr>
          <p:nvPr>
            <p:ph type="body" idx="1"/>
          </p:nvPr>
        </p:nvSpPr>
        <p:spPr/>
        <p:txBody>
          <a:bodyPr/>
          <a:lstStyle/>
          <a:p>
            <a:pPr lvl="1">
              <a:lnSpc>
                <a:spcPct val="80000"/>
              </a:lnSpc>
            </a:pPr>
            <a:r>
              <a:rPr lang="en-US" sz="3200" dirty="0" smtClean="0"/>
              <a:t>Then </a:t>
            </a:r>
            <a:r>
              <a:rPr lang="en-US" sz="3200" dirty="0" err="1" smtClean="0"/>
              <a:t>bfr</a:t>
            </a:r>
            <a:r>
              <a:rPr lang="en-US" sz="3200" dirty="0" smtClean="0"/>
              <a:t> =[ B/R] records can be fitted per block.</a:t>
            </a:r>
          </a:p>
          <a:p>
            <a:pPr lvl="1">
              <a:lnSpc>
                <a:spcPct val="80000"/>
              </a:lnSpc>
            </a:pPr>
            <a:r>
              <a:rPr lang="en-US" sz="3200" dirty="0" smtClean="0"/>
              <a:t>It will be rounded to an integer value.</a:t>
            </a:r>
          </a:p>
          <a:p>
            <a:pPr lvl="1">
              <a:lnSpc>
                <a:spcPct val="80000"/>
              </a:lnSpc>
            </a:pPr>
            <a:endParaRPr lang="en-US" sz="3200" dirty="0"/>
          </a:p>
          <a:p>
            <a:pPr lvl="1">
              <a:lnSpc>
                <a:spcPct val="80000"/>
              </a:lnSpc>
            </a:pPr>
            <a:r>
              <a:rPr lang="en-US" sz="3200" dirty="0" err="1" smtClean="0"/>
              <a:t>bfr</a:t>
            </a:r>
            <a:r>
              <a:rPr lang="en-US" sz="3200" dirty="0" smtClean="0"/>
              <a:t> = blocking factor of the file</a:t>
            </a:r>
          </a:p>
          <a:p>
            <a:pPr lvl="1">
              <a:lnSpc>
                <a:spcPct val="80000"/>
              </a:lnSpc>
            </a:pPr>
            <a:r>
              <a:rPr lang="en-US" sz="3200" dirty="0" smtClean="0"/>
              <a:t>R may not divide B exactly, so some unused space in each block</a:t>
            </a:r>
          </a:p>
          <a:p>
            <a:pPr lvl="1">
              <a:lnSpc>
                <a:spcPct val="80000"/>
              </a:lnSpc>
            </a:pPr>
            <a:r>
              <a:rPr lang="en-US" sz="3200" dirty="0" smtClean="0"/>
              <a:t>B – (</a:t>
            </a:r>
            <a:r>
              <a:rPr lang="en-US" sz="3200" dirty="0" err="1" smtClean="0"/>
              <a:t>bfr</a:t>
            </a:r>
            <a:r>
              <a:rPr lang="en-US" sz="3200" dirty="0" smtClean="0"/>
              <a:t>*R) bytes.</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1C1CB253-A1EE-4D48-9098-1A919D57D812}" type="slidenum">
              <a:rPr lang="en-GB"/>
              <a:pPr/>
              <a:t>19</a:t>
            </a:fld>
            <a:endParaRPr lang="en-GB"/>
          </a:p>
        </p:txBody>
      </p:sp>
      <p:sp>
        <p:nvSpPr>
          <p:cNvPr id="284674" name="Rectangle 2"/>
          <p:cNvSpPr>
            <a:spLocks noGrp="1" noChangeArrowheads="1"/>
          </p:cNvSpPr>
          <p:nvPr>
            <p:ph type="title"/>
          </p:nvPr>
        </p:nvSpPr>
        <p:spPr/>
        <p:txBody>
          <a:bodyPr/>
          <a:lstStyle/>
          <a:p>
            <a:r>
              <a:rPr lang="en-US" dirty="0" smtClean="0"/>
              <a:t>RECORD BLOCKING</a:t>
            </a:r>
            <a:endParaRPr lang="en-IN" dirty="0"/>
          </a:p>
        </p:txBody>
      </p:sp>
      <p:sp>
        <p:nvSpPr>
          <p:cNvPr id="284675" name="Rectangle 3"/>
          <p:cNvSpPr>
            <a:spLocks noGrp="1" noChangeArrowheads="1"/>
          </p:cNvSpPr>
          <p:nvPr>
            <p:ph type="body" idx="1"/>
          </p:nvPr>
        </p:nvSpPr>
        <p:spPr/>
        <p:txBody>
          <a:bodyPr/>
          <a:lstStyle/>
          <a:p>
            <a:pPr>
              <a:lnSpc>
                <a:spcPct val="90000"/>
              </a:lnSpc>
            </a:pPr>
            <a:r>
              <a:rPr lang="en-US" sz="2800" dirty="0" smtClean="0"/>
              <a:t>To utilize this space, part of the record is stored in one block and rest in another.</a:t>
            </a:r>
          </a:p>
          <a:p>
            <a:pPr>
              <a:lnSpc>
                <a:spcPct val="90000"/>
              </a:lnSpc>
            </a:pPr>
            <a:r>
              <a:rPr lang="en-US" sz="2800" dirty="0" smtClean="0"/>
              <a:t>A pointer at the end of the first block points to the block containing the remainder of the record in case it is not the next consecutive block on the disk.</a:t>
            </a:r>
          </a:p>
          <a:p>
            <a:pPr>
              <a:lnSpc>
                <a:spcPct val="90000"/>
              </a:lnSpc>
            </a:pPr>
            <a:r>
              <a:rPr lang="en-US" sz="2800" dirty="0" smtClean="0"/>
              <a:t>This organization is called ‘spanned’ because records can span more than one block.  </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5853E469-BB5F-4D2E-84A9-E1C6DE5483FD}" type="slidenum">
              <a:rPr lang="en-GB"/>
              <a:pPr/>
              <a:t>2</a:t>
            </a:fld>
            <a:endParaRPr lang="en-GB"/>
          </a:p>
        </p:txBody>
      </p:sp>
      <p:sp>
        <p:nvSpPr>
          <p:cNvPr id="297986" name="Rectangle 2"/>
          <p:cNvSpPr>
            <a:spLocks noGrp="1" noChangeArrowheads="1"/>
          </p:cNvSpPr>
          <p:nvPr>
            <p:ph type="title"/>
          </p:nvPr>
        </p:nvSpPr>
        <p:spPr/>
        <p:txBody>
          <a:bodyPr/>
          <a:lstStyle/>
          <a:p>
            <a:r>
              <a:rPr lang="en-US"/>
              <a:t>DATABASE MANAGEMENT</a:t>
            </a:r>
            <a:endParaRPr lang="en-GB"/>
          </a:p>
        </p:txBody>
      </p:sp>
      <p:sp>
        <p:nvSpPr>
          <p:cNvPr id="297987" name="Rectangle 3"/>
          <p:cNvSpPr>
            <a:spLocks noGrp="1" noChangeArrowheads="1"/>
          </p:cNvSpPr>
          <p:nvPr>
            <p:ph type="body" idx="1"/>
          </p:nvPr>
        </p:nvSpPr>
        <p:spPr/>
        <p:txBody>
          <a:bodyPr/>
          <a:lstStyle/>
          <a:p>
            <a:r>
              <a:rPr lang="en-US"/>
              <a:t>How the relations or set of objects are represented in secondary storage?</a:t>
            </a:r>
          </a:p>
          <a:p>
            <a:pPr lvl="1"/>
            <a:r>
              <a:rPr lang="en-US"/>
              <a:t>Data elements and fields</a:t>
            </a:r>
          </a:p>
          <a:p>
            <a:pPr lvl="2"/>
            <a:r>
              <a:rPr lang="en-US"/>
              <a:t>Representing Relational database elements</a:t>
            </a:r>
          </a:p>
          <a:p>
            <a:pPr lvl="2"/>
            <a:endParaRPr lang="en-US"/>
          </a:p>
          <a:p>
            <a:pPr lvl="2"/>
            <a:r>
              <a:rPr lang="en-US"/>
              <a:t>Representing objects</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6D993E42-9DCE-4A5E-9A0B-BF06FBEB7BC9}" type="slidenum">
              <a:rPr lang="en-GB"/>
              <a:pPr/>
              <a:t>20</a:t>
            </a:fld>
            <a:endParaRPr lang="en-GB"/>
          </a:p>
        </p:txBody>
      </p:sp>
      <p:sp>
        <p:nvSpPr>
          <p:cNvPr id="295938" name="Rectangle 2"/>
          <p:cNvSpPr>
            <a:spLocks noGrp="1" noChangeArrowheads="1"/>
          </p:cNvSpPr>
          <p:nvPr>
            <p:ph type="title"/>
          </p:nvPr>
        </p:nvSpPr>
        <p:spPr/>
        <p:txBody>
          <a:bodyPr/>
          <a:lstStyle/>
          <a:p>
            <a:r>
              <a:rPr lang="en-US" dirty="0" smtClean="0"/>
              <a:t>RECORD BLOCKING</a:t>
            </a:r>
            <a:endParaRPr lang="en-GB" dirty="0"/>
          </a:p>
        </p:txBody>
      </p:sp>
      <p:sp>
        <p:nvSpPr>
          <p:cNvPr id="295939" name="Rectangle 3"/>
          <p:cNvSpPr>
            <a:spLocks noGrp="1" noChangeArrowheads="1"/>
          </p:cNvSpPr>
          <p:nvPr>
            <p:ph type="body" idx="1"/>
          </p:nvPr>
        </p:nvSpPr>
        <p:spPr/>
        <p:txBody>
          <a:bodyPr/>
          <a:lstStyle/>
          <a:p>
            <a:r>
              <a:rPr lang="en-US" dirty="0" smtClean="0"/>
              <a:t>If the records are not allowed to cross the block boundaries, the organization is called un spanned.</a:t>
            </a:r>
          </a:p>
          <a:p>
            <a:r>
              <a:rPr lang="en-US" dirty="0" smtClean="0"/>
              <a:t>This is used with fixed length records having B &gt; R</a:t>
            </a:r>
          </a:p>
          <a:p>
            <a:r>
              <a:rPr lang="en-US" dirty="0" smtClean="0"/>
              <a:t>It makes each record to start at a known location in the block</a:t>
            </a:r>
          </a:p>
          <a:p>
            <a:r>
              <a:rPr lang="en-US" dirty="0" smtClean="0"/>
              <a:t>Simplifies record processing.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RECORD BLOCKING</a:t>
            </a:r>
            <a:endParaRPr lang="en-IN" dirty="0"/>
          </a:p>
        </p:txBody>
      </p:sp>
      <p:sp>
        <p:nvSpPr>
          <p:cNvPr id="3" name="Content Placeholder 2"/>
          <p:cNvSpPr>
            <a:spLocks noGrp="1"/>
          </p:cNvSpPr>
          <p:nvPr>
            <p:ph idx="1"/>
          </p:nvPr>
        </p:nvSpPr>
        <p:spPr/>
        <p:txBody>
          <a:bodyPr/>
          <a:lstStyle/>
          <a:p>
            <a:r>
              <a:rPr lang="en-IN" dirty="0" smtClean="0"/>
              <a:t>For variable length records either a spanned or an un spanned can be used.</a:t>
            </a:r>
          </a:p>
          <a:p>
            <a:r>
              <a:rPr lang="en-IN" dirty="0" smtClean="0"/>
              <a:t>If the average record is large, it is good to use spanning to reduce the lost space in each block.</a:t>
            </a:r>
            <a:endParaRPr lang="en-IN" dirty="0"/>
          </a:p>
        </p:txBody>
      </p:sp>
      <p:sp>
        <p:nvSpPr>
          <p:cNvPr id="4" name="Date Placeholder 3"/>
          <p:cNvSpPr>
            <a:spLocks noGrp="1"/>
          </p:cNvSpPr>
          <p:nvPr>
            <p:ph type="dt" sz="half" idx="10"/>
          </p:nvPr>
        </p:nvSpPr>
        <p:spPr/>
        <p:txBody>
          <a:bodyPr/>
          <a:lstStyle/>
          <a:p>
            <a:r>
              <a:rPr lang="en-GB"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072FECF-11EB-4F1D-BA21-98A254C833B0}" type="slidenum">
              <a:rPr lang="en-GB" smtClean="0"/>
              <a:pPr/>
              <a:t>21</a:t>
            </a:fld>
            <a:endParaRPr lang="en-GB"/>
          </a:p>
        </p:txBody>
      </p:sp>
    </p:spTree>
    <p:extLst>
      <p:ext uri="{BB962C8B-B14F-4D97-AF65-F5344CB8AC3E}">
        <p14:creationId xmlns:p14="http://schemas.microsoft.com/office/powerpoint/2010/main" val="1531222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RECORD BLOCKING</a:t>
            </a:r>
            <a:endParaRPr lang="en-IN" dirty="0"/>
          </a:p>
        </p:txBody>
      </p:sp>
      <p:sp>
        <p:nvSpPr>
          <p:cNvPr id="3" name="Content Placeholder 2"/>
          <p:cNvSpPr>
            <a:spLocks noGrp="1"/>
          </p:cNvSpPr>
          <p:nvPr>
            <p:ph idx="1"/>
          </p:nvPr>
        </p:nvSpPr>
        <p:spPr/>
        <p:txBody>
          <a:bodyPr/>
          <a:lstStyle/>
          <a:p>
            <a:r>
              <a:rPr lang="en-IN" dirty="0" smtClean="0"/>
              <a:t>For variable length records, using spanned organization,</a:t>
            </a:r>
          </a:p>
          <a:p>
            <a:pPr lvl="1"/>
            <a:r>
              <a:rPr lang="en-IN" dirty="0" smtClean="0"/>
              <a:t>Each block may store a different number of records</a:t>
            </a:r>
          </a:p>
          <a:p>
            <a:pPr lvl="1"/>
            <a:r>
              <a:rPr lang="en-IN" dirty="0" err="1" smtClean="0"/>
              <a:t>bfr</a:t>
            </a:r>
            <a:r>
              <a:rPr lang="en-IN" dirty="0" smtClean="0"/>
              <a:t>  represents the average number of records per block for the file.</a:t>
            </a:r>
          </a:p>
          <a:p>
            <a:pPr lvl="1"/>
            <a:r>
              <a:rPr lang="en-IN" dirty="0" err="1"/>
              <a:t>b</a:t>
            </a:r>
            <a:r>
              <a:rPr lang="en-IN" dirty="0" err="1" smtClean="0"/>
              <a:t>fr</a:t>
            </a:r>
            <a:r>
              <a:rPr lang="en-IN" dirty="0" smtClean="0"/>
              <a:t> can be used to calculate the number of blocks ‘b’ needed for a file of ‘r’ records</a:t>
            </a:r>
            <a:endParaRPr lang="en-IN" dirty="0"/>
          </a:p>
        </p:txBody>
      </p:sp>
      <p:sp>
        <p:nvSpPr>
          <p:cNvPr id="4" name="Date Placeholder 3"/>
          <p:cNvSpPr>
            <a:spLocks noGrp="1"/>
          </p:cNvSpPr>
          <p:nvPr>
            <p:ph type="dt" sz="half" idx="10"/>
          </p:nvPr>
        </p:nvSpPr>
        <p:spPr/>
        <p:txBody>
          <a:bodyPr/>
          <a:lstStyle/>
          <a:p>
            <a:r>
              <a:rPr lang="en-GB"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072FECF-11EB-4F1D-BA21-98A254C833B0}" type="slidenum">
              <a:rPr lang="en-GB" smtClean="0"/>
              <a:pPr/>
              <a:t>22</a:t>
            </a:fld>
            <a:endParaRPr lang="en-GB"/>
          </a:p>
        </p:txBody>
      </p:sp>
    </p:spTree>
    <p:extLst>
      <p:ext uri="{BB962C8B-B14F-4D97-AF65-F5344CB8AC3E}">
        <p14:creationId xmlns:p14="http://schemas.microsoft.com/office/powerpoint/2010/main" val="210082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RECORD BLOCKING</a:t>
            </a:r>
            <a:endParaRPr lang="en-IN" dirty="0"/>
          </a:p>
        </p:txBody>
      </p:sp>
      <p:sp>
        <p:nvSpPr>
          <p:cNvPr id="3" name="Content Placeholder 2"/>
          <p:cNvSpPr>
            <a:spLocks noGrp="1"/>
          </p:cNvSpPr>
          <p:nvPr>
            <p:ph idx="1"/>
          </p:nvPr>
        </p:nvSpPr>
        <p:spPr/>
        <p:txBody>
          <a:bodyPr/>
          <a:lstStyle/>
          <a:p>
            <a:r>
              <a:rPr lang="en-IN" dirty="0" smtClean="0"/>
              <a:t>b = [(r/</a:t>
            </a:r>
            <a:r>
              <a:rPr lang="en-IN" dirty="0" err="1" smtClean="0"/>
              <a:t>bfr</a:t>
            </a:r>
            <a:r>
              <a:rPr lang="en-IN" dirty="0" smtClean="0"/>
              <a:t>)] blocks</a:t>
            </a:r>
          </a:p>
          <a:p>
            <a:r>
              <a:rPr lang="en-IN" dirty="0" smtClean="0"/>
              <a:t>Where (x) is a function rounds the value  up to the next integer.</a:t>
            </a:r>
            <a:endParaRPr lang="en-IN" dirty="0"/>
          </a:p>
        </p:txBody>
      </p:sp>
      <p:sp>
        <p:nvSpPr>
          <p:cNvPr id="4" name="Date Placeholder 3"/>
          <p:cNvSpPr>
            <a:spLocks noGrp="1"/>
          </p:cNvSpPr>
          <p:nvPr>
            <p:ph type="dt" sz="half" idx="10"/>
          </p:nvPr>
        </p:nvSpPr>
        <p:spPr/>
        <p:txBody>
          <a:bodyPr/>
          <a:lstStyle/>
          <a:p>
            <a:r>
              <a:rPr lang="en-GB"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072FECF-11EB-4F1D-BA21-98A254C833B0}" type="slidenum">
              <a:rPr lang="en-GB" smtClean="0"/>
              <a:pPr/>
              <a:t>23</a:t>
            </a:fld>
            <a:endParaRPr lang="en-GB"/>
          </a:p>
        </p:txBody>
      </p:sp>
    </p:spTree>
    <p:extLst>
      <p:ext uri="{BB962C8B-B14F-4D97-AF65-F5344CB8AC3E}">
        <p14:creationId xmlns:p14="http://schemas.microsoft.com/office/powerpoint/2010/main" val="279343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ORGANIZATION</a:t>
            </a:r>
            <a:endParaRPr lang="en-IN" dirty="0"/>
          </a:p>
        </p:txBody>
      </p:sp>
      <p:sp>
        <p:nvSpPr>
          <p:cNvPr id="3" name="Content Placeholder 2"/>
          <p:cNvSpPr>
            <a:spLocks noGrp="1"/>
          </p:cNvSpPr>
          <p:nvPr>
            <p:ph idx="1"/>
          </p:nvPr>
        </p:nvSpPr>
        <p:spPr/>
        <p:txBody>
          <a:bodyPr/>
          <a:lstStyle/>
          <a:p>
            <a:r>
              <a:rPr lang="en-IN" dirty="0" smtClean="0"/>
              <a:t>Three primary file organizations are</a:t>
            </a:r>
          </a:p>
          <a:p>
            <a:pPr lvl="1"/>
            <a:r>
              <a:rPr lang="en-IN" dirty="0" smtClean="0"/>
              <a:t>Un ordered</a:t>
            </a:r>
          </a:p>
          <a:p>
            <a:pPr lvl="1"/>
            <a:endParaRPr lang="en-IN" dirty="0" smtClean="0"/>
          </a:p>
          <a:p>
            <a:pPr lvl="1"/>
            <a:r>
              <a:rPr lang="en-IN" dirty="0" smtClean="0"/>
              <a:t>Ordered</a:t>
            </a:r>
          </a:p>
          <a:p>
            <a:pPr lvl="1"/>
            <a:endParaRPr lang="en-IN" dirty="0" smtClean="0"/>
          </a:p>
          <a:p>
            <a:pPr lvl="1"/>
            <a:r>
              <a:rPr lang="en-IN" dirty="0" smtClean="0"/>
              <a:t>Hashed</a:t>
            </a:r>
          </a:p>
          <a:p>
            <a:pPr lvl="1"/>
            <a:endParaRPr lang="en-IN" dirty="0"/>
          </a:p>
        </p:txBody>
      </p:sp>
      <p:sp>
        <p:nvSpPr>
          <p:cNvPr id="4" name="Date Placeholder 3"/>
          <p:cNvSpPr>
            <a:spLocks noGrp="1"/>
          </p:cNvSpPr>
          <p:nvPr>
            <p:ph type="dt" sz="half" idx="10"/>
          </p:nvPr>
        </p:nvSpPr>
        <p:spPr/>
        <p:txBody>
          <a:bodyPr/>
          <a:lstStyle/>
          <a:p>
            <a:r>
              <a:rPr lang="en-GB"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072FECF-11EB-4F1D-BA21-98A254C833B0}" type="slidenum">
              <a:rPr lang="en-GB" smtClean="0"/>
              <a:pPr/>
              <a:t>24</a:t>
            </a:fld>
            <a:endParaRPr lang="en-GB"/>
          </a:p>
        </p:txBody>
      </p:sp>
    </p:spTree>
    <p:extLst>
      <p:ext uri="{BB962C8B-B14F-4D97-AF65-F5344CB8AC3E}">
        <p14:creationId xmlns:p14="http://schemas.microsoft.com/office/powerpoint/2010/main" val="4273082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ORGANIZATION</a:t>
            </a:r>
            <a:endParaRPr lang="en-IN" dirty="0"/>
          </a:p>
        </p:txBody>
      </p:sp>
      <p:sp>
        <p:nvSpPr>
          <p:cNvPr id="3" name="Content Placeholder 2"/>
          <p:cNvSpPr>
            <a:spLocks noGrp="1"/>
          </p:cNvSpPr>
          <p:nvPr>
            <p:ph idx="1"/>
          </p:nvPr>
        </p:nvSpPr>
        <p:spPr/>
        <p:txBody>
          <a:bodyPr/>
          <a:lstStyle/>
          <a:p>
            <a:r>
              <a:rPr lang="en-IN" sz="2800" dirty="0" smtClean="0"/>
              <a:t>Un ordered file organization :</a:t>
            </a:r>
          </a:p>
          <a:p>
            <a:pPr lvl="1"/>
            <a:r>
              <a:rPr lang="en-IN" sz="2400" dirty="0" smtClean="0"/>
              <a:t>Requires a linear search to locate records, but record insertion is very simple.</a:t>
            </a:r>
          </a:p>
          <a:p>
            <a:r>
              <a:rPr lang="en-IN" sz="2800" dirty="0" smtClean="0"/>
              <a:t>Ordered files:</a:t>
            </a:r>
          </a:p>
          <a:p>
            <a:pPr lvl="1"/>
            <a:r>
              <a:rPr lang="en-IN" sz="2400" dirty="0" smtClean="0"/>
              <a:t>Shorten the time required to read records in order of the ordering fields. The time required to search for an arbitrary record, given the value of its ordering key field is also reduced if a  binary search is </a:t>
            </a:r>
            <a:r>
              <a:rPr lang="en-IN" sz="2400" dirty="0" err="1" smtClean="0"/>
              <a:t>used.Maintaining</a:t>
            </a:r>
            <a:r>
              <a:rPr lang="en-IN" sz="2400" dirty="0" smtClean="0"/>
              <a:t> the records in order makes insertion very expensive</a:t>
            </a:r>
            <a:endParaRPr lang="en-IN" sz="2400" dirty="0"/>
          </a:p>
        </p:txBody>
      </p:sp>
      <p:sp>
        <p:nvSpPr>
          <p:cNvPr id="4" name="Date Placeholder 3"/>
          <p:cNvSpPr>
            <a:spLocks noGrp="1"/>
          </p:cNvSpPr>
          <p:nvPr>
            <p:ph type="dt" sz="half" idx="10"/>
          </p:nvPr>
        </p:nvSpPr>
        <p:spPr/>
        <p:txBody>
          <a:bodyPr/>
          <a:lstStyle/>
          <a:p>
            <a:r>
              <a:rPr lang="en-GB"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072FECF-11EB-4F1D-BA21-98A254C833B0}" type="slidenum">
              <a:rPr lang="en-GB" smtClean="0"/>
              <a:pPr/>
              <a:t>25</a:t>
            </a:fld>
            <a:endParaRPr lang="en-GB"/>
          </a:p>
        </p:txBody>
      </p:sp>
    </p:spTree>
    <p:extLst>
      <p:ext uri="{BB962C8B-B14F-4D97-AF65-F5344CB8AC3E}">
        <p14:creationId xmlns:p14="http://schemas.microsoft.com/office/powerpoint/2010/main" val="2336419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ORGANIZATION</a:t>
            </a:r>
            <a:endParaRPr lang="en-IN" dirty="0"/>
          </a:p>
        </p:txBody>
      </p:sp>
      <p:sp>
        <p:nvSpPr>
          <p:cNvPr id="3" name="Content Placeholder 2"/>
          <p:cNvSpPr>
            <a:spLocks noGrp="1"/>
          </p:cNvSpPr>
          <p:nvPr>
            <p:ph idx="1"/>
          </p:nvPr>
        </p:nvSpPr>
        <p:spPr/>
        <p:txBody>
          <a:bodyPr/>
          <a:lstStyle/>
          <a:p>
            <a:r>
              <a:rPr lang="en-IN" dirty="0" smtClean="0"/>
              <a:t>Hashing provides very fast access to an arbitrary record of a file, given the value of its hash key.</a:t>
            </a:r>
          </a:p>
          <a:p>
            <a:r>
              <a:rPr lang="en-IN" dirty="0" smtClean="0"/>
              <a:t>Access of an any non hash field </a:t>
            </a:r>
            <a:r>
              <a:rPr lang="en-IN" smtClean="0"/>
              <a:t>is slow.</a:t>
            </a:r>
            <a:endParaRPr lang="en-IN"/>
          </a:p>
        </p:txBody>
      </p:sp>
      <p:sp>
        <p:nvSpPr>
          <p:cNvPr id="4" name="Date Placeholder 3"/>
          <p:cNvSpPr>
            <a:spLocks noGrp="1"/>
          </p:cNvSpPr>
          <p:nvPr>
            <p:ph type="dt" sz="half" idx="10"/>
          </p:nvPr>
        </p:nvSpPr>
        <p:spPr/>
        <p:txBody>
          <a:bodyPr/>
          <a:lstStyle/>
          <a:p>
            <a:r>
              <a:rPr lang="en-GB"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072FECF-11EB-4F1D-BA21-98A254C833B0}" type="slidenum">
              <a:rPr lang="en-GB" smtClean="0"/>
              <a:pPr/>
              <a:t>26</a:t>
            </a:fld>
            <a:endParaRPr lang="en-GB"/>
          </a:p>
        </p:txBody>
      </p:sp>
    </p:spTree>
    <p:extLst>
      <p:ext uri="{BB962C8B-B14F-4D97-AF65-F5344CB8AC3E}">
        <p14:creationId xmlns:p14="http://schemas.microsoft.com/office/powerpoint/2010/main" val="111875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8DF7CB14-EC26-40D3-BB99-C19C46BFFEBD}" type="slidenum">
              <a:rPr lang="en-GB"/>
              <a:pPr/>
              <a:t>3</a:t>
            </a:fld>
            <a:endParaRPr lang="en-GB"/>
          </a:p>
        </p:txBody>
      </p:sp>
      <p:sp>
        <p:nvSpPr>
          <p:cNvPr id="299010" name="Rectangle 2"/>
          <p:cNvSpPr>
            <a:spLocks noGrp="1" noChangeArrowheads="1"/>
          </p:cNvSpPr>
          <p:nvPr>
            <p:ph type="title"/>
          </p:nvPr>
        </p:nvSpPr>
        <p:spPr/>
        <p:txBody>
          <a:bodyPr/>
          <a:lstStyle/>
          <a:p>
            <a:r>
              <a:rPr lang="en-US"/>
              <a:t>DATABASE MANAGEMENT</a:t>
            </a:r>
            <a:endParaRPr lang="en-GB"/>
          </a:p>
        </p:txBody>
      </p:sp>
      <p:sp>
        <p:nvSpPr>
          <p:cNvPr id="299011" name="Rectangle 3"/>
          <p:cNvSpPr>
            <a:spLocks noGrp="1" noChangeArrowheads="1"/>
          </p:cNvSpPr>
          <p:nvPr>
            <p:ph type="body" idx="1"/>
          </p:nvPr>
        </p:nvSpPr>
        <p:spPr/>
        <p:txBody>
          <a:bodyPr/>
          <a:lstStyle/>
          <a:p>
            <a:r>
              <a:rPr lang="en-US"/>
              <a:t>Attributes need to be represented by fixed or variable length sequences of bytes called ‘fields’</a:t>
            </a:r>
          </a:p>
          <a:p>
            <a:pPr>
              <a:buFont typeface="Wingdings" pitchFamily="2" charset="2"/>
              <a:buNone/>
            </a:pPr>
            <a:endParaRPr lang="en-US"/>
          </a:p>
          <a:p>
            <a:r>
              <a:rPr lang="en-US"/>
              <a:t>Fields are put together in fixed or variable length collection called ‘records’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672F254E-2A76-48C9-8EBD-8074DA3A700E}" type="slidenum">
              <a:rPr lang="en-GB"/>
              <a:pPr/>
              <a:t>4</a:t>
            </a:fld>
            <a:endParaRPr lang="en-GB"/>
          </a:p>
        </p:txBody>
      </p:sp>
      <p:sp>
        <p:nvSpPr>
          <p:cNvPr id="300034" name="Rectangle 2"/>
          <p:cNvSpPr>
            <a:spLocks noGrp="1" noChangeArrowheads="1"/>
          </p:cNvSpPr>
          <p:nvPr>
            <p:ph type="title"/>
          </p:nvPr>
        </p:nvSpPr>
        <p:spPr/>
        <p:txBody>
          <a:bodyPr/>
          <a:lstStyle/>
          <a:p>
            <a:r>
              <a:rPr lang="en-US"/>
              <a:t>DATABASE MANAGEMENT</a:t>
            </a:r>
            <a:endParaRPr lang="en-GB"/>
          </a:p>
        </p:txBody>
      </p:sp>
      <p:sp>
        <p:nvSpPr>
          <p:cNvPr id="300035" name="Rectangle 3"/>
          <p:cNvSpPr>
            <a:spLocks noGrp="1" noChangeArrowheads="1"/>
          </p:cNvSpPr>
          <p:nvPr>
            <p:ph type="body" idx="1"/>
          </p:nvPr>
        </p:nvSpPr>
        <p:spPr/>
        <p:txBody>
          <a:bodyPr/>
          <a:lstStyle/>
          <a:p>
            <a:r>
              <a:rPr lang="en-US"/>
              <a:t>Records are stored in physical blocks</a:t>
            </a:r>
          </a:p>
          <a:p>
            <a:endParaRPr lang="en-US"/>
          </a:p>
          <a:p>
            <a:endParaRPr lang="en-US"/>
          </a:p>
          <a:p>
            <a:r>
              <a:rPr lang="en-US"/>
              <a:t>Collection of records that forms a relation or extent of a class is stored as a collection of blocks called a file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1C346D49-A5BE-4CCA-A301-41CA7F200731}" type="slidenum">
              <a:rPr lang="en-GB"/>
              <a:pPr/>
              <a:t>5</a:t>
            </a:fld>
            <a:endParaRPr lang="en-GB"/>
          </a:p>
        </p:txBody>
      </p:sp>
      <p:sp>
        <p:nvSpPr>
          <p:cNvPr id="286722" name="Rectangle 2"/>
          <p:cNvSpPr>
            <a:spLocks noGrp="1" noChangeArrowheads="1"/>
          </p:cNvSpPr>
          <p:nvPr>
            <p:ph type="title"/>
          </p:nvPr>
        </p:nvSpPr>
        <p:spPr/>
        <p:txBody>
          <a:bodyPr/>
          <a:lstStyle/>
          <a:p>
            <a:r>
              <a:rPr lang="en-US"/>
              <a:t>DATABASE MANAGEMENT</a:t>
            </a:r>
            <a:endParaRPr lang="en-GB"/>
          </a:p>
        </p:txBody>
      </p:sp>
      <p:sp>
        <p:nvSpPr>
          <p:cNvPr id="286723" name="Rectangle 3"/>
          <p:cNvSpPr>
            <a:spLocks noGrp="1" noChangeArrowheads="1"/>
          </p:cNvSpPr>
          <p:nvPr>
            <p:ph type="body" idx="1"/>
          </p:nvPr>
        </p:nvSpPr>
        <p:spPr/>
        <p:txBody>
          <a:bodyPr/>
          <a:lstStyle/>
          <a:p>
            <a:r>
              <a:rPr lang="en-US"/>
              <a:t>Fields are most primitive data element</a:t>
            </a:r>
          </a:p>
          <a:p>
            <a:pPr>
              <a:buFont typeface="Wingdings" pitchFamily="2" charset="2"/>
              <a:buNone/>
            </a:pPr>
            <a:endParaRPr lang="en-US"/>
          </a:p>
          <a:p>
            <a:r>
              <a:rPr lang="en-US"/>
              <a:t>Integer or fixed length character string </a:t>
            </a:r>
          </a:p>
          <a:p>
            <a:pPr>
              <a:buFont typeface="Wingdings" pitchFamily="2" charset="2"/>
              <a:buNone/>
            </a:pPr>
            <a:endParaRPr lang="en-US"/>
          </a:p>
          <a:p>
            <a:r>
              <a:rPr lang="en-US"/>
              <a:t>Variable length string </a:t>
            </a:r>
          </a:p>
          <a:p>
            <a:endParaRPr lang="en-US"/>
          </a:p>
          <a:p>
            <a:r>
              <a:rPr lang="en-US"/>
              <a:t>Dates and time</a:t>
            </a:r>
          </a:p>
          <a:p>
            <a:pPr>
              <a:buFont typeface="Wingdings" pitchFamily="2" charset="2"/>
              <a:buNone/>
            </a:pP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DE85AFF0-441D-4B3F-B344-AA465A3BF480}" type="slidenum">
              <a:rPr lang="en-GB"/>
              <a:pPr/>
              <a:t>6</a:t>
            </a:fld>
            <a:endParaRPr lang="en-GB"/>
          </a:p>
        </p:txBody>
      </p:sp>
      <p:sp>
        <p:nvSpPr>
          <p:cNvPr id="289794" name="Rectangle 2"/>
          <p:cNvSpPr>
            <a:spLocks noGrp="1" noChangeArrowheads="1"/>
          </p:cNvSpPr>
          <p:nvPr>
            <p:ph type="title"/>
          </p:nvPr>
        </p:nvSpPr>
        <p:spPr/>
        <p:txBody>
          <a:bodyPr/>
          <a:lstStyle/>
          <a:p>
            <a:r>
              <a:rPr lang="en-US"/>
              <a:t>DATABASE MANAGEMENT</a:t>
            </a:r>
            <a:endParaRPr lang="en-GB"/>
          </a:p>
        </p:txBody>
      </p:sp>
      <p:sp>
        <p:nvSpPr>
          <p:cNvPr id="289795" name="Rectangle 3"/>
          <p:cNvSpPr>
            <a:spLocks noGrp="1" noChangeArrowheads="1"/>
          </p:cNvSpPr>
          <p:nvPr>
            <p:ph type="body" idx="1"/>
          </p:nvPr>
        </p:nvSpPr>
        <p:spPr/>
        <p:txBody>
          <a:bodyPr/>
          <a:lstStyle/>
          <a:p>
            <a:r>
              <a:rPr lang="en-US"/>
              <a:t>Objects:</a:t>
            </a:r>
          </a:p>
          <a:p>
            <a:pPr lvl="1"/>
            <a:r>
              <a:rPr lang="en-US"/>
              <a:t>Today many DBMS supports objects</a:t>
            </a:r>
          </a:p>
          <a:p>
            <a:pPr lvl="1">
              <a:buFont typeface="Wingdings" pitchFamily="2" charset="2"/>
              <a:buNone/>
            </a:pPr>
            <a:endParaRPr lang="en-US"/>
          </a:p>
          <a:p>
            <a:pPr lvl="1"/>
            <a:r>
              <a:rPr lang="en-US"/>
              <a:t>An objected oriented language like C++ extended with an object oriented query language such as OQL.</a:t>
            </a:r>
          </a:p>
          <a:p>
            <a:pPr lvl="1"/>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3C71ABF0-82F2-4860-A9F4-C39D50AB63D6}" type="slidenum">
              <a:rPr lang="en-GB"/>
              <a:pPr/>
              <a:t>7</a:t>
            </a:fld>
            <a:endParaRPr lang="en-GB"/>
          </a:p>
        </p:txBody>
      </p:sp>
      <p:sp>
        <p:nvSpPr>
          <p:cNvPr id="290818" name="Rectangle 2"/>
          <p:cNvSpPr>
            <a:spLocks noGrp="1" noChangeArrowheads="1"/>
          </p:cNvSpPr>
          <p:nvPr>
            <p:ph type="title"/>
          </p:nvPr>
        </p:nvSpPr>
        <p:spPr/>
        <p:txBody>
          <a:bodyPr/>
          <a:lstStyle/>
          <a:p>
            <a:r>
              <a:rPr lang="en-US"/>
              <a:t>DATABASE MANAGEMENT</a:t>
            </a:r>
            <a:endParaRPr lang="en-GB"/>
          </a:p>
        </p:txBody>
      </p:sp>
      <p:sp>
        <p:nvSpPr>
          <p:cNvPr id="290819" name="Rectangle 3"/>
          <p:cNvSpPr>
            <a:spLocks noGrp="1" noChangeArrowheads="1"/>
          </p:cNvSpPr>
          <p:nvPr>
            <p:ph type="body" idx="1"/>
          </p:nvPr>
        </p:nvSpPr>
        <p:spPr/>
        <p:txBody>
          <a:bodyPr/>
          <a:lstStyle/>
          <a:p>
            <a:r>
              <a:rPr lang="en-US" sz="2800"/>
              <a:t>Difference between the two are:</a:t>
            </a:r>
          </a:p>
          <a:p>
            <a:pPr lvl="1"/>
            <a:r>
              <a:rPr lang="en-US" sz="2400"/>
              <a:t>Objects can have methods. </a:t>
            </a:r>
          </a:p>
          <a:p>
            <a:pPr lvl="1"/>
            <a:r>
              <a:rPr lang="en-US" sz="2400"/>
              <a:t>Code for this is part of the schema for a class of objects</a:t>
            </a:r>
          </a:p>
          <a:p>
            <a:pPr lvl="1"/>
            <a:endParaRPr lang="en-US" sz="2400"/>
          </a:p>
          <a:p>
            <a:pPr lvl="1"/>
            <a:r>
              <a:rPr lang="en-US" sz="2400"/>
              <a:t>Object may have a object identifier (OID), an address in some global address space</a:t>
            </a:r>
          </a:p>
          <a:p>
            <a:pPr lvl="1"/>
            <a:r>
              <a:rPr lang="en-US" sz="2400"/>
              <a:t>Objects can have relationship with other objects, represented by pointer or list of pointers</a:t>
            </a:r>
            <a:endParaRPr lang="en-GB"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13F98EFE-B77A-45AC-893C-74744192B2B0}" type="slidenum">
              <a:rPr lang="en-GB"/>
              <a:pPr/>
              <a:t>8</a:t>
            </a:fld>
            <a:endParaRPr lang="en-GB"/>
          </a:p>
        </p:txBody>
      </p:sp>
      <p:sp>
        <p:nvSpPr>
          <p:cNvPr id="291842" name="Rectangle 2"/>
          <p:cNvSpPr>
            <a:spLocks noGrp="1" noChangeArrowheads="1"/>
          </p:cNvSpPr>
          <p:nvPr>
            <p:ph type="title"/>
          </p:nvPr>
        </p:nvSpPr>
        <p:spPr/>
        <p:txBody>
          <a:bodyPr/>
          <a:lstStyle/>
          <a:p>
            <a:r>
              <a:rPr lang="en-US"/>
              <a:t>DATABASE MANAGEMENT</a:t>
            </a:r>
            <a:endParaRPr lang="en-GB"/>
          </a:p>
        </p:txBody>
      </p:sp>
      <p:sp>
        <p:nvSpPr>
          <p:cNvPr id="291843" name="Rectangle 3"/>
          <p:cNvSpPr>
            <a:spLocks noGrp="1" noChangeArrowheads="1"/>
          </p:cNvSpPr>
          <p:nvPr>
            <p:ph type="body" idx="1"/>
          </p:nvPr>
        </p:nvSpPr>
        <p:spPr/>
        <p:txBody>
          <a:bodyPr/>
          <a:lstStyle/>
          <a:p>
            <a:r>
              <a:rPr lang="en-US"/>
              <a:t>Relational data does not have addresses as values, but behind the scene ,implementation of relation requires manipulation of address or pointers</a:t>
            </a:r>
          </a:p>
          <a:p>
            <a:r>
              <a:rPr lang="en-US"/>
              <a:t>The matter of responding address is complex</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D50DC9E5-1785-4CCC-A641-37D9F15F6336}" type="slidenum">
              <a:rPr lang="en-GB"/>
              <a:pPr/>
              <a:t>9</a:t>
            </a:fld>
            <a:endParaRPr lang="en-GB"/>
          </a:p>
        </p:txBody>
      </p:sp>
      <p:sp>
        <p:nvSpPr>
          <p:cNvPr id="301058" name="Rectangle 2"/>
          <p:cNvSpPr>
            <a:spLocks noGrp="1" noChangeArrowheads="1"/>
          </p:cNvSpPr>
          <p:nvPr>
            <p:ph type="title"/>
          </p:nvPr>
        </p:nvSpPr>
        <p:spPr/>
        <p:txBody>
          <a:bodyPr/>
          <a:lstStyle/>
          <a:p>
            <a:r>
              <a:rPr lang="en-US"/>
              <a:t>DATABASE MANAGEMENT</a:t>
            </a:r>
            <a:endParaRPr lang="en-GB"/>
          </a:p>
        </p:txBody>
      </p:sp>
      <p:sp>
        <p:nvSpPr>
          <p:cNvPr id="301059" name="Rectangle 3"/>
          <p:cNvSpPr>
            <a:spLocks noGrp="1" noChangeArrowheads="1"/>
          </p:cNvSpPr>
          <p:nvPr>
            <p:ph type="body" idx="1"/>
          </p:nvPr>
        </p:nvSpPr>
        <p:spPr/>
        <p:txBody>
          <a:bodyPr/>
          <a:lstStyle/>
          <a:p>
            <a:r>
              <a:rPr lang="en-US"/>
              <a:t>Data elements:</a:t>
            </a:r>
          </a:p>
          <a:p>
            <a:pPr lvl="1"/>
            <a:r>
              <a:rPr lang="en-GB"/>
              <a:t>All data represented as a sequence of byte</a:t>
            </a:r>
          </a:p>
          <a:p>
            <a:pPr lvl="1"/>
            <a:r>
              <a:rPr lang="en-GB"/>
              <a:t>Integer – two or four bytes</a:t>
            </a:r>
          </a:p>
          <a:p>
            <a:pPr lvl="1"/>
            <a:endParaRPr lang="en-GB"/>
          </a:p>
          <a:p>
            <a:pPr lvl="1"/>
            <a:r>
              <a:rPr lang="en-GB"/>
              <a:t>Float – Four or eight bytes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11680</TotalTime>
  <Words>1231</Words>
  <Application>Microsoft Office PowerPoint</Application>
  <PresentationFormat>On-screen Show (4:3)</PresentationFormat>
  <Paragraphs>220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Unicode MS</vt:lpstr>
      <vt:lpstr>Batang</vt:lpstr>
      <vt:lpstr>Courier New</vt:lpstr>
      <vt:lpstr>Symbol</vt:lpstr>
      <vt:lpstr>Times New Roman</vt:lpstr>
      <vt:lpstr>Wingdings</vt:lpstr>
      <vt:lpstr>Default Design</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RECORDS</vt:lpstr>
      <vt:lpstr>PACKING FIXED LENGTH RECORDS INTO BLOCKS</vt:lpstr>
      <vt:lpstr>PACKING FIXED LENGTH RECORDS INTO BLOCKS</vt:lpstr>
      <vt:lpstr>RECORDS</vt:lpstr>
      <vt:lpstr>RECORDS</vt:lpstr>
      <vt:lpstr>RECORD BLOCKING</vt:lpstr>
      <vt:lpstr>RECORD BLOCKING</vt:lpstr>
      <vt:lpstr>RECORD BLOCKING</vt:lpstr>
      <vt:lpstr>RECORD BLOCKING</vt:lpstr>
      <vt:lpstr>RECORD BLOCKING</vt:lpstr>
      <vt:lpstr>RECORD BLOCKING</vt:lpstr>
      <vt:lpstr>RECORD BLOCKING</vt:lpstr>
      <vt:lpstr>FILE ORGANIZATION</vt:lpstr>
      <vt:lpstr>FILE ORGANIZATION</vt:lpstr>
      <vt:lpstr>FILE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241</cp:revision>
  <dcterms:created xsi:type="dcterms:W3CDTF">2007-10-01T11:10:55Z</dcterms:created>
  <dcterms:modified xsi:type="dcterms:W3CDTF">2017-04-25T18:22:15Z</dcterms:modified>
</cp:coreProperties>
</file>