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7" r:id="rId2"/>
    <p:sldId id="352" r:id="rId3"/>
    <p:sldId id="353" r:id="rId4"/>
    <p:sldId id="354" r:id="rId5"/>
    <p:sldId id="355" r:id="rId6"/>
    <p:sldId id="351" r:id="rId7"/>
    <p:sldId id="348" r:id="rId8"/>
    <p:sldId id="356" r:id="rId9"/>
    <p:sldId id="350" r:id="rId10"/>
    <p:sldId id="346" r:id="rId11"/>
    <p:sldId id="347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63" d="100"/>
          <a:sy n="63" d="100"/>
        </p:scale>
        <p:origin x="13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fld id="{1F3C8846-B9FB-4953-91D1-08CDA300B6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613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356EE-CE60-408B-AB20-D6E23E8D0DB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573B2-84A6-4EE8-8DCB-1A4E0319CD3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5A8BC-E388-419D-82F9-1E4D4181B9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7BF56-189B-4639-BEC1-1BC6FF001F1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65218-95E7-4581-A8E4-30E3B7707C0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9B8FC-CE65-4B96-A65D-5914489FFB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4C85A-7AE9-4000-82B4-2096183C151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2ED1E-FB51-40C6-867E-59733FC8BE0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ABB26-4E8E-4220-8A83-8C873BF0F4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47311-F2B7-432B-BA11-CD8392F155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0CBE9-36B3-4B43-9F65-8685230A988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r>
              <a:rPr lang="en-GB"/>
              <a:t>Instructor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fld id="{B9F7D429-7449-4612-ABB7-4A8658BD085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97B-5C95-4F24-B446-BD0004661454}" type="slidenum">
              <a:rPr lang="en-GB"/>
              <a:pPr/>
              <a:t>1</a:t>
            </a:fld>
            <a:endParaRPr lang="en-GB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  <a:endParaRPr lang="en-I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Memory Hierarchy:</a:t>
            </a:r>
          </a:p>
          <a:p>
            <a:pPr lvl="1"/>
            <a:r>
              <a:rPr lang="en-IN"/>
              <a:t>Primary Storage</a:t>
            </a:r>
          </a:p>
          <a:p>
            <a:pPr lvl="1"/>
            <a:r>
              <a:rPr lang="en-IN"/>
              <a:t>Secondary Storage</a:t>
            </a:r>
          </a:p>
          <a:p>
            <a:pPr lvl="1"/>
            <a:r>
              <a:rPr lang="en-IN"/>
              <a:t>Tirtiary Storage</a:t>
            </a:r>
          </a:p>
          <a:p>
            <a:pPr lvl="1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91B8-F381-4299-A580-F8E34F810201}" type="slidenum">
              <a:rPr lang="en-GB"/>
              <a:pPr/>
              <a:t>10</a:t>
            </a:fld>
            <a:endParaRPr lang="en-GB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I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 Writing </a:t>
            </a:r>
            <a:r>
              <a:rPr lang="en-US" sz="2400" dirty="0" smtClean="0"/>
              <a:t>blocks- Head is used to write the new data in the proper location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/>
              <a:t>Modifying </a:t>
            </a:r>
            <a:r>
              <a:rPr lang="en-US" sz="2400" dirty="0" smtClean="0"/>
              <a:t>blocks- Read the block into the main memory, make changes to the block, write the new contents of the block onto the disk, verify that the write was done correctly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1F3E-E70D-47A6-A61C-0B6254BB9651}" type="slidenum">
              <a:rPr lang="en-GB"/>
              <a:pPr/>
              <a:t>11</a:t>
            </a:fld>
            <a:endParaRPr lang="en-GB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IN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Tertiary storage:</a:t>
            </a:r>
          </a:p>
          <a:p>
            <a:r>
              <a:rPr lang="en-US" dirty="0"/>
              <a:t>Slow but highly capacious</a:t>
            </a:r>
          </a:p>
          <a:p>
            <a:r>
              <a:rPr lang="en-US" dirty="0"/>
              <a:t>Principal kinds of </a:t>
            </a:r>
            <a:r>
              <a:rPr lang="en-US"/>
              <a:t>Tertiary </a:t>
            </a:r>
            <a:r>
              <a:rPr lang="en-US" smtClean="0"/>
              <a:t>storage</a:t>
            </a:r>
            <a:endParaRPr lang="en-US"/>
          </a:p>
          <a:p>
            <a:pPr lvl="1"/>
            <a:r>
              <a:rPr lang="en-US" dirty="0"/>
              <a:t>Optical Disk Juke Boxes</a:t>
            </a:r>
          </a:p>
          <a:p>
            <a:pPr lvl="1"/>
            <a:r>
              <a:rPr lang="en-US" dirty="0"/>
              <a:t>Tape Silos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the lowest level of hierarchy is the Cache .</a:t>
            </a:r>
          </a:p>
          <a:p>
            <a:r>
              <a:rPr lang="en-IN" dirty="0" smtClean="0"/>
              <a:t>Part of the processor chip</a:t>
            </a:r>
          </a:p>
          <a:p>
            <a:r>
              <a:rPr lang="en-IN" dirty="0" smtClean="0"/>
              <a:t>Capable of holding data or machine instructions</a:t>
            </a:r>
          </a:p>
          <a:p>
            <a:r>
              <a:rPr lang="en-IN" dirty="0" smtClean="0"/>
              <a:t>Data in the cache are copy of the certain location of the main memory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Course name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Instructor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BF56-189B-4639-BEC1-1BC6FF001F1B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unit of transfer between the cache and the main memory is typically a small number of bytes</a:t>
            </a:r>
          </a:p>
          <a:p>
            <a:r>
              <a:rPr lang="en-IN" sz="2400" dirty="0" smtClean="0"/>
              <a:t>Often a m/c cache is divided into two levels</a:t>
            </a:r>
          </a:p>
          <a:p>
            <a:pPr lvl="1"/>
            <a:r>
              <a:rPr lang="en-IN" sz="2000" dirty="0" smtClean="0"/>
              <a:t>On- board cache is found on the same chip</a:t>
            </a:r>
          </a:p>
          <a:p>
            <a:pPr lvl="1">
              <a:buNone/>
            </a:pPr>
            <a:r>
              <a:rPr lang="en-IN" sz="2000" dirty="0" smtClean="0"/>
              <a:t>as the microprocessor</a:t>
            </a:r>
          </a:p>
          <a:p>
            <a:pPr lvl="1">
              <a:buNone/>
            </a:pPr>
            <a:r>
              <a:rPr lang="en-IN" sz="2000" dirty="0" smtClean="0"/>
              <a:t>Additional level-2 cache is found on another chip </a:t>
            </a:r>
          </a:p>
          <a:p>
            <a:pPr lvl="1">
              <a:buNone/>
            </a:pPr>
            <a:r>
              <a:rPr lang="en-IN" sz="2000" dirty="0" smtClean="0"/>
              <a:t>Capacity of cache is of the order of few megabytes</a:t>
            </a:r>
          </a:p>
          <a:p>
            <a:pPr lvl="1">
              <a:buNone/>
            </a:pPr>
            <a:r>
              <a:rPr lang="en-IN" sz="2000" dirty="0" smtClean="0"/>
              <a:t>Moving an instruction or data between the main memory takes around 100 nanoseconds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Course name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Instructor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BF56-189B-4639-BEC1-1BC6FF001F1B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sz="2400" dirty="0" smtClean="0"/>
              <a:t>Main memory are available with 10 gigabytes or more</a:t>
            </a:r>
          </a:p>
          <a:p>
            <a:r>
              <a:rPr lang="en-IN" sz="2400" dirty="0" smtClean="0"/>
              <a:t>Main memories are random access</a:t>
            </a:r>
          </a:p>
          <a:p>
            <a:r>
              <a:rPr lang="en-IN" sz="2400" dirty="0" smtClean="0"/>
              <a:t>One can obtain any byte in the same time</a:t>
            </a:r>
          </a:p>
          <a:p>
            <a:r>
              <a:rPr lang="en-IN" sz="2800" dirty="0" smtClean="0"/>
              <a:t> </a:t>
            </a:r>
            <a:r>
              <a:rPr lang="en-IN" sz="2400" dirty="0" smtClean="0"/>
              <a:t>Typical time to access data from main memory is 10 to 100 nanoseconds</a:t>
            </a:r>
          </a:p>
          <a:p>
            <a:r>
              <a:rPr lang="en-IN" sz="2400" dirty="0" smtClean="0"/>
              <a:t>Centre of the action is the computers main memory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Course name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Instructor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BF56-189B-4639-BEC1-1BC6FF001F1B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Virtual Memory –</a:t>
            </a:r>
          </a:p>
          <a:p>
            <a:r>
              <a:rPr lang="en-IN" sz="2400" dirty="0" smtClean="0"/>
              <a:t>When we write programs, variables of the program, file reads occupies a virtual memory address space</a:t>
            </a:r>
          </a:p>
          <a:p>
            <a:r>
              <a:rPr lang="en-IN" sz="2400" dirty="0" smtClean="0"/>
              <a:t>Many machines have virtual memory as 4 gigabytes</a:t>
            </a:r>
          </a:p>
          <a:p>
            <a:r>
              <a:rPr lang="en-IN" sz="2400" dirty="0" smtClean="0"/>
              <a:t>Since size of virtual memory is bigger than main memory, most of the content of the fully occupied virtual memory is stored on the disk.</a:t>
            </a:r>
          </a:p>
          <a:p>
            <a:r>
              <a:rPr lang="en-IN" sz="2400" dirty="0" smtClean="0"/>
              <a:t>Virtual memory moves between disk and main memory in entire blocks known as pages in the main memory.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Course name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Instructor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BF56-189B-4639-BEC1-1BC6FF001F1B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A91D-0F63-4D79-A2A2-5C08E7410906}" type="slidenum">
              <a:rPr lang="en-GB"/>
              <a:pPr/>
              <a:t>6</a:t>
            </a:fld>
            <a:endParaRPr lang="en-GB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IN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Disks: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Secondary storage is almost exclusively based on magnetic disk.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Disks  provide in expensive, non volatile storage with random access to pages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time to access page depends on its location on the disk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access time has three components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Seek 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Rotational delay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Transfer time  </a:t>
            </a:r>
            <a:endParaRPr lang="en-I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DABB-76D2-4964-95D9-1AF119CF00DF}" type="slidenum">
              <a:rPr lang="en-GB"/>
              <a:pPr/>
              <a:t>7</a:t>
            </a:fld>
            <a:endParaRPr lang="en-GB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IN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Mechanics of disk:</a:t>
            </a:r>
          </a:p>
          <a:p>
            <a:r>
              <a:rPr lang="en-US"/>
              <a:t>Two principal moving pieces of a disk drive are</a:t>
            </a:r>
          </a:p>
          <a:p>
            <a:pPr lvl="1"/>
            <a:r>
              <a:rPr lang="en-US"/>
              <a:t>Disk assembly</a:t>
            </a:r>
          </a:p>
          <a:p>
            <a:pPr lvl="1"/>
            <a:r>
              <a:rPr lang="en-US"/>
              <a:t>Head assembly</a:t>
            </a:r>
          </a:p>
          <a:p>
            <a:r>
              <a:rPr lang="en-US"/>
              <a:t>The disk controller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Disk controller is a processor capable of</a:t>
            </a:r>
          </a:p>
          <a:p>
            <a:pPr lvl="1"/>
            <a:r>
              <a:rPr lang="en-IN" sz="2000" dirty="0" smtClean="0"/>
              <a:t>Controlling the mechanical actuator that moves the head assembly to position the head at a particular radius</a:t>
            </a:r>
          </a:p>
          <a:p>
            <a:pPr lvl="1"/>
            <a:r>
              <a:rPr lang="en-IN" sz="2000" dirty="0" smtClean="0"/>
              <a:t>Selecting a surface from which to read or write , selecting a sector from the track on that surface that is under the head</a:t>
            </a:r>
          </a:p>
          <a:p>
            <a:pPr lvl="1"/>
            <a:r>
              <a:rPr lang="en-IN" sz="2000" dirty="0" smtClean="0"/>
              <a:t>Transferring the bits from the desired sector to the computer’s main memory, or transferring the bits written from the main memory to the intended sector.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Course name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Instructor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BF56-189B-4639-BEC1-1BC6FF001F1B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5843-9B04-428F-865E-16BDD4E085E0}" type="slidenum">
              <a:rPr lang="en-GB"/>
              <a:pPr/>
              <a:t>9</a:t>
            </a:fld>
            <a:endParaRPr lang="en-GB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DATABASE MANAGEMENT</a:t>
            </a:r>
            <a:endParaRPr lang="en-IN" sz="400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Latency of the </a:t>
            </a:r>
            <a:r>
              <a:rPr lang="en-US" sz="2000" dirty="0" smtClean="0"/>
              <a:t>disk-</a:t>
            </a:r>
          </a:p>
          <a:p>
            <a:r>
              <a:rPr lang="en-US" sz="2000" dirty="0" smtClean="0"/>
              <a:t>The time between the moment at which the command to read a block is issued and the time that the contents of the block appear in the main memory</a:t>
            </a:r>
            <a:endParaRPr lang="en-US" sz="2000" dirty="0"/>
          </a:p>
          <a:p>
            <a:pPr lvl="1"/>
            <a:r>
              <a:rPr lang="en-US" sz="1800" dirty="0"/>
              <a:t>Seek </a:t>
            </a:r>
            <a:r>
              <a:rPr lang="en-US" sz="1800" dirty="0" smtClean="0"/>
              <a:t>time- The time to position the head assembly at the proper cylinder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Rotational </a:t>
            </a:r>
            <a:r>
              <a:rPr lang="en-US" sz="1800" dirty="0" smtClean="0"/>
              <a:t>latency- the time for the disk to rotate so that the first of the sectors containing the block reaches the head</a:t>
            </a: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/>
            <a:r>
              <a:rPr lang="en-US" sz="1800" dirty="0"/>
              <a:t>Transfer time </a:t>
            </a:r>
            <a:r>
              <a:rPr lang="en-US" sz="1800" dirty="0" smtClean="0"/>
              <a:t>– during which sectors of the block and any gap between them rotate past the block</a:t>
            </a:r>
            <a:endParaRPr lang="en-I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11962</TotalTime>
  <Words>599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Batang</vt:lpstr>
      <vt:lpstr>Courier New</vt:lpstr>
      <vt:lpstr>Times New Roman</vt:lpstr>
      <vt:lpstr>Wingdings</vt:lpstr>
      <vt:lpstr>Default Design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acer pc</cp:lastModifiedBy>
  <cp:revision>240</cp:revision>
  <dcterms:created xsi:type="dcterms:W3CDTF">2007-10-01T11:10:55Z</dcterms:created>
  <dcterms:modified xsi:type="dcterms:W3CDTF">2017-04-20T18:16:01Z</dcterms:modified>
</cp:coreProperties>
</file>