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ACA"/>
          </a:solidFill>
        </a:fill>
      </a:tcStyle>
    </a:wholeTbl>
    <a:band2H>
      <a:tcTxStyle b="def" i="def"/>
      <a:tcStyle>
        <a:tcBdr/>
        <a:fill>
          <a:solidFill>
            <a:srgbClr val="EEF5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2CA"/>
          </a:solidFill>
        </a:fill>
      </a:tcStyle>
    </a:wholeTbl>
    <a:band2H>
      <a:tcTxStyle b="def" i="def"/>
      <a:tcStyle>
        <a:tcBdr/>
        <a:fill>
          <a:solidFill>
            <a:srgbClr val="FFEA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FCB"/>
          </a:solidFill>
        </a:fill>
      </a:tcStyle>
    </a:wholeTbl>
    <a:band2H>
      <a:tcTxStyle b="def" i="def"/>
      <a:tcStyle>
        <a:tcBdr/>
        <a:fill>
          <a:solidFill>
            <a:srgbClr val="FFF0E7"/>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Gothic"/>
          <a:ea typeface="Century Gothic"/>
          <a:cs typeface="Century Gothic"/>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ph type="sldImg"/>
          </p:nvPr>
        </p:nvSpPr>
        <p:spPr>
          <a:xfrm>
            <a:off x="1143000" y="685800"/>
            <a:ext cx="4572000" cy="3429000"/>
          </a:xfrm>
          <a:prstGeom prst="rect">
            <a:avLst/>
          </a:prstGeom>
        </p:spPr>
        <p:txBody>
          <a:bodyPr/>
          <a:lstStyle/>
          <a:p>
            <a:pPr/>
          </a:p>
        </p:txBody>
      </p:sp>
      <p:sp>
        <p:nvSpPr>
          <p:cNvPr id="281" name="Shape 2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91" name="Group 42"/>
          <p:cNvGrpSpPr/>
          <p:nvPr/>
        </p:nvGrpSpPr>
        <p:grpSpPr>
          <a:xfrm>
            <a:off x="-644959" y="0"/>
            <a:ext cx="10458654" cy="7117071"/>
            <a:chOff x="0" y="0"/>
            <a:chExt cx="10458653" cy="7117070"/>
          </a:xfrm>
        </p:grpSpPr>
        <p:grpSp>
          <p:nvGrpSpPr>
            <p:cNvPr id="68" name="Group 44"/>
            <p:cNvGrpSpPr/>
            <p:nvPr/>
          </p:nvGrpSpPr>
          <p:grpSpPr>
            <a:xfrm>
              <a:off x="644958" y="0"/>
              <a:ext cx="9144001" cy="6858000"/>
              <a:chOff x="0" y="0"/>
              <a:chExt cx="9144000" cy="6858000"/>
            </a:xfrm>
          </p:grpSpPr>
          <p:grpSp>
            <p:nvGrpSpPr>
              <p:cNvPr id="56" name="Group 4"/>
              <p:cNvGrpSpPr/>
              <p:nvPr/>
            </p:nvGrpSpPr>
            <p:grpSpPr>
              <a:xfrm>
                <a:off x="-1" y="0"/>
                <a:ext cx="2514601" cy="6858000"/>
                <a:chOff x="0" y="0"/>
                <a:chExt cx="2514600" cy="6858000"/>
              </a:xfrm>
            </p:grpSpPr>
            <p:sp>
              <p:nvSpPr>
                <p:cNvPr id="53" name="Rectangle 114"/>
                <p:cNvSpPr/>
                <p:nvPr/>
              </p:nvSpPr>
              <p:spPr>
                <a:xfrm>
                  <a:off x="914399"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4"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5"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60" name="Group 5"/>
              <p:cNvGrpSpPr/>
              <p:nvPr/>
            </p:nvGrpSpPr>
            <p:grpSpPr>
              <a:xfrm>
                <a:off x="422909" y="0"/>
                <a:ext cx="2514601" cy="6858000"/>
                <a:chOff x="0" y="0"/>
                <a:chExt cx="2514600" cy="6858000"/>
              </a:xfrm>
            </p:grpSpPr>
            <p:sp>
              <p:nvSpPr>
                <p:cNvPr id="57" name="Rectangle 84"/>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 name="Rectangle 85"/>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 name="Rectangle 11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64" name="Group 9"/>
              <p:cNvGrpSpPr/>
              <p:nvPr/>
            </p:nvGrpSpPr>
            <p:grpSpPr>
              <a:xfrm>
                <a:off x="6629399" y="0"/>
                <a:ext cx="2514602" cy="6858000"/>
                <a:chOff x="0" y="0"/>
                <a:chExt cx="2514600" cy="6858000"/>
              </a:xfrm>
            </p:grpSpPr>
            <p:sp>
              <p:nvSpPr>
                <p:cNvPr id="61" name="Rectangle 77"/>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2" name="Rectangle 78"/>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3" name="Rectangle 80"/>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5" name="Rectangle 74"/>
              <p:cNvSpPr/>
              <p:nvPr/>
            </p:nvSpPr>
            <p:spPr>
              <a:xfrm>
                <a:off x="3809999"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6" name="Rectangle 75"/>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7" name="Rectangle 76"/>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9" name="Freeform 44"/>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0" name="Freeform 47"/>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1" name="Freeform 48"/>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2" name="Freeform 50"/>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3" name="Freeform 51"/>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74" name="Hexagon 52"/>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 name="Hexagon 53"/>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 name="Hexagon 54"/>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 name="Hexagon 55"/>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 name="Hexagon 56"/>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 name="Freeform 57"/>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 name="Hexagon 58"/>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 name="Hexagon 59"/>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2" name="Hexagon 60"/>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 name="Hexagon 61"/>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4" name="Hexagon 62"/>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 name="Hexagon 63"/>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6" name="Hexagon 64"/>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7" name="Hexagon 65"/>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8" name="Hexagon 66"/>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 name="Freeform 67"/>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0" name="Freeform 68"/>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2" name="Rectangle 45"/>
          <p:cNvSpPr/>
          <p:nvPr/>
        </p:nvSpPr>
        <p:spPr>
          <a:xfrm>
            <a:off x="4561242" y="-21512"/>
            <a:ext cx="3679117" cy="6271842"/>
          </a:xfrm>
          <a:prstGeom prst="rect">
            <a:avLst/>
          </a:prstGeom>
          <a:solidFill>
            <a:srgbClr val="F5F5F5"/>
          </a:solidFill>
          <a:ln w="15875">
            <a:solidFill>
              <a:srgbClr val="74A510"/>
            </a:solidFill>
          </a:ln>
        </p:spPr>
        <p:txBody>
          <a:bodyPr lIns="45719" rIns="45719" anchor="ctr"/>
          <a:lstStyle/>
          <a:p>
            <a:pPr algn="ctr">
              <a:defRPr>
                <a:solidFill>
                  <a:srgbClr val="FFFFFF"/>
                </a:solidFill>
              </a:defRPr>
            </a:pPr>
          </a:p>
        </p:txBody>
      </p:sp>
      <p:sp>
        <p:nvSpPr>
          <p:cNvPr id="93" name="Rectangle 46"/>
          <p:cNvSpPr/>
          <p:nvPr/>
        </p:nvSpPr>
        <p:spPr>
          <a:xfrm>
            <a:off x="4649096" y="-21512"/>
            <a:ext cx="3505201" cy="231289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94" name="Title Text"/>
          <p:cNvSpPr txBox="1"/>
          <p:nvPr>
            <p:ph type="title"/>
          </p:nvPr>
        </p:nvSpPr>
        <p:spPr>
          <a:xfrm>
            <a:off x="4733364" y="2708475"/>
            <a:ext cx="3313357" cy="1702162"/>
          </a:xfrm>
          <a:prstGeom prst="rect">
            <a:avLst/>
          </a:prstGeom>
        </p:spPr>
        <p:txBody>
          <a:bodyPr/>
          <a:lstStyle>
            <a:lvl1pPr>
              <a:defRPr sz="3600"/>
            </a:lvl1pPr>
          </a:lstStyle>
          <a:p>
            <a:pPr/>
            <a:r>
              <a:t>Title Text</a:t>
            </a:r>
          </a:p>
        </p:txBody>
      </p:sp>
      <p:sp>
        <p:nvSpPr>
          <p:cNvPr id="95" name="Body Level One…"/>
          <p:cNvSpPr txBox="1"/>
          <p:nvPr>
            <p:ph type="body" sz="quarter" idx="1"/>
          </p:nvPr>
        </p:nvSpPr>
        <p:spPr>
          <a:xfrm>
            <a:off x="4733364" y="4421080"/>
            <a:ext cx="3309804" cy="1260630"/>
          </a:xfrm>
          <a:prstGeom prst="rect">
            <a:avLst/>
          </a:prstGeom>
        </p:spPr>
        <p:txBody>
          <a:bodyPr/>
          <a:lstStyle>
            <a:lvl1pPr marL="0" indent="0">
              <a:spcBef>
                <a:spcPts val="400"/>
              </a:spcBef>
              <a:buClrTx/>
              <a:buSzTx/>
              <a:buNone/>
              <a:defRPr sz="1800">
                <a:solidFill>
                  <a:srgbClr val="424242"/>
                </a:solidFill>
              </a:defRPr>
            </a:lvl1pPr>
            <a:lvl2pPr marL="0" indent="457200">
              <a:spcBef>
                <a:spcPts val="400"/>
              </a:spcBef>
              <a:buClrTx/>
              <a:buSzTx/>
              <a:buNone/>
              <a:defRPr sz="1800">
                <a:solidFill>
                  <a:srgbClr val="424242"/>
                </a:solidFill>
              </a:defRPr>
            </a:lvl2pPr>
            <a:lvl3pPr marL="0" indent="914400">
              <a:spcBef>
                <a:spcPts val="400"/>
              </a:spcBef>
              <a:buClrTx/>
              <a:buSzTx/>
              <a:buNone/>
              <a:defRPr sz="1800">
                <a:solidFill>
                  <a:srgbClr val="424242"/>
                </a:solidFill>
              </a:defRPr>
            </a:lvl3pPr>
            <a:lvl4pPr marL="0" indent="1371600">
              <a:spcBef>
                <a:spcPts val="400"/>
              </a:spcBef>
              <a:buClrTx/>
              <a:buSzTx/>
              <a:buNone/>
              <a:defRPr sz="1800">
                <a:solidFill>
                  <a:srgbClr val="424242"/>
                </a:solidFill>
              </a:defRPr>
            </a:lvl4pPr>
            <a:lvl5pPr marL="0" indent="1828800">
              <a:spcBef>
                <a:spcPts val="400"/>
              </a:spcBef>
              <a:buClrTx/>
              <a:buSzTx/>
              <a:buNone/>
              <a:defRPr sz="1800">
                <a:solidFill>
                  <a:srgbClr val="424242"/>
                </a:solidFill>
              </a:defRPr>
            </a:lvl5pPr>
          </a:lstStyle>
          <a:p>
            <a:pPr/>
            <a:r>
              <a:t>Body Level One</a:t>
            </a:r>
          </a:p>
          <a:p>
            <a:pPr lvl="1"/>
            <a:r>
              <a:t>Body Level Two</a:t>
            </a:r>
          </a:p>
          <a:p>
            <a:pPr lvl="2"/>
            <a:r>
              <a:t>Body Level Three</a:t>
            </a:r>
          </a:p>
          <a:p>
            <a:pPr lvl="3"/>
            <a:r>
              <a:t>Body Level Four</a:t>
            </a:r>
          </a:p>
          <a:p>
            <a:pPr lvl="4"/>
            <a:r>
              <a:t>Body Level Five</a:t>
            </a:r>
          </a:p>
        </p:txBody>
      </p:sp>
      <p:sp>
        <p:nvSpPr>
          <p:cNvPr id="96" name="Rectangle 49"/>
          <p:cNvSpPr/>
          <p:nvPr/>
        </p:nvSpPr>
        <p:spPr>
          <a:xfrm>
            <a:off x="4650888" y="6088284"/>
            <a:ext cx="3505201" cy="817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7" name="Rectangle 88"/>
          <p:cNvSpPr/>
          <p:nvPr/>
        </p:nvSpPr>
        <p:spPr>
          <a:xfrm>
            <a:off x="4650888" y="6088284"/>
            <a:ext cx="3505201" cy="817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8" name="Slide Number"/>
          <p:cNvSpPr txBox="1"/>
          <p:nvPr>
            <p:ph type="sldNum" sz="quarter" idx="2"/>
          </p:nvPr>
        </p:nvSpPr>
        <p:spPr>
          <a:xfrm>
            <a:off x="4649096" y="5761558"/>
            <a:ext cx="273060" cy="281941"/>
          </a:xfrm>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63" name="Title Text"/>
          <p:cNvSpPr txBox="1"/>
          <p:nvPr>
            <p:ph type="title"/>
          </p:nvPr>
        </p:nvSpPr>
        <p:spPr>
          <a:xfrm>
            <a:off x="1043489" y="1027664"/>
            <a:ext cx="7024746" cy="1143001"/>
          </a:xfrm>
          <a:prstGeom prst="rect">
            <a:avLst/>
          </a:prstGeom>
        </p:spPr>
        <p:txBody>
          <a:bodyPr/>
          <a:lstStyle/>
          <a:p>
            <a:pPr/>
            <a:r>
              <a:t>Title Text</a:t>
            </a:r>
          </a:p>
        </p:txBody>
      </p:sp>
      <p:sp>
        <p:nvSpPr>
          <p:cNvPr id="264" name="Body Level One…"/>
          <p:cNvSpPr txBox="1"/>
          <p:nvPr>
            <p:ph type="body" sz="half" idx="1"/>
          </p:nvPr>
        </p:nvSpPr>
        <p:spPr>
          <a:xfrm>
            <a:off x="1043492" y="2323651"/>
            <a:ext cx="6777318" cy="350897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72" name="Title Text"/>
          <p:cNvSpPr txBox="1"/>
          <p:nvPr>
            <p:ph type="title"/>
          </p:nvPr>
        </p:nvSpPr>
        <p:spPr>
          <a:xfrm>
            <a:off x="6629400" y="1030147"/>
            <a:ext cx="1484453" cy="4780344"/>
          </a:xfrm>
          <a:prstGeom prst="rect">
            <a:avLst/>
          </a:prstGeom>
        </p:spPr>
        <p:txBody>
          <a:bodyPr anchor="ctr"/>
          <a:lstStyle/>
          <a:p>
            <a:pPr/>
            <a:r>
              <a:t>Title Text</a:t>
            </a:r>
          </a:p>
        </p:txBody>
      </p:sp>
      <p:sp>
        <p:nvSpPr>
          <p:cNvPr id="273" name="Body Level One…"/>
          <p:cNvSpPr txBox="1"/>
          <p:nvPr>
            <p:ph type="body" idx="1"/>
          </p:nvPr>
        </p:nvSpPr>
        <p:spPr>
          <a:xfrm>
            <a:off x="1053295" y="1030147"/>
            <a:ext cx="5423705" cy="478034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5" name="Title Text"/>
          <p:cNvSpPr txBox="1"/>
          <p:nvPr>
            <p:ph type="title"/>
          </p:nvPr>
        </p:nvSpPr>
        <p:spPr>
          <a:xfrm>
            <a:off x="1043489" y="1027664"/>
            <a:ext cx="7024746" cy="1143001"/>
          </a:xfrm>
          <a:prstGeom prst="rect">
            <a:avLst/>
          </a:prstGeom>
        </p:spPr>
        <p:txBody>
          <a:bodyPr/>
          <a:lstStyle/>
          <a:p>
            <a:pPr/>
            <a:r>
              <a:t>Title Text</a:t>
            </a:r>
          </a:p>
        </p:txBody>
      </p:sp>
      <p:sp>
        <p:nvSpPr>
          <p:cNvPr id="106" name="Body Level One…"/>
          <p:cNvSpPr txBox="1"/>
          <p:nvPr>
            <p:ph type="body" sz="half" idx="1"/>
          </p:nvPr>
        </p:nvSpPr>
        <p:spPr>
          <a:xfrm>
            <a:off x="1043492" y="2323651"/>
            <a:ext cx="6777318" cy="350897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14" name="Title Text"/>
          <p:cNvSpPr txBox="1"/>
          <p:nvPr>
            <p:ph type="title"/>
          </p:nvPr>
        </p:nvSpPr>
        <p:spPr>
          <a:xfrm>
            <a:off x="1258644" y="2900828"/>
            <a:ext cx="6637469" cy="1362076"/>
          </a:xfrm>
          <a:prstGeom prst="rect">
            <a:avLst/>
          </a:prstGeom>
        </p:spPr>
        <p:txBody>
          <a:bodyPr/>
          <a:lstStyle/>
          <a:p>
            <a:pPr/>
            <a:r>
              <a:t>Title Text</a:t>
            </a:r>
          </a:p>
        </p:txBody>
      </p:sp>
      <p:sp>
        <p:nvSpPr>
          <p:cNvPr id="115" name="Body Level One…"/>
          <p:cNvSpPr txBox="1"/>
          <p:nvPr>
            <p:ph type="body" sz="quarter" idx="1"/>
          </p:nvPr>
        </p:nvSpPr>
        <p:spPr>
          <a:xfrm>
            <a:off x="1258644" y="4267200"/>
            <a:ext cx="6637468" cy="1520414"/>
          </a:xfrm>
          <a:prstGeom prst="rect">
            <a:avLst/>
          </a:prstGeom>
        </p:spPr>
        <p:txBody>
          <a:bodyPr/>
          <a:lstStyle>
            <a:lvl1pPr marL="0" indent="0">
              <a:spcBef>
                <a:spcPts val="400"/>
              </a:spcBef>
              <a:buClrTx/>
              <a:buSzTx/>
              <a:buNone/>
              <a:defRPr sz="2000">
                <a:solidFill>
                  <a:srgbClr val="888888"/>
                </a:solidFill>
              </a:defRPr>
            </a:lvl1pPr>
            <a:lvl2pPr marL="0" indent="457200">
              <a:spcBef>
                <a:spcPts val="400"/>
              </a:spcBef>
              <a:buClrTx/>
              <a:buSzTx/>
              <a:buNone/>
              <a:defRPr sz="2000">
                <a:solidFill>
                  <a:srgbClr val="888888"/>
                </a:solidFill>
              </a:defRPr>
            </a:lvl2pPr>
            <a:lvl3pPr marL="0" indent="914400">
              <a:spcBef>
                <a:spcPts val="400"/>
              </a:spcBef>
              <a:buClrTx/>
              <a:buSzTx/>
              <a:buNone/>
              <a:defRPr sz="2000">
                <a:solidFill>
                  <a:srgbClr val="888888"/>
                </a:solidFill>
              </a:defRPr>
            </a:lvl3pPr>
            <a:lvl4pPr marL="0" indent="1371600">
              <a:spcBef>
                <a:spcPts val="400"/>
              </a:spcBef>
              <a:buClrTx/>
              <a:buSzTx/>
              <a:buNone/>
              <a:defRPr sz="2000">
                <a:solidFill>
                  <a:srgbClr val="888888"/>
                </a:solidFill>
              </a:defRPr>
            </a:lvl4pPr>
            <a:lvl5pPr marL="0" indent="1828800">
              <a:spcBef>
                <a:spcPts val="400"/>
              </a:spcBef>
              <a:buClrTx/>
              <a:buSz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23" name="Title Text"/>
          <p:cNvSpPr txBox="1"/>
          <p:nvPr>
            <p:ph type="title"/>
          </p:nvPr>
        </p:nvSpPr>
        <p:spPr>
          <a:xfrm>
            <a:off x="1043489" y="1027664"/>
            <a:ext cx="7024746" cy="1143001"/>
          </a:xfrm>
          <a:prstGeom prst="rect">
            <a:avLst/>
          </a:prstGeom>
        </p:spPr>
        <p:txBody>
          <a:bodyPr/>
          <a:lstStyle/>
          <a:p>
            <a:pPr/>
            <a:r>
              <a:t>Title Text</a:t>
            </a:r>
          </a:p>
        </p:txBody>
      </p:sp>
      <p:sp>
        <p:nvSpPr>
          <p:cNvPr id="124" name="Body Level One…"/>
          <p:cNvSpPr txBox="1"/>
          <p:nvPr>
            <p:ph type="body" sz="quarter" idx="1"/>
          </p:nvPr>
        </p:nvSpPr>
        <p:spPr>
          <a:xfrm>
            <a:off x="1042416" y="2313432"/>
            <a:ext cx="3419857" cy="349300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132" name="Title Text"/>
          <p:cNvSpPr txBox="1"/>
          <p:nvPr>
            <p:ph type="title"/>
          </p:nvPr>
        </p:nvSpPr>
        <p:spPr>
          <a:xfrm>
            <a:off x="1043489" y="1027664"/>
            <a:ext cx="7024746" cy="1143001"/>
          </a:xfrm>
          <a:prstGeom prst="rect">
            <a:avLst/>
          </a:prstGeom>
        </p:spPr>
        <p:txBody>
          <a:bodyPr/>
          <a:lstStyle/>
          <a:p>
            <a:pPr/>
            <a:r>
              <a:t>Title Text</a:t>
            </a:r>
          </a:p>
        </p:txBody>
      </p:sp>
      <p:sp>
        <p:nvSpPr>
          <p:cNvPr id="133" name="Body Level One…"/>
          <p:cNvSpPr txBox="1"/>
          <p:nvPr>
            <p:ph type="body" sz="quarter" idx="1"/>
          </p:nvPr>
        </p:nvSpPr>
        <p:spPr>
          <a:xfrm>
            <a:off x="1412110" y="2316009"/>
            <a:ext cx="3057150" cy="639763"/>
          </a:xfrm>
          <a:prstGeom prst="rect">
            <a:avLst/>
          </a:prstGeom>
        </p:spPr>
        <p:txBody>
          <a:bodyPr anchor="b"/>
          <a:lstStyle>
            <a:lvl1pPr marL="0" indent="0">
              <a:buClrTx/>
              <a:buSzTx/>
              <a:buNone/>
              <a:defRPr b="1">
                <a:solidFill>
                  <a:schemeClr val="accent1"/>
                </a:solidFill>
              </a:defRPr>
            </a:lvl1pPr>
            <a:lvl2pPr marL="0" indent="457200">
              <a:buClrTx/>
              <a:buSzTx/>
              <a:buNone/>
              <a:defRPr b="1">
                <a:solidFill>
                  <a:schemeClr val="accent1"/>
                </a:solidFill>
              </a:defRPr>
            </a:lvl2pPr>
            <a:lvl3pPr marL="0" indent="914400">
              <a:buClrTx/>
              <a:buSzTx/>
              <a:buNone/>
              <a:defRPr b="1">
                <a:solidFill>
                  <a:schemeClr val="accent1"/>
                </a:solidFill>
              </a:defRPr>
            </a:lvl3pPr>
            <a:lvl4pPr marL="0" indent="1371600">
              <a:buClrTx/>
              <a:buSzTx/>
              <a:buNone/>
              <a:defRPr b="1">
                <a:solidFill>
                  <a:schemeClr val="accent1"/>
                </a:solidFill>
              </a:defRPr>
            </a:lvl4pPr>
            <a:lvl5pPr marL="0" indent="1828800">
              <a:buClrTx/>
              <a:buSzTx/>
              <a:buNone/>
              <a:defRPr b="1">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34" name="Text Placeholder 4"/>
          <p:cNvSpPr/>
          <p:nvPr>
            <p:ph type="body" sz="quarter" idx="13"/>
          </p:nvPr>
        </p:nvSpPr>
        <p:spPr>
          <a:xfrm>
            <a:off x="5011837" y="2316009"/>
            <a:ext cx="3055718" cy="639763"/>
          </a:xfrm>
          <a:prstGeom prst="rect">
            <a:avLst/>
          </a:prstGeom>
        </p:spPr>
        <p:txBody>
          <a:bodyPr anchor="b"/>
          <a:lstStyle/>
          <a:p>
            <a:pPr marL="0" indent="0">
              <a:buClrTx/>
              <a:buSzTx/>
              <a:buNone/>
              <a:defRPr b="1">
                <a:solidFill>
                  <a:schemeClr val="accent1"/>
                </a:solidFill>
              </a:defRPr>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42" name="Title Text"/>
          <p:cNvSpPr txBox="1"/>
          <p:nvPr>
            <p:ph type="title"/>
          </p:nvPr>
        </p:nvSpPr>
        <p:spPr>
          <a:xfrm>
            <a:off x="1043489" y="1027664"/>
            <a:ext cx="7024746" cy="1143001"/>
          </a:xfrm>
          <a:prstGeom prst="rect">
            <a:avLst/>
          </a:prstGeom>
        </p:spPr>
        <p:txBody>
          <a:bodyPr/>
          <a:lstStyle/>
          <a:p>
            <a:pPr/>
            <a:r>
              <a:t>Title Text</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grpSp>
        <p:nvGrpSpPr>
          <p:cNvPr id="195" name="Group 43"/>
          <p:cNvGrpSpPr/>
          <p:nvPr/>
        </p:nvGrpSpPr>
        <p:grpSpPr>
          <a:xfrm>
            <a:off x="-644959" y="0"/>
            <a:ext cx="10458654" cy="7117071"/>
            <a:chOff x="0" y="0"/>
            <a:chExt cx="10458653" cy="7117070"/>
          </a:xfrm>
        </p:grpSpPr>
        <p:grpSp>
          <p:nvGrpSpPr>
            <p:cNvPr id="172" name="Group 44"/>
            <p:cNvGrpSpPr/>
            <p:nvPr/>
          </p:nvGrpSpPr>
          <p:grpSpPr>
            <a:xfrm>
              <a:off x="644958" y="0"/>
              <a:ext cx="9144001" cy="6858000"/>
              <a:chOff x="0" y="0"/>
              <a:chExt cx="9144000" cy="6858000"/>
            </a:xfrm>
          </p:grpSpPr>
          <p:grpSp>
            <p:nvGrpSpPr>
              <p:cNvPr id="160" name="Group 4"/>
              <p:cNvGrpSpPr/>
              <p:nvPr/>
            </p:nvGrpSpPr>
            <p:grpSpPr>
              <a:xfrm>
                <a:off x="-1" y="0"/>
                <a:ext cx="2514601" cy="6858000"/>
                <a:chOff x="0" y="0"/>
                <a:chExt cx="2514600" cy="6858000"/>
              </a:xfrm>
            </p:grpSpPr>
            <p:sp>
              <p:nvSpPr>
                <p:cNvPr id="157" name="Rectangle 83"/>
                <p:cNvSpPr/>
                <p:nvPr/>
              </p:nvSpPr>
              <p:spPr>
                <a:xfrm>
                  <a:off x="914399"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8"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64" name="Group 5"/>
              <p:cNvGrpSpPr/>
              <p:nvPr/>
            </p:nvGrpSpPr>
            <p:grpSpPr>
              <a:xfrm>
                <a:off x="422909" y="0"/>
                <a:ext cx="2514601" cy="6858000"/>
                <a:chOff x="0" y="0"/>
                <a:chExt cx="2514600" cy="6858000"/>
              </a:xfrm>
            </p:grpSpPr>
            <p:sp>
              <p:nvSpPr>
                <p:cNvPr id="161" name="Rectangle 80"/>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2" name="Rectangle 81"/>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3" name="Rectangle 82"/>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68" name="Group 9"/>
              <p:cNvGrpSpPr/>
              <p:nvPr/>
            </p:nvGrpSpPr>
            <p:grpSpPr>
              <a:xfrm>
                <a:off x="6629399" y="0"/>
                <a:ext cx="2514602" cy="6858000"/>
                <a:chOff x="0" y="0"/>
                <a:chExt cx="2514600" cy="6858000"/>
              </a:xfrm>
            </p:grpSpPr>
            <p:sp>
              <p:nvSpPr>
                <p:cNvPr id="165" name="Rectangle 77"/>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6" name="Rectangle 78"/>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7" name="Rectangle 79"/>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69" name="Rectangle 74"/>
              <p:cNvSpPr/>
              <p:nvPr/>
            </p:nvSpPr>
            <p:spPr>
              <a:xfrm>
                <a:off x="3809999"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0" name="Rectangle 75"/>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 name="Rectangle 76"/>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73" name="Freeform 46"/>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4" name="Freeform 47"/>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5" name="Freeform 48"/>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6" name="Freeform 49"/>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7" name="Freeform 50"/>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78" name="Hexagon 51"/>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9" name="Hexagon 52"/>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0" name="Hexagon 53"/>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1" name="Hexagon 54"/>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2" name="Hexagon 55"/>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3" name="Freeform 58"/>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4" name="Hexagon 59"/>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5" name="Hexagon 61"/>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6" name="Hexagon 62"/>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7" name="Hexagon 63"/>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8" name="Hexagon 64"/>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9" name="Hexagon 65"/>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0" name="Hexagon 66"/>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1" name="Hexagon 67"/>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2" name="Hexagon 68"/>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3" name="Freeform 69"/>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4" name="Freeform 70"/>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96" name="Rectangle 45"/>
          <p:cNvSpPr/>
          <p:nvPr/>
        </p:nvSpPr>
        <p:spPr>
          <a:xfrm>
            <a:off x="4561242" y="-21512"/>
            <a:ext cx="3679117" cy="6271842"/>
          </a:xfrm>
          <a:prstGeom prst="rect">
            <a:avLst/>
          </a:prstGeom>
          <a:solidFill>
            <a:srgbClr val="F5F5F5"/>
          </a:solidFill>
          <a:ln w="15875">
            <a:solidFill>
              <a:srgbClr val="74A510"/>
            </a:solidFill>
          </a:ln>
        </p:spPr>
        <p:txBody>
          <a:bodyPr lIns="45719" rIns="45719" anchor="ctr"/>
          <a:lstStyle/>
          <a:p>
            <a:pPr algn="ctr">
              <a:defRPr>
                <a:solidFill>
                  <a:srgbClr val="FFFFFF"/>
                </a:solidFill>
              </a:defRPr>
            </a:pPr>
          </a:p>
        </p:txBody>
      </p:sp>
      <p:sp>
        <p:nvSpPr>
          <p:cNvPr id="197" name="Rectangle 56"/>
          <p:cNvSpPr/>
          <p:nvPr/>
        </p:nvSpPr>
        <p:spPr>
          <a:xfrm>
            <a:off x="4649096" y="-21511"/>
            <a:ext cx="3505201" cy="62394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98" name="Rectangle 57"/>
          <p:cNvSpPr/>
          <p:nvPr/>
        </p:nvSpPr>
        <p:spPr>
          <a:xfrm>
            <a:off x="905570" y="601882"/>
            <a:ext cx="3562258" cy="5648447"/>
          </a:xfrm>
          <a:prstGeom prst="rect">
            <a:avLst/>
          </a:prstGeom>
          <a:solidFill>
            <a:srgbClr val="FFFFFF"/>
          </a:solidFill>
          <a:ln w="3175">
            <a:solidFill>
              <a:srgbClr val="000000"/>
            </a:solidFill>
          </a:ln>
        </p:spPr>
        <p:txBody>
          <a:bodyPr lIns="45719" rIns="45719" anchor="ctr"/>
          <a:lstStyle/>
          <a:p>
            <a:pPr algn="ctr">
              <a:defRPr>
                <a:solidFill>
                  <a:srgbClr val="FFFFFF"/>
                </a:solidFill>
              </a:defRPr>
            </a:pPr>
          </a:p>
        </p:txBody>
      </p:sp>
      <p:sp>
        <p:nvSpPr>
          <p:cNvPr id="199" name="Body Level One…"/>
          <p:cNvSpPr txBox="1"/>
          <p:nvPr>
            <p:ph type="body" sz="half" idx="1"/>
          </p:nvPr>
        </p:nvSpPr>
        <p:spPr>
          <a:xfrm>
            <a:off x="1145894" y="856526"/>
            <a:ext cx="3090441" cy="51507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0" name="Rectangle 60"/>
          <p:cNvSpPr/>
          <p:nvPr/>
        </p:nvSpPr>
        <p:spPr>
          <a:xfrm>
            <a:off x="4650888" y="6088284"/>
            <a:ext cx="3505201" cy="817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01" name="Title Text"/>
          <p:cNvSpPr txBox="1"/>
          <p:nvPr>
            <p:ph type="title"/>
          </p:nvPr>
        </p:nvSpPr>
        <p:spPr>
          <a:xfrm>
            <a:off x="4739833" y="2657433"/>
            <a:ext cx="3304573" cy="1463154"/>
          </a:xfrm>
          <a:prstGeom prst="rect">
            <a:avLst/>
          </a:prstGeom>
        </p:spPr>
        <p:txBody>
          <a:bodyPr/>
          <a:lstStyle>
            <a:lvl1pPr>
              <a:defRPr sz="2800"/>
            </a:lvl1pPr>
          </a:lstStyle>
          <a:p>
            <a:pPr/>
            <a:r>
              <a:t>Title Text</a:t>
            </a:r>
          </a:p>
        </p:txBody>
      </p:sp>
      <p:sp>
        <p:nvSpPr>
          <p:cNvPr id="202" name="Text Placeholder 3"/>
          <p:cNvSpPr/>
          <p:nvPr>
            <p:ph type="body" sz="quarter" idx="13"/>
          </p:nvPr>
        </p:nvSpPr>
        <p:spPr>
          <a:xfrm>
            <a:off x="4736591" y="4136993"/>
            <a:ext cx="3298785" cy="1517906"/>
          </a:xfrm>
          <a:prstGeom prst="rect">
            <a:avLst/>
          </a:prstGeom>
        </p:spPr>
        <p:txBody>
          <a:bodyPr/>
          <a:lstStyle/>
          <a:p>
            <a:pPr marL="0" indent="0">
              <a:spcBef>
                <a:spcPts val="300"/>
              </a:spcBef>
              <a:buClrTx/>
              <a:buSzTx/>
              <a:buNone/>
              <a:defRPr sz="1600">
                <a:solidFill>
                  <a:srgbClr val="424242"/>
                </a:solidFill>
              </a:defRPr>
            </a:pP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grpSp>
        <p:nvGrpSpPr>
          <p:cNvPr id="248" name="Group 43"/>
          <p:cNvGrpSpPr/>
          <p:nvPr/>
        </p:nvGrpSpPr>
        <p:grpSpPr>
          <a:xfrm>
            <a:off x="-644959" y="0"/>
            <a:ext cx="10458654" cy="7117071"/>
            <a:chOff x="0" y="0"/>
            <a:chExt cx="10458653" cy="7117070"/>
          </a:xfrm>
        </p:grpSpPr>
        <p:grpSp>
          <p:nvGrpSpPr>
            <p:cNvPr id="225" name="Group 44"/>
            <p:cNvGrpSpPr/>
            <p:nvPr/>
          </p:nvGrpSpPr>
          <p:grpSpPr>
            <a:xfrm>
              <a:off x="644958" y="0"/>
              <a:ext cx="9144001" cy="6858000"/>
              <a:chOff x="0" y="0"/>
              <a:chExt cx="9144000" cy="6858000"/>
            </a:xfrm>
          </p:grpSpPr>
          <p:grpSp>
            <p:nvGrpSpPr>
              <p:cNvPr id="213" name="Group 4"/>
              <p:cNvGrpSpPr/>
              <p:nvPr/>
            </p:nvGrpSpPr>
            <p:grpSpPr>
              <a:xfrm>
                <a:off x="-1" y="0"/>
                <a:ext cx="2514601" cy="6858000"/>
                <a:chOff x="0" y="0"/>
                <a:chExt cx="2514600" cy="6858000"/>
              </a:xfrm>
            </p:grpSpPr>
            <p:sp>
              <p:nvSpPr>
                <p:cNvPr id="210" name="Rectangle 86"/>
                <p:cNvSpPr/>
                <p:nvPr/>
              </p:nvSpPr>
              <p:spPr>
                <a:xfrm>
                  <a:off x="914399"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1"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2"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17" name="Group 5"/>
              <p:cNvGrpSpPr/>
              <p:nvPr/>
            </p:nvGrpSpPr>
            <p:grpSpPr>
              <a:xfrm>
                <a:off x="422909" y="0"/>
                <a:ext cx="2514601" cy="6858000"/>
                <a:chOff x="0" y="0"/>
                <a:chExt cx="2514600" cy="6858000"/>
              </a:xfrm>
            </p:grpSpPr>
            <p:sp>
              <p:nvSpPr>
                <p:cNvPr id="214" name="Rectangle 83"/>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5" name="Rectangle 84"/>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6" name="Rectangle 85"/>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21" name="Group 9"/>
              <p:cNvGrpSpPr/>
              <p:nvPr/>
            </p:nvGrpSpPr>
            <p:grpSpPr>
              <a:xfrm>
                <a:off x="6629399" y="0"/>
                <a:ext cx="2514602" cy="6858000"/>
                <a:chOff x="0" y="0"/>
                <a:chExt cx="2514600" cy="6858000"/>
              </a:xfrm>
            </p:grpSpPr>
            <p:sp>
              <p:nvSpPr>
                <p:cNvPr id="218" name="Rectangle 80"/>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19" name="Rectangle 81"/>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0" name="Rectangle 82"/>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2" name="Rectangle 77"/>
              <p:cNvSpPr/>
              <p:nvPr/>
            </p:nvSpPr>
            <p:spPr>
              <a:xfrm>
                <a:off x="3809999"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3" name="Rectangle 78"/>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4" name="Rectangle 79"/>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6" name="Freeform 45"/>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7" name="Freeform 46"/>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8" name="Freeform 47"/>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9" name="Freeform 48"/>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30" name="Freeform 49"/>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31" name="Hexagon 50"/>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2" name="Hexagon 51"/>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3" name="Hexagon 59"/>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4" name="Hexagon 60"/>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5" name="Hexagon 61"/>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6" name="Freeform 62"/>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7" name="Hexagon 63"/>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8" name="Hexagon 64"/>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9" name="Hexagon 65"/>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0" name="Hexagon 66"/>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1" name="Hexagon 67"/>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2" name="Hexagon 68"/>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3" name="Hexagon 69"/>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4" name="Hexagon 70"/>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5" name="Hexagon 71"/>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6" name="Freeform 72"/>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7" name="Freeform 73"/>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49" name="Rectangle 93"/>
          <p:cNvSpPr/>
          <p:nvPr/>
        </p:nvSpPr>
        <p:spPr>
          <a:xfrm>
            <a:off x="4561242" y="-21512"/>
            <a:ext cx="3679117" cy="6271842"/>
          </a:xfrm>
          <a:prstGeom prst="rect">
            <a:avLst/>
          </a:prstGeom>
          <a:solidFill>
            <a:srgbClr val="F5F5F5"/>
          </a:solidFill>
          <a:ln w="15875">
            <a:solidFill>
              <a:srgbClr val="74A510"/>
            </a:solidFill>
          </a:ln>
        </p:spPr>
        <p:txBody>
          <a:bodyPr lIns="45719" rIns="45719" anchor="ctr"/>
          <a:lstStyle/>
          <a:p>
            <a:pPr algn="ctr">
              <a:defRPr>
                <a:solidFill>
                  <a:srgbClr val="FFFFFF"/>
                </a:solidFill>
              </a:defRPr>
            </a:pPr>
          </a:p>
        </p:txBody>
      </p:sp>
      <p:sp>
        <p:nvSpPr>
          <p:cNvPr id="250" name="Rectangle 100"/>
          <p:cNvSpPr/>
          <p:nvPr/>
        </p:nvSpPr>
        <p:spPr>
          <a:xfrm>
            <a:off x="4649096" y="-21511"/>
            <a:ext cx="3505201" cy="62394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51" name="Rectangle 101"/>
          <p:cNvSpPr/>
          <p:nvPr/>
        </p:nvSpPr>
        <p:spPr>
          <a:xfrm>
            <a:off x="905570" y="601882"/>
            <a:ext cx="3562258" cy="5648447"/>
          </a:xfrm>
          <a:prstGeom prst="rect">
            <a:avLst/>
          </a:prstGeom>
          <a:solidFill>
            <a:srgbClr val="FFFFFF"/>
          </a:solidFill>
          <a:ln w="3175">
            <a:solidFill>
              <a:srgbClr val="1F1F17"/>
            </a:solidFill>
          </a:ln>
        </p:spPr>
        <p:txBody>
          <a:bodyPr lIns="45719" rIns="45719" anchor="ctr"/>
          <a:lstStyle/>
          <a:p>
            <a:pPr algn="ctr">
              <a:defRPr>
                <a:solidFill>
                  <a:srgbClr val="FFFFFF"/>
                </a:solidFill>
              </a:defRPr>
            </a:pPr>
          </a:p>
        </p:txBody>
      </p:sp>
      <p:sp>
        <p:nvSpPr>
          <p:cNvPr id="252" name="Rectangle 104"/>
          <p:cNvSpPr/>
          <p:nvPr/>
        </p:nvSpPr>
        <p:spPr>
          <a:xfrm>
            <a:off x="4650888" y="6088284"/>
            <a:ext cx="3505201" cy="817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53" name="Title Text"/>
          <p:cNvSpPr txBox="1"/>
          <p:nvPr>
            <p:ph type="title"/>
          </p:nvPr>
        </p:nvSpPr>
        <p:spPr>
          <a:xfrm>
            <a:off x="4734423" y="2660904"/>
            <a:ext cx="3300985" cy="1463041"/>
          </a:xfrm>
          <a:prstGeom prst="rect">
            <a:avLst/>
          </a:prstGeom>
        </p:spPr>
        <p:txBody>
          <a:bodyPr/>
          <a:lstStyle>
            <a:lvl1pPr>
              <a:defRPr sz="2800"/>
            </a:lvl1pPr>
          </a:lstStyle>
          <a:p>
            <a:pPr/>
            <a:r>
              <a:t>Title Text</a:t>
            </a:r>
          </a:p>
        </p:txBody>
      </p:sp>
      <p:sp>
        <p:nvSpPr>
          <p:cNvPr id="254" name="Picture Placeholder 2"/>
          <p:cNvSpPr/>
          <p:nvPr>
            <p:ph type="pic" sz="half" idx="13"/>
          </p:nvPr>
        </p:nvSpPr>
        <p:spPr>
          <a:xfrm>
            <a:off x="1005208" y="693795"/>
            <a:ext cx="3359623" cy="5468112"/>
          </a:xfrm>
          <a:prstGeom prst="rect">
            <a:avLst/>
          </a:prstGeom>
        </p:spPr>
        <p:txBody>
          <a:bodyPr lIns="91439" rIns="91439">
            <a:noAutofit/>
          </a:bodyPr>
          <a:lstStyle/>
          <a:p>
            <a:pPr/>
          </a:p>
        </p:txBody>
      </p:sp>
      <p:sp>
        <p:nvSpPr>
          <p:cNvPr id="255" name="Body Level One…"/>
          <p:cNvSpPr txBox="1"/>
          <p:nvPr>
            <p:ph type="body" sz="quarter" idx="1"/>
          </p:nvPr>
        </p:nvSpPr>
        <p:spPr>
          <a:xfrm>
            <a:off x="4734629" y="4133088"/>
            <a:ext cx="3300574" cy="1519562"/>
          </a:xfrm>
          <a:prstGeom prst="rect">
            <a:avLst/>
          </a:prstGeom>
        </p:spPr>
        <p:txBody>
          <a:bodyPr/>
          <a:lstStyle>
            <a:lvl1pPr marL="0" indent="0">
              <a:spcBef>
                <a:spcPts val="300"/>
              </a:spcBef>
              <a:buClrTx/>
              <a:buSzTx/>
              <a:buNone/>
              <a:defRPr sz="1600">
                <a:solidFill>
                  <a:srgbClr val="424242"/>
                </a:solidFill>
              </a:defRPr>
            </a:lvl1pPr>
            <a:lvl2pPr marL="0" indent="457200">
              <a:spcBef>
                <a:spcPts val="300"/>
              </a:spcBef>
              <a:buClrTx/>
              <a:buSzTx/>
              <a:buNone/>
              <a:defRPr sz="1600">
                <a:solidFill>
                  <a:srgbClr val="424242"/>
                </a:solidFill>
              </a:defRPr>
            </a:lvl2pPr>
            <a:lvl3pPr marL="0" indent="914400">
              <a:spcBef>
                <a:spcPts val="300"/>
              </a:spcBef>
              <a:buClrTx/>
              <a:buSzTx/>
              <a:buNone/>
              <a:defRPr sz="1600">
                <a:solidFill>
                  <a:srgbClr val="424242"/>
                </a:solidFill>
              </a:defRPr>
            </a:lvl3pPr>
            <a:lvl4pPr marL="0" indent="1371600">
              <a:spcBef>
                <a:spcPts val="300"/>
              </a:spcBef>
              <a:buClrTx/>
              <a:buSzTx/>
              <a:buNone/>
              <a:defRPr sz="1600">
                <a:solidFill>
                  <a:srgbClr val="424242"/>
                </a:solidFill>
              </a:defRPr>
            </a:lvl4pPr>
            <a:lvl5pPr marL="0" indent="1828800">
              <a:spcBef>
                <a:spcPts val="300"/>
              </a:spcBef>
              <a:buClrTx/>
              <a:buSzTx/>
              <a:buNone/>
              <a:defRPr sz="1600">
                <a:solidFill>
                  <a:srgbClr val="424242"/>
                </a:solidFill>
              </a:defRPr>
            </a:lvl5pPr>
          </a:lstStyle>
          <a:p>
            <a:pPr/>
            <a:r>
              <a:t>Body Level One</a:t>
            </a:r>
          </a:p>
          <a:p>
            <a:pPr lvl="1"/>
            <a:r>
              <a:t>Body Level Two</a:t>
            </a:r>
          </a:p>
          <a:p>
            <a:pPr lvl="2"/>
            <a:r>
              <a:t>Body Level Three</a:t>
            </a:r>
          </a:p>
          <a:p>
            <a:pPr lvl="3"/>
            <a:r>
              <a:t>Body Level Four</a:t>
            </a:r>
          </a:p>
          <a:p>
            <a:pPr lvl="4"/>
            <a:r>
              <a:t>Body Level Five</a:t>
            </a:r>
          </a:p>
        </p:txBody>
      </p:sp>
      <p:sp>
        <p:nvSpPr>
          <p:cNvPr id="2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2F35F"/>
            </a:gs>
            <a:gs pos="62000">
              <a:srgbClr val="92BC40"/>
            </a:gs>
            <a:gs pos="100000">
              <a:srgbClr val="7FA23E"/>
            </a:gs>
          </a:gsLst>
          <a:lin ang="5400000" scaled="0"/>
        </a:gradFill>
      </p:bgPr>
    </p:bg>
    <p:spTree>
      <p:nvGrpSpPr>
        <p:cNvPr id="1" name=""/>
        <p:cNvGrpSpPr/>
        <p:nvPr/>
      </p:nvGrpSpPr>
      <p:grpSpPr>
        <a:xfrm>
          <a:off x="0" y="0"/>
          <a:ext cx="0" cy="0"/>
          <a:chOff x="0" y="0"/>
          <a:chExt cx="0" cy="0"/>
        </a:xfrm>
      </p:grpSpPr>
      <p:grpSp>
        <p:nvGrpSpPr>
          <p:cNvPr id="40" name="Group 41"/>
          <p:cNvGrpSpPr/>
          <p:nvPr/>
        </p:nvGrpSpPr>
        <p:grpSpPr>
          <a:xfrm>
            <a:off x="-567355" y="0"/>
            <a:ext cx="10458654" cy="7117071"/>
            <a:chOff x="0" y="0"/>
            <a:chExt cx="10458653" cy="7117070"/>
          </a:xfrm>
        </p:grpSpPr>
        <p:grpSp>
          <p:nvGrpSpPr>
            <p:cNvPr id="17" name="Group 44"/>
            <p:cNvGrpSpPr/>
            <p:nvPr/>
          </p:nvGrpSpPr>
          <p:grpSpPr>
            <a:xfrm>
              <a:off x="644958" y="0"/>
              <a:ext cx="9144001" cy="6858000"/>
              <a:chOff x="0" y="0"/>
              <a:chExt cx="9144000" cy="6858000"/>
            </a:xfrm>
          </p:grpSpPr>
          <p:grpSp>
            <p:nvGrpSpPr>
              <p:cNvPr id="5" name="Group 4"/>
              <p:cNvGrpSpPr/>
              <p:nvPr/>
            </p:nvGrpSpPr>
            <p:grpSpPr>
              <a:xfrm>
                <a:off x="-1" y="0"/>
                <a:ext cx="2514601" cy="6858000"/>
                <a:chOff x="0" y="0"/>
                <a:chExt cx="2514600" cy="6858000"/>
              </a:xfrm>
            </p:grpSpPr>
            <p:sp>
              <p:nvSpPr>
                <p:cNvPr id="2" name="Rectangle 112"/>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 name="Rectangle 2"/>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 name="Rectangle 3"/>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9" name="Group 5"/>
              <p:cNvGrpSpPr/>
              <p:nvPr/>
            </p:nvGrpSpPr>
            <p:grpSpPr>
              <a:xfrm>
                <a:off x="422909" y="0"/>
                <a:ext cx="2514601" cy="6858000"/>
                <a:chOff x="0" y="0"/>
                <a:chExt cx="2514600" cy="6858000"/>
              </a:xfrm>
            </p:grpSpPr>
            <p:sp>
              <p:nvSpPr>
                <p:cNvPr id="6" name="Rectangle 109"/>
                <p:cNvSpPr/>
                <p:nvPr/>
              </p:nvSpPr>
              <p:spPr>
                <a:xfrm>
                  <a:off x="91440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 name="Rectangle 110"/>
                <p:cNvSpPr/>
                <p:nvPr/>
              </p:nvSpPr>
              <p:spPr>
                <a:xfrm>
                  <a:off x="-1"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 name="Rectangle 111"/>
                <p:cNvSpPr/>
                <p:nvPr/>
              </p:nvSpPr>
              <p:spPr>
                <a:xfrm>
                  <a:off x="2285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3" name="Group 9"/>
              <p:cNvGrpSpPr/>
              <p:nvPr/>
            </p:nvGrpSpPr>
            <p:grpSpPr>
              <a:xfrm>
                <a:off x="6629399" y="0"/>
                <a:ext cx="2514602" cy="6858000"/>
                <a:chOff x="0" y="0"/>
                <a:chExt cx="2514600" cy="6858000"/>
              </a:xfrm>
            </p:grpSpPr>
            <p:sp>
              <p:nvSpPr>
                <p:cNvPr id="10" name="Rectangle 106"/>
                <p:cNvSpPr/>
                <p:nvPr/>
              </p:nvSpPr>
              <p:spPr>
                <a:xfrm rot="10800000">
                  <a:off x="0" y="0"/>
                  <a:ext cx="1600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 name="Rectangle 107"/>
                <p:cNvSpPr/>
                <p:nvPr/>
              </p:nvSpPr>
              <p:spPr>
                <a:xfrm rot="10800000">
                  <a:off x="2057400"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 name="Rectangle 108"/>
                <p:cNvSpPr/>
                <p:nvPr/>
              </p:nvSpPr>
              <p:spPr>
                <a:xfrm rot="10800000">
                  <a:off x="1524000"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4" name="Rectangle 103"/>
              <p:cNvSpPr/>
              <p:nvPr/>
            </p:nvSpPr>
            <p:spPr>
              <a:xfrm>
                <a:off x="3810000" y="0"/>
                <a:ext cx="28194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 name="Rectangle 104"/>
              <p:cNvSpPr/>
              <p:nvPr/>
            </p:nvSpPr>
            <p:spPr>
              <a:xfrm>
                <a:off x="2895599" y="0"/>
                <a:ext cx="4572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 name="Rectangle 105"/>
              <p:cNvSpPr/>
              <p:nvPr/>
            </p:nvSpPr>
            <p:spPr>
              <a:xfrm>
                <a:off x="3124199" y="0"/>
                <a:ext cx="762001" cy="6858000"/>
              </a:xfrm>
              <a:prstGeom prst="rect">
                <a:avLst/>
              </a:prstGeom>
              <a:solidFill>
                <a:srgbClr val="FFFFFF">
                  <a:alpha val="1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8" name="Freeform 43"/>
            <p:cNvSpPr/>
            <p:nvPr/>
          </p:nvSpPr>
          <p:spPr>
            <a:xfrm>
              <a:off x="633083" y="5035138"/>
              <a:ext cx="9144001" cy="1166462"/>
            </a:xfrm>
            <a:custGeom>
              <a:avLst/>
              <a:gdLst/>
              <a:ahLst/>
              <a:cxnLst>
                <a:cxn ang="0">
                  <a:pos x="wd2" y="hd2"/>
                </a:cxn>
                <a:cxn ang="5400000">
                  <a:pos x="wd2" y="hd2"/>
                </a:cxn>
                <a:cxn ang="10800000">
                  <a:pos x="wd2" y="hd2"/>
                </a:cxn>
                <a:cxn ang="16200000">
                  <a:pos x="wd2" y="hd2"/>
                </a:cxn>
              </a:cxnLst>
              <a:rect l="0" t="0" r="r" b="b"/>
              <a:pathLst>
                <a:path w="21600" h="21431" fill="norm" stroke="1" extrusionOk="0">
                  <a:moveTo>
                    <a:pt x="0" y="20509"/>
                  </a:moveTo>
                  <a:cubicBezTo>
                    <a:pt x="1166" y="21055"/>
                    <a:pt x="2333" y="21600"/>
                    <a:pt x="3955" y="21382"/>
                  </a:cubicBezTo>
                  <a:cubicBezTo>
                    <a:pt x="5578" y="21164"/>
                    <a:pt x="7569" y="20909"/>
                    <a:pt x="9734" y="19200"/>
                  </a:cubicBezTo>
                  <a:cubicBezTo>
                    <a:pt x="11899" y="17491"/>
                    <a:pt x="14966" y="14327"/>
                    <a:pt x="16943" y="11127"/>
                  </a:cubicBezTo>
                  <a:cubicBezTo>
                    <a:pt x="18921" y="7927"/>
                    <a:pt x="20945" y="2836"/>
                    <a:pt x="21600" y="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19" name="Freeform 44"/>
            <p:cNvSpPr/>
            <p:nvPr/>
          </p:nvSpPr>
          <p:spPr>
            <a:xfrm>
              <a:off x="633083" y="3486882"/>
              <a:ext cx="9144001" cy="871364"/>
            </a:xfrm>
            <a:custGeom>
              <a:avLst/>
              <a:gdLst/>
              <a:ahLst/>
              <a:cxnLst>
                <a:cxn ang="0">
                  <a:pos x="wd2" y="hd2"/>
                </a:cxn>
                <a:cxn ang="5400000">
                  <a:pos x="wd2" y="hd2"/>
                </a:cxn>
                <a:cxn ang="10800000">
                  <a:pos x="wd2" y="hd2"/>
                </a:cxn>
                <a:cxn ang="16200000">
                  <a:pos x="wd2" y="hd2"/>
                </a:cxn>
              </a:cxnLst>
              <a:rect l="0" t="0" r="r" b="b"/>
              <a:pathLst>
                <a:path w="21600" h="21132" fill="norm" stroke="1" extrusionOk="0">
                  <a:moveTo>
                    <a:pt x="0" y="21132"/>
                  </a:moveTo>
                  <a:cubicBezTo>
                    <a:pt x="622" y="17748"/>
                    <a:pt x="1244" y="14364"/>
                    <a:pt x="2469" y="11052"/>
                  </a:cubicBezTo>
                  <a:cubicBezTo>
                    <a:pt x="3694" y="7740"/>
                    <a:pt x="5433" y="2892"/>
                    <a:pt x="7350" y="1260"/>
                  </a:cubicBezTo>
                  <a:cubicBezTo>
                    <a:pt x="9266" y="-372"/>
                    <a:pt x="11595" y="-468"/>
                    <a:pt x="13970" y="1260"/>
                  </a:cubicBezTo>
                  <a:cubicBezTo>
                    <a:pt x="16345" y="2988"/>
                    <a:pt x="20305" y="9900"/>
                    <a:pt x="21600" y="11628"/>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0" name="Freeform 45"/>
            <p:cNvSpPr/>
            <p:nvPr/>
          </p:nvSpPr>
          <p:spPr>
            <a:xfrm>
              <a:off x="621207" y="5640779"/>
              <a:ext cx="3004458" cy="1211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933" y="8947"/>
                    <a:pt x="15866" y="17894"/>
                    <a:pt x="21600" y="21600"/>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1" name="Freeform 46"/>
            <p:cNvSpPr/>
            <p:nvPr/>
          </p:nvSpPr>
          <p:spPr>
            <a:xfrm>
              <a:off x="633083" y="5284519"/>
              <a:ext cx="9144001" cy="1467356"/>
            </a:xfrm>
            <a:custGeom>
              <a:avLst/>
              <a:gdLst/>
              <a:ahLst/>
              <a:cxnLst>
                <a:cxn ang="0">
                  <a:pos x="wd2" y="hd2"/>
                </a:cxn>
                <a:cxn ang="5400000">
                  <a:pos x="wd2" y="hd2"/>
                </a:cxn>
                <a:cxn ang="10800000">
                  <a:pos x="wd2" y="hd2"/>
                </a:cxn>
                <a:cxn ang="16200000">
                  <a:pos x="wd2" y="hd2"/>
                </a:cxn>
              </a:cxnLst>
              <a:rect l="0" t="0" r="r" b="b"/>
              <a:pathLst>
                <a:path w="21600" h="21438" fill="norm" stroke="1" extrusionOk="0">
                  <a:moveTo>
                    <a:pt x="0" y="0"/>
                  </a:moveTo>
                  <a:cubicBezTo>
                    <a:pt x="676" y="1460"/>
                    <a:pt x="1351" y="2920"/>
                    <a:pt x="2609" y="5031"/>
                  </a:cubicBezTo>
                  <a:cubicBezTo>
                    <a:pt x="3866" y="7142"/>
                    <a:pt x="5746" y="10381"/>
                    <a:pt x="7546" y="12665"/>
                  </a:cubicBezTo>
                  <a:cubicBezTo>
                    <a:pt x="9346" y="14949"/>
                    <a:pt x="11623" y="17320"/>
                    <a:pt x="13409" y="18737"/>
                  </a:cubicBezTo>
                  <a:cubicBezTo>
                    <a:pt x="15195" y="20154"/>
                    <a:pt x="17121" y="20733"/>
                    <a:pt x="18262" y="21166"/>
                  </a:cubicBezTo>
                  <a:cubicBezTo>
                    <a:pt x="19403" y="21600"/>
                    <a:pt x="19697" y="21398"/>
                    <a:pt x="20254" y="21340"/>
                  </a:cubicBezTo>
                  <a:cubicBezTo>
                    <a:pt x="20810" y="21282"/>
                    <a:pt x="21205" y="21051"/>
                    <a:pt x="21600" y="20819"/>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2" name="Freeform 48"/>
            <p:cNvSpPr/>
            <p:nvPr/>
          </p:nvSpPr>
          <p:spPr>
            <a:xfrm>
              <a:off x="2782516" y="5137617"/>
              <a:ext cx="6982692" cy="1714446"/>
            </a:xfrm>
            <a:custGeom>
              <a:avLst/>
              <a:gdLst/>
              <a:ahLst/>
              <a:cxnLst>
                <a:cxn ang="0">
                  <a:pos x="wd2" y="hd2"/>
                </a:cxn>
                <a:cxn ang="5400000">
                  <a:pos x="wd2" y="hd2"/>
                </a:cxn>
                <a:cxn ang="10800000">
                  <a:pos x="wd2" y="hd2"/>
                </a:cxn>
                <a:cxn ang="16200000">
                  <a:pos x="wd2" y="hd2"/>
                </a:cxn>
              </a:cxnLst>
              <a:rect l="0" t="0" r="r" b="b"/>
              <a:pathLst>
                <a:path w="21600" h="21531" fill="norm" stroke="1" extrusionOk="0">
                  <a:moveTo>
                    <a:pt x="0" y="21531"/>
                  </a:moveTo>
                  <a:cubicBezTo>
                    <a:pt x="502" y="19232"/>
                    <a:pt x="1004" y="16933"/>
                    <a:pt x="1690" y="14820"/>
                  </a:cubicBezTo>
                  <a:cubicBezTo>
                    <a:pt x="2376" y="12707"/>
                    <a:pt x="3324" y="10420"/>
                    <a:pt x="4114" y="8854"/>
                  </a:cubicBezTo>
                  <a:cubicBezTo>
                    <a:pt x="4904" y="7288"/>
                    <a:pt x="5388" y="6592"/>
                    <a:pt x="6429" y="5424"/>
                  </a:cubicBezTo>
                  <a:cubicBezTo>
                    <a:pt x="7469" y="4256"/>
                    <a:pt x="9367" y="2615"/>
                    <a:pt x="10359" y="1845"/>
                  </a:cubicBezTo>
                  <a:cubicBezTo>
                    <a:pt x="11351" y="1074"/>
                    <a:pt x="11504" y="1099"/>
                    <a:pt x="12380" y="801"/>
                  </a:cubicBezTo>
                  <a:cubicBezTo>
                    <a:pt x="13255" y="503"/>
                    <a:pt x="14639" y="180"/>
                    <a:pt x="15612" y="55"/>
                  </a:cubicBezTo>
                  <a:cubicBezTo>
                    <a:pt x="16586" y="-69"/>
                    <a:pt x="18220" y="55"/>
                    <a:pt x="18220" y="55"/>
                  </a:cubicBezTo>
                  <a:lnTo>
                    <a:pt x="20094" y="55"/>
                  </a:lnTo>
                  <a:cubicBezTo>
                    <a:pt x="20614" y="105"/>
                    <a:pt x="21092" y="279"/>
                    <a:pt x="21343" y="354"/>
                  </a:cubicBezTo>
                  <a:cubicBezTo>
                    <a:pt x="21594" y="428"/>
                    <a:pt x="21508" y="403"/>
                    <a:pt x="21600" y="503"/>
                  </a:cubicBezTo>
                </a:path>
              </a:pathLst>
            </a:custGeom>
            <a:noFill/>
            <a:ln w="6350" cap="flat">
              <a:solidFill>
                <a:srgbClr val="FFFFFF">
                  <a:alpha val="20000"/>
                </a:srgbClr>
              </a:solidFill>
              <a:prstDash val="solid"/>
              <a:round/>
            </a:ln>
            <a:effectLst/>
          </p:spPr>
          <p:txBody>
            <a:bodyPr wrap="square" lIns="45719" tIns="45719" rIns="45719" bIns="45719" numCol="1" anchor="ctr">
              <a:noAutofit/>
            </a:bodyPr>
            <a:lstStyle/>
            <a:p>
              <a:pPr algn="ctr"/>
            </a:p>
          </p:txBody>
        </p:sp>
        <p:sp>
          <p:nvSpPr>
            <p:cNvPr id="23" name="Hexagon 49"/>
            <p:cNvSpPr/>
            <p:nvPr/>
          </p:nvSpPr>
          <p:spPr>
            <a:xfrm rot="1800000">
              <a:off x="3641123"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 name="Hexagon 50"/>
            <p:cNvSpPr/>
            <p:nvPr/>
          </p:nvSpPr>
          <p:spPr>
            <a:xfrm rot="1800000">
              <a:off x="4365023" y="41260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 name="Hexagon 51"/>
            <p:cNvSpPr/>
            <p:nvPr/>
          </p:nvSpPr>
          <p:spPr>
            <a:xfrm rot="1800000">
              <a:off x="4374549" y="1592426"/>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 name="Hexagon 52"/>
            <p:cNvSpPr/>
            <p:nvPr/>
          </p:nvSpPr>
          <p:spPr>
            <a:xfrm rot="1800000">
              <a:off x="3622073" y="32560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4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 name="Hexagon 53"/>
            <p:cNvSpPr/>
            <p:nvPr/>
          </p:nvSpPr>
          <p:spPr>
            <a:xfrm rot="1800000">
              <a:off x="5107972" y="538337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6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 name="Freeform 54"/>
            <p:cNvSpPr/>
            <p:nvPr/>
          </p:nvSpPr>
          <p:spPr>
            <a:xfrm rot="1800000">
              <a:off x="262554" y="4201528"/>
              <a:ext cx="1261500"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35"/>
                  </a:moveTo>
                  <a:lnTo>
                    <a:pt x="965" y="0"/>
                  </a:lnTo>
                  <a:lnTo>
                    <a:pt x="14815" y="0"/>
                  </a:lnTo>
                  <a:lnTo>
                    <a:pt x="21600" y="10800"/>
                  </a:lnTo>
                  <a:lnTo>
                    <a:pt x="14815" y="21600"/>
                  </a:lnTo>
                  <a:lnTo>
                    <a:pt x="12749" y="21595"/>
                  </a:lnTo>
                  <a:lnTo>
                    <a:pt x="0" y="1635"/>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 name="Hexagon 55"/>
            <p:cNvSpPr/>
            <p:nvPr/>
          </p:nvSpPr>
          <p:spPr>
            <a:xfrm rot="1800000">
              <a:off x="669323" y="540242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 name="Hexagon 56"/>
            <p:cNvSpPr/>
            <p:nvPr/>
          </p:nvSpPr>
          <p:spPr>
            <a:xfrm rot="1800000">
              <a:off x="697899" y="284972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 name="Hexagon 57"/>
            <p:cNvSpPr/>
            <p:nvPr/>
          </p:nvSpPr>
          <p:spPr>
            <a:xfrm rot="1800000">
              <a:off x="1421798" y="4126077"/>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2" name="Hexagon 58"/>
            <p:cNvSpPr/>
            <p:nvPr/>
          </p:nvSpPr>
          <p:spPr>
            <a:xfrm rot="1800000">
              <a:off x="2155223" y="5411953"/>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3" name="Hexagon 59"/>
            <p:cNvSpPr/>
            <p:nvPr/>
          </p:nvSpPr>
          <p:spPr>
            <a:xfrm rot="1800000">
              <a:off x="2174274" y="2859251"/>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4" name="Hexagon 94"/>
            <p:cNvSpPr/>
            <p:nvPr/>
          </p:nvSpPr>
          <p:spPr>
            <a:xfrm rot="1800000">
              <a:off x="1440848" y="1563852"/>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 name="Hexagon 95"/>
            <p:cNvSpPr/>
            <p:nvPr/>
          </p:nvSpPr>
          <p:spPr>
            <a:xfrm rot="1800000">
              <a:off x="7451124" y="4145128"/>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10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 name="Hexagon 96"/>
            <p:cNvSpPr/>
            <p:nvPr/>
          </p:nvSpPr>
          <p:spPr>
            <a:xfrm rot="1800000">
              <a:off x="8194074" y="5421479"/>
              <a:ext cx="1601401" cy="1388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 name="Hexagon 97"/>
            <p:cNvSpPr/>
            <p:nvPr/>
          </p:nvSpPr>
          <p:spPr>
            <a:xfrm rot="1800000">
              <a:off x="8194075" y="2868777"/>
              <a:ext cx="1601401"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45" y="0"/>
                  </a:lnTo>
                  <a:lnTo>
                    <a:pt x="16255" y="0"/>
                  </a:lnTo>
                  <a:lnTo>
                    <a:pt x="21600" y="10800"/>
                  </a:lnTo>
                  <a:lnTo>
                    <a:pt x="16255" y="21600"/>
                  </a:lnTo>
                  <a:lnTo>
                    <a:pt x="5345" y="21600"/>
                  </a:lnTo>
                  <a:close/>
                </a:path>
              </a:pathLst>
            </a:custGeom>
            <a:solidFill>
              <a:srgbClr val="FFFFFF">
                <a:alpha val="7000"/>
              </a:srgbClr>
            </a:solidFill>
            <a:ln w="12700" cap="flat">
              <a:solidFill>
                <a:srgbClr val="FFFFFF">
                  <a:alpha val="8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 name="Freeform 98"/>
            <p:cNvSpPr/>
            <p:nvPr/>
          </p:nvSpPr>
          <p:spPr>
            <a:xfrm rot="1800000">
              <a:off x="8951479" y="4055628"/>
              <a:ext cx="1243408" cy="1388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6884" y="0"/>
                  </a:lnTo>
                  <a:lnTo>
                    <a:pt x="8235" y="62"/>
                  </a:lnTo>
                  <a:lnTo>
                    <a:pt x="21600" y="20631"/>
                  </a:lnTo>
                  <a:lnTo>
                    <a:pt x="20935" y="21600"/>
                  </a:lnTo>
                  <a:lnTo>
                    <a:pt x="6884" y="21600"/>
                  </a:lnTo>
                  <a:lnTo>
                    <a:pt x="0" y="10800"/>
                  </a:lnTo>
                  <a:close/>
                </a:path>
              </a:pathLst>
            </a:custGeom>
            <a:solidFill>
              <a:srgbClr val="FFFFFF">
                <a:alpha val="400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 name="Freeform 99"/>
            <p:cNvSpPr/>
            <p:nvPr/>
          </p:nvSpPr>
          <p:spPr>
            <a:xfrm rot="1800000">
              <a:off x="8951729" y="1511523"/>
              <a:ext cx="1241872" cy="138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5"/>
                  </a:moveTo>
                  <a:lnTo>
                    <a:pt x="6892" y="9"/>
                  </a:lnTo>
                  <a:lnTo>
                    <a:pt x="8384" y="0"/>
                  </a:lnTo>
                  <a:lnTo>
                    <a:pt x="21600" y="20590"/>
                  </a:lnTo>
                  <a:lnTo>
                    <a:pt x="20961" y="21600"/>
                  </a:lnTo>
                  <a:lnTo>
                    <a:pt x="6892" y="21600"/>
                  </a:lnTo>
                  <a:lnTo>
                    <a:pt x="0" y="10805"/>
                  </a:lnTo>
                  <a:close/>
                </a:path>
              </a:pathLst>
            </a:custGeom>
            <a:solidFill>
              <a:srgbClr val="FFFFFF">
                <a:alpha val="0"/>
              </a:srgbClr>
            </a:solidFill>
            <a:ln w="12700" cap="flat">
              <a:solidFill>
                <a:srgbClr val="FFFFFF">
                  <a:alpha val="12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41" name="Rectangle 65"/>
          <p:cNvSpPr/>
          <p:nvPr/>
        </p:nvSpPr>
        <p:spPr>
          <a:xfrm>
            <a:off x="457200" y="333486"/>
            <a:ext cx="8229600" cy="6185649"/>
          </a:xfrm>
          <a:prstGeom prst="rect">
            <a:avLst/>
          </a:prstGeom>
          <a:solidFill>
            <a:srgbClr val="FFFFFF"/>
          </a:solidFill>
          <a:ln w="6350">
            <a:solidFill>
              <a:srgbClr val="000000"/>
            </a:solidFill>
          </a:ln>
        </p:spPr>
        <p:txBody>
          <a:bodyPr lIns="45719" rIns="45719" anchor="ctr"/>
          <a:lstStyle/>
          <a:p>
            <a:pPr algn="ctr">
              <a:defRPr>
                <a:solidFill>
                  <a:srgbClr val="FFFFFF"/>
                </a:solidFill>
              </a:defRPr>
            </a:pPr>
          </a:p>
        </p:txBody>
      </p:sp>
      <p:sp>
        <p:nvSpPr>
          <p:cNvPr id="42" name="Rectangle 69"/>
          <p:cNvSpPr/>
          <p:nvPr/>
        </p:nvSpPr>
        <p:spPr>
          <a:xfrm>
            <a:off x="4561242" y="-21511"/>
            <a:ext cx="3679117" cy="699244"/>
          </a:xfrm>
          <a:prstGeom prst="rect">
            <a:avLst/>
          </a:prstGeom>
          <a:solidFill>
            <a:srgbClr val="F5F5F5"/>
          </a:solidFill>
          <a:ln w="15875">
            <a:solidFill>
              <a:srgbClr val="74A510"/>
            </a:solidFill>
          </a:ln>
        </p:spPr>
        <p:txBody>
          <a:bodyPr lIns="45719" rIns="45719" anchor="ctr"/>
          <a:lstStyle/>
          <a:p>
            <a:pPr algn="ctr">
              <a:defRPr>
                <a:solidFill>
                  <a:srgbClr val="FFFFFF"/>
                </a:solidFill>
              </a:defRPr>
            </a:pPr>
          </a:p>
        </p:txBody>
      </p:sp>
      <p:sp>
        <p:nvSpPr>
          <p:cNvPr id="43" name="Rectangle 70"/>
          <p:cNvSpPr/>
          <p:nvPr/>
        </p:nvSpPr>
        <p:spPr>
          <a:xfrm>
            <a:off x="4649096" y="-21511"/>
            <a:ext cx="3505201" cy="62394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4"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5"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xfrm>
            <a:off x="4649096" y="266083"/>
            <a:ext cx="273060" cy="281941"/>
          </a:xfrm>
          <a:prstGeom prst="rect">
            <a:avLst/>
          </a:prstGeom>
          <a:ln w="12700">
            <a:miter lim="400000"/>
          </a:ln>
        </p:spPr>
        <p:txBody>
          <a:bodyPr wrap="none" lIns="45719" rIns="45719" anchor="ctr">
            <a:spAutoFit/>
          </a:bodyPr>
          <a:lstStyle>
            <a:lvl1pPr>
              <a:defRPr sz="1200">
                <a:solidFill>
                  <a:srgbClr val="FEFEFE"/>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chemeClr val="accent1"/>
          </a:solidFill>
          <a:uFillTx/>
          <a:latin typeface="Century Gothic"/>
          <a:ea typeface="Century Gothic"/>
          <a:cs typeface="Century Gothic"/>
          <a:sym typeface="Century Gothic"/>
        </a:defRPr>
      </a:lvl9pPr>
    </p:titleStyle>
    <p:bodyStyle>
      <a:lvl1pPr marL="342900" marR="0" indent="-274320"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1pPr>
      <a:lvl2pPr marL="665018" marR="0" indent="-299258"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2pPr>
      <a:lvl3pPr marL="960119" marR="0" indent="-274319"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3pPr>
      <a:lvl4pPr marL="1200911" marR="0" indent="-304800"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4pPr>
      <a:lvl5pPr marL="1440180" marR="0" indent="-342900"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5pPr>
      <a:lvl6pPr marL="1681189"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6pPr>
      <a:lvl7pPr marL="1882357"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7pPr>
      <a:lvl8pPr marL="2083525"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8pPr>
      <a:lvl9pPr marL="2284693" marR="0" indent="-391885" algn="l" defTabSz="914400" rtl="0" latinLnBrk="0">
        <a:lnSpc>
          <a:spcPct val="100000"/>
        </a:lnSpc>
        <a:spcBef>
          <a:spcPts val="500"/>
        </a:spcBef>
        <a:spcAft>
          <a:spcPts val="0"/>
        </a:spcAft>
        <a:buClr>
          <a:schemeClr val="accent1"/>
        </a:buClr>
        <a:buSzPct val="76000"/>
        <a:buFontTx/>
        <a:buChar char=""/>
        <a:tabLst/>
        <a:defRPr b="0" baseline="0" cap="none" i="0" spc="0" strike="noStrike" sz="2400" u="none">
          <a:ln>
            <a:noFill/>
          </a:ln>
          <a:solidFill>
            <a:srgbClr val="3E3D2D"/>
          </a:solidFill>
          <a:uFillTx/>
          <a:latin typeface="Century Gothic"/>
          <a:ea typeface="Century Gothic"/>
          <a:cs typeface="Century Gothic"/>
          <a:sym typeface="Century Gothic"/>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1pPr>
      <a:lvl2pPr marL="0" marR="0" indent="4572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2pPr>
      <a:lvl3pPr marL="0" marR="0" indent="9144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3pPr>
      <a:lvl4pPr marL="0" marR="0" indent="13716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4pPr>
      <a:lvl5pPr marL="0" marR="0" indent="18288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5pPr>
      <a:lvl6pPr marL="0" marR="0" indent="22860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6pPr>
      <a:lvl7pPr marL="0" marR="0" indent="27432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7pPr>
      <a:lvl8pPr marL="0" marR="0" indent="32004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8pPr>
      <a:lvl9pPr marL="0" marR="0" indent="3657600" algn="l"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itle 1"/>
          <p:cNvSpPr txBox="1"/>
          <p:nvPr>
            <p:ph type="ctrTitle"/>
          </p:nvPr>
        </p:nvSpPr>
        <p:spPr>
          <a:xfrm>
            <a:off x="4733364" y="2708475"/>
            <a:ext cx="3313357" cy="1702161"/>
          </a:xfrm>
          <a:prstGeom prst="rect">
            <a:avLst/>
          </a:prstGeom>
        </p:spPr>
        <p:txBody>
          <a:bodyPr/>
          <a:lstStyle>
            <a:lvl1pPr defTabSz="868680">
              <a:defRPr sz="3040"/>
            </a:lvl1pPr>
          </a:lstStyle>
          <a:p>
            <a:pPr/>
            <a:r>
              <a:t>A Study on Summer Olympic Medal Tallies</a:t>
            </a:r>
          </a:p>
        </p:txBody>
      </p:sp>
      <p:sp>
        <p:nvSpPr>
          <p:cNvPr id="284" name="Subtitle 2"/>
          <p:cNvSpPr txBox="1"/>
          <p:nvPr>
            <p:ph type="subTitle" sz="quarter" idx="1"/>
          </p:nvPr>
        </p:nvSpPr>
        <p:spPr>
          <a:xfrm>
            <a:off x="4733364" y="4421080"/>
            <a:ext cx="3309804" cy="1260630"/>
          </a:xfrm>
          <a:prstGeom prst="rect">
            <a:avLst/>
          </a:prstGeom>
        </p:spPr>
        <p:txBody>
          <a:bodyPr/>
          <a:lstStyle/>
          <a:p>
            <a:pPr/>
            <a:r>
              <a:t>Exploring the relation between race/ethnicity and chances of winning a medal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Title 1"/>
          <p:cNvSpPr txBox="1"/>
          <p:nvPr>
            <p:ph type="title"/>
          </p:nvPr>
        </p:nvSpPr>
        <p:spPr>
          <a:xfrm>
            <a:off x="1043489" y="1027664"/>
            <a:ext cx="7024746" cy="1143001"/>
          </a:xfrm>
          <a:prstGeom prst="rect">
            <a:avLst/>
          </a:prstGeom>
        </p:spPr>
        <p:txBody>
          <a:bodyPr/>
          <a:lstStyle/>
          <a:p>
            <a:pPr/>
            <a:r>
              <a:t>Plan for the Final Product</a:t>
            </a:r>
          </a:p>
        </p:txBody>
      </p:sp>
      <p:sp>
        <p:nvSpPr>
          <p:cNvPr id="312" name="Content Placeholder 2"/>
          <p:cNvSpPr txBox="1"/>
          <p:nvPr>
            <p:ph type="body" sz="half" idx="1"/>
          </p:nvPr>
        </p:nvSpPr>
        <p:spPr>
          <a:xfrm>
            <a:off x="1043491" y="2323652"/>
            <a:ext cx="6777319" cy="3508977"/>
          </a:xfrm>
          <a:prstGeom prst="rect">
            <a:avLst/>
          </a:prstGeom>
        </p:spPr>
        <p:txBody>
          <a:bodyPr/>
          <a:lstStyle/>
          <a:p>
            <a:pPr/>
            <a:r>
              <a:t>The various libraries available for R can then be used to plot the data such that it is easily readable and the message behind this study (mainly the answers to the questions presented earlier) are expressed without ambiguity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itle 1"/>
          <p:cNvSpPr txBox="1"/>
          <p:nvPr>
            <p:ph type="title"/>
          </p:nvPr>
        </p:nvSpPr>
        <p:spPr>
          <a:xfrm>
            <a:off x="1258645" y="2900828"/>
            <a:ext cx="6637467" cy="1362076"/>
          </a:xfrm>
          <a:prstGeom prst="rect">
            <a:avLst/>
          </a:prstGeom>
        </p:spPr>
        <p:txBody>
          <a:bodyPr/>
          <a:lstStyle/>
          <a:p>
            <a:pPr/>
            <a:r>
              <a:t>Group Members</a:t>
            </a:r>
          </a:p>
        </p:txBody>
      </p:sp>
      <p:sp>
        <p:nvSpPr>
          <p:cNvPr id="315" name="Text Placeholder 2"/>
          <p:cNvSpPr txBox="1"/>
          <p:nvPr>
            <p:ph type="body" sz="half" idx="1"/>
          </p:nvPr>
        </p:nvSpPr>
        <p:spPr>
          <a:xfrm>
            <a:off x="1295400" y="4513793"/>
            <a:ext cx="9601197" cy="1362076"/>
          </a:xfrm>
          <a:prstGeom prst="rect">
            <a:avLst/>
          </a:prstGeom>
        </p:spPr>
        <p:txBody>
          <a:bodyPr/>
          <a:lstStyle/>
          <a:p>
            <a:pPr marL="254317" indent="-254317" defTabSz="406908">
              <a:spcBef>
                <a:spcPts val="500"/>
              </a:spcBef>
              <a:buClr>
                <a:srgbClr val="83992A"/>
              </a:buClr>
              <a:buSzPct val="115000"/>
              <a:buFont typeface="Arial"/>
              <a:buChar char="•"/>
              <a:defRPr sz="2136">
                <a:solidFill>
                  <a:srgbClr val="262626"/>
                </a:solidFill>
                <a:latin typeface="Garamond"/>
                <a:ea typeface="Garamond"/>
                <a:cs typeface="Garamond"/>
                <a:sym typeface="Garamond"/>
              </a:defRPr>
            </a:pPr>
            <a:r>
              <a:t>Done By</a:t>
            </a:r>
          </a:p>
          <a:p>
            <a:pPr lvl="1" marL="661225" indent="-254317" defTabSz="406908">
              <a:spcBef>
                <a:spcPts val="500"/>
              </a:spcBef>
              <a:buClr>
                <a:srgbClr val="83992A"/>
              </a:buClr>
              <a:buSzPct val="115000"/>
              <a:buFont typeface="Arial"/>
              <a:buChar char="•"/>
              <a:defRPr sz="1779">
                <a:solidFill>
                  <a:srgbClr val="262626"/>
                </a:solidFill>
                <a:latin typeface="Garamond"/>
                <a:ea typeface="Garamond"/>
                <a:cs typeface="Garamond"/>
                <a:sym typeface="Garamond"/>
              </a:defRPr>
            </a:pPr>
            <a:r>
              <a:t>MUDIT BHARTIA (16BCE1100)</a:t>
            </a:r>
          </a:p>
          <a:p>
            <a:pPr lvl="1" marL="661225" indent="-254317" defTabSz="406908">
              <a:spcBef>
                <a:spcPts val="500"/>
              </a:spcBef>
              <a:buClr>
                <a:srgbClr val="83992A"/>
              </a:buClr>
              <a:buSzPct val="115000"/>
              <a:buFont typeface="Arial"/>
              <a:buChar char="•"/>
              <a:defRPr sz="1779">
                <a:solidFill>
                  <a:srgbClr val="262626"/>
                </a:solidFill>
                <a:latin typeface="Garamond"/>
                <a:ea typeface="Garamond"/>
                <a:cs typeface="Garamond"/>
                <a:sym typeface="Garamond"/>
              </a:defRPr>
            </a:pPr>
            <a:r>
              <a:t>KAUSHIK CHATTERJEE  (16BCE1067)</a:t>
            </a:r>
          </a:p>
          <a:p>
            <a:pPr lvl="1" marL="661225" indent="-254317" defTabSz="406908">
              <a:spcBef>
                <a:spcPts val="500"/>
              </a:spcBef>
              <a:buClr>
                <a:srgbClr val="83992A"/>
              </a:buClr>
              <a:buSzPct val="115000"/>
              <a:buFont typeface="Arial"/>
              <a:buChar char="•"/>
              <a:defRPr sz="1779">
                <a:solidFill>
                  <a:srgbClr val="262626"/>
                </a:solidFill>
                <a:latin typeface="Garamond"/>
                <a:ea typeface="Garamond"/>
                <a:cs typeface="Garamond"/>
                <a:sym typeface="Garamond"/>
              </a:defRPr>
            </a:pPr>
            <a:r>
              <a:t>HARSHIT MAHESHWARI (16BCE1046)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xfrm>
            <a:off x="1043489" y="1027664"/>
            <a:ext cx="7024746" cy="1143001"/>
          </a:xfrm>
          <a:prstGeom prst="rect">
            <a:avLst/>
          </a:prstGeom>
        </p:spPr>
        <p:txBody>
          <a:bodyPr/>
          <a:lstStyle/>
          <a:p>
            <a:pPr/>
            <a:r>
              <a:t>Core Idea</a:t>
            </a:r>
          </a:p>
        </p:txBody>
      </p:sp>
      <p:sp>
        <p:nvSpPr>
          <p:cNvPr id="287" name="Content Placeholder 2"/>
          <p:cNvSpPr txBox="1"/>
          <p:nvPr>
            <p:ph type="body" sz="half" idx="1"/>
          </p:nvPr>
        </p:nvSpPr>
        <p:spPr>
          <a:xfrm>
            <a:off x="1043491" y="2323652"/>
            <a:ext cx="6777319" cy="3508977"/>
          </a:xfrm>
          <a:prstGeom prst="rect">
            <a:avLst/>
          </a:prstGeom>
        </p:spPr>
        <p:txBody>
          <a:bodyPr/>
          <a:lstStyle/>
          <a:p>
            <a:pPr>
              <a:lnSpc>
                <a:spcPct val="80000"/>
              </a:lnSpc>
              <a:defRPr sz="2200"/>
            </a:pPr>
            <a:r>
              <a:t>This is a study to answer the following questions</a:t>
            </a:r>
          </a:p>
          <a:p>
            <a:pPr lvl="1" marL="640080" indent="-274320">
              <a:lnSpc>
                <a:spcPct val="80000"/>
              </a:lnSpc>
              <a:spcBef>
                <a:spcPts val="400"/>
              </a:spcBef>
              <a:defRPr sz="2000"/>
            </a:pPr>
            <a:r>
              <a:t>Does it make any difference if you are from one geopolitical region or the other on your chances to win a medal in the Summer Olympics</a:t>
            </a:r>
          </a:p>
          <a:p>
            <a:pPr lvl="1" marL="640080" indent="-274320">
              <a:lnSpc>
                <a:spcPct val="80000"/>
              </a:lnSpc>
              <a:spcBef>
                <a:spcPts val="400"/>
              </a:spcBef>
              <a:defRPr sz="2000"/>
            </a:pPr>
            <a:r>
              <a:t>If so, which regions do better than the others and by how much?</a:t>
            </a:r>
          </a:p>
          <a:p>
            <a:pPr lvl="1" marL="640080" indent="-274320">
              <a:lnSpc>
                <a:spcPct val="80000"/>
              </a:lnSpc>
              <a:spcBef>
                <a:spcPts val="400"/>
              </a:spcBef>
              <a:defRPr sz="2000"/>
            </a:pPr>
            <a:r>
              <a:t>What other parameters could affect your chances, does gender play a role?</a:t>
            </a:r>
          </a:p>
          <a:p>
            <a:pPr lvl="1" marL="640080" indent="-274320">
              <a:lnSpc>
                <a:spcPct val="80000"/>
              </a:lnSpc>
              <a:spcBef>
                <a:spcPts val="400"/>
              </a:spcBef>
              <a:defRPr sz="2000"/>
            </a:pPr>
            <a:r>
              <a:t>A prediction based on the analysis for the 2020 Summer Olympics medal count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xfrm>
            <a:off x="1043489" y="1027664"/>
            <a:ext cx="7024746" cy="1143001"/>
          </a:xfrm>
          <a:prstGeom prst="rect">
            <a:avLst/>
          </a:prstGeom>
        </p:spPr>
        <p:txBody>
          <a:bodyPr/>
          <a:lstStyle/>
          <a:p>
            <a:pPr/>
            <a:r>
              <a:t>Dataset</a:t>
            </a:r>
          </a:p>
        </p:txBody>
      </p:sp>
      <p:sp>
        <p:nvSpPr>
          <p:cNvPr id="290" name="Content Placeholder 2"/>
          <p:cNvSpPr txBox="1"/>
          <p:nvPr>
            <p:ph type="body" sz="half" idx="1"/>
          </p:nvPr>
        </p:nvSpPr>
        <p:spPr>
          <a:xfrm>
            <a:off x="1043491" y="2323652"/>
            <a:ext cx="6777319" cy="3508977"/>
          </a:xfrm>
          <a:prstGeom prst="rect">
            <a:avLst/>
          </a:prstGeom>
        </p:spPr>
        <p:txBody>
          <a:bodyPr/>
          <a:lstStyle/>
          <a:p>
            <a:pPr>
              <a:lnSpc>
                <a:spcPct val="90000"/>
              </a:lnSpc>
            </a:pPr>
            <a:r>
              <a:t>The dataset to be used is from an open source repository </a:t>
            </a:r>
          </a:p>
          <a:p>
            <a:pPr>
              <a:lnSpc>
                <a:spcPct val="90000"/>
              </a:lnSpc>
            </a:pPr>
            <a:r>
              <a:t>The data was compiled by the IOC Research and Reference Service</a:t>
            </a:r>
          </a:p>
          <a:p>
            <a:pPr>
              <a:lnSpc>
                <a:spcPct val="90000"/>
              </a:lnSpc>
            </a:pPr>
            <a:r>
              <a:t>It has the following information</a:t>
            </a:r>
          </a:p>
          <a:p>
            <a:pPr lvl="1" marL="640080" indent="-274320">
              <a:lnSpc>
                <a:spcPct val="90000"/>
              </a:lnSpc>
              <a:defRPr sz="2200"/>
            </a:pPr>
            <a:r>
              <a:t>A list of all the medal winners in the Summer Olympics from 1896 to 2008, with information about Year, Event Category, Sport Name, Event Name, Gender, Country Code, Medal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1043489" y="1027664"/>
            <a:ext cx="7024746" cy="1143001"/>
          </a:xfrm>
          <a:prstGeom prst="rect">
            <a:avLst/>
          </a:prstGeom>
        </p:spPr>
        <p:txBody>
          <a:bodyPr/>
          <a:lstStyle/>
          <a:p>
            <a:pPr/>
            <a:r>
              <a:t>A Sample from the Dataset</a:t>
            </a:r>
          </a:p>
        </p:txBody>
      </p:sp>
      <p:pic>
        <p:nvPicPr>
          <p:cNvPr id="293" name="Picture 2" descr="Picture 2"/>
          <p:cNvPicPr>
            <a:picLocks noChangeAspect="1"/>
          </p:cNvPicPr>
          <p:nvPr/>
        </p:nvPicPr>
        <p:blipFill>
          <a:blip r:embed="rId2">
            <a:extLst/>
          </a:blip>
          <a:srcRect l="0" t="23180" r="6062" b="8966"/>
          <a:stretch>
            <a:fillRect/>
          </a:stretch>
        </p:blipFill>
        <p:spPr>
          <a:xfrm>
            <a:off x="457200" y="2438399"/>
            <a:ext cx="8305800" cy="337310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1043489" y="1027664"/>
            <a:ext cx="7024746" cy="1143001"/>
          </a:xfrm>
          <a:prstGeom prst="rect">
            <a:avLst/>
          </a:prstGeom>
        </p:spPr>
        <p:txBody>
          <a:bodyPr/>
          <a:lstStyle/>
          <a:p>
            <a:pPr/>
            <a:r>
              <a:t>Limitations of the Dataset</a:t>
            </a:r>
          </a:p>
        </p:txBody>
      </p:sp>
      <p:sp>
        <p:nvSpPr>
          <p:cNvPr id="296" name="Content Placeholder 2"/>
          <p:cNvSpPr txBox="1"/>
          <p:nvPr>
            <p:ph type="body" sz="half" idx="1"/>
          </p:nvPr>
        </p:nvSpPr>
        <p:spPr>
          <a:xfrm>
            <a:off x="1043491" y="2323652"/>
            <a:ext cx="6777319" cy="3508977"/>
          </a:xfrm>
          <a:prstGeom prst="rect">
            <a:avLst/>
          </a:prstGeom>
        </p:spPr>
        <p:txBody>
          <a:bodyPr/>
          <a:lstStyle/>
          <a:p>
            <a:pPr/>
            <a:r>
              <a:t>Due to changing global politics and logistic reasons, country codes, as maintained by the IOC, have changed for some countries over the years</a:t>
            </a:r>
          </a:p>
          <a:p>
            <a:pPr/>
            <a:r>
              <a:t>This means the same countries can have different codes in different editions of the Summer Olympics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Title 1"/>
          <p:cNvSpPr txBox="1"/>
          <p:nvPr>
            <p:ph type="title"/>
          </p:nvPr>
        </p:nvSpPr>
        <p:spPr>
          <a:xfrm>
            <a:off x="1043489" y="1027664"/>
            <a:ext cx="7024746" cy="1143001"/>
          </a:xfrm>
          <a:prstGeom prst="rect">
            <a:avLst/>
          </a:prstGeom>
        </p:spPr>
        <p:txBody>
          <a:bodyPr/>
          <a:lstStyle>
            <a:lvl1pPr defTabSz="859536">
              <a:defRPr sz="3384"/>
            </a:lvl1pPr>
          </a:lstStyle>
          <a:p>
            <a:pPr/>
            <a:r>
              <a:t>Limitations of the Dataset (contd.)</a:t>
            </a:r>
          </a:p>
        </p:txBody>
      </p:sp>
      <p:sp>
        <p:nvSpPr>
          <p:cNvPr id="299" name="Content Placeholder 2"/>
          <p:cNvSpPr txBox="1"/>
          <p:nvPr>
            <p:ph type="body" sz="half" idx="1"/>
          </p:nvPr>
        </p:nvSpPr>
        <p:spPr>
          <a:xfrm>
            <a:off x="1043491" y="2323652"/>
            <a:ext cx="6777319" cy="3508977"/>
          </a:xfrm>
          <a:prstGeom prst="rect">
            <a:avLst/>
          </a:prstGeom>
        </p:spPr>
        <p:txBody>
          <a:bodyPr/>
          <a:lstStyle/>
          <a:p>
            <a:pPr/>
            <a:r>
              <a:t>Another shortcoming is that it is not arranged in the format we require it to be in – grouped by geopolitical region</a:t>
            </a:r>
          </a:p>
          <a:p>
            <a:pPr/>
            <a:r>
              <a:t>Thus we had to find a way to group the countries by region and also take care of the obsolete country codes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Title 1"/>
          <p:cNvSpPr txBox="1"/>
          <p:nvPr>
            <p:ph type="title"/>
          </p:nvPr>
        </p:nvSpPr>
        <p:spPr>
          <a:xfrm>
            <a:off x="1043489" y="1027664"/>
            <a:ext cx="7024746" cy="1143001"/>
          </a:xfrm>
          <a:prstGeom prst="rect">
            <a:avLst/>
          </a:prstGeom>
        </p:spPr>
        <p:txBody>
          <a:bodyPr/>
          <a:lstStyle>
            <a:lvl1pPr defTabSz="868680">
              <a:defRPr sz="3420"/>
            </a:lvl1pPr>
          </a:lstStyle>
          <a:p>
            <a:pPr/>
            <a:r>
              <a:t>Proposed Solution/Preprocessing</a:t>
            </a:r>
          </a:p>
        </p:txBody>
      </p:sp>
      <p:sp>
        <p:nvSpPr>
          <p:cNvPr id="302" name="Content Placeholder 2"/>
          <p:cNvSpPr txBox="1"/>
          <p:nvPr>
            <p:ph type="body" sz="quarter" idx="1"/>
          </p:nvPr>
        </p:nvSpPr>
        <p:spPr>
          <a:xfrm>
            <a:off x="1043491" y="2323652"/>
            <a:ext cx="6777319" cy="1714949"/>
          </a:xfrm>
          <a:prstGeom prst="rect">
            <a:avLst/>
          </a:prstGeom>
        </p:spPr>
        <p:txBody>
          <a:bodyPr/>
          <a:lstStyle/>
          <a:p>
            <a:pPr/>
            <a:r>
              <a:t>Based on fact sheets, linguistics, economic conditions and historical ties (USSR, etc.), we have arranged the countries in the following categories</a:t>
            </a:r>
          </a:p>
        </p:txBody>
      </p:sp>
      <p:sp>
        <p:nvSpPr>
          <p:cNvPr id="303" name="TextBox 3"/>
          <p:cNvSpPr txBox="1"/>
          <p:nvPr/>
        </p:nvSpPr>
        <p:spPr>
          <a:xfrm>
            <a:off x="1371600" y="3995677"/>
            <a:ext cx="6705600" cy="4841241"/>
          </a:xfrm>
          <a:prstGeom prst="rect">
            <a:avLst/>
          </a:prstGeom>
          <a:ln w="12700">
            <a:miter lim="400000"/>
          </a:ln>
          <a:extLst>
            <a:ext uri="{C572A759-6A51-4108-AA02-DFA0A04FC94B}">
              <ma14:wrappingTextBoxFlag xmlns:ma14="http://schemas.microsoft.com/office/mac/drawingml/2011/main" val="1"/>
            </a:ext>
          </a:extLst>
        </p:spPr>
        <p:txBody>
          <a:bodyPr lIns="45719" rIns="45719" numCol="2">
            <a:spAutoFit/>
          </a:bodyPr>
          <a:lstStyle/>
          <a:p>
            <a:pPr marL="285750" indent="-285750">
              <a:buSzPct val="100000"/>
              <a:buChar char="❖"/>
            </a:pPr>
            <a:r>
              <a:t>Northern America</a:t>
            </a:r>
          </a:p>
          <a:p>
            <a:pPr marL="285750" indent="-285750">
              <a:buSzPct val="100000"/>
              <a:buChar char="❖"/>
            </a:pPr>
            <a:r>
              <a:t>Central America</a:t>
            </a:r>
          </a:p>
          <a:p>
            <a:pPr marL="285750" indent="-285750">
              <a:buSzPct val="100000"/>
              <a:buChar char="❖"/>
            </a:pPr>
            <a:r>
              <a:t>Southern America</a:t>
            </a:r>
          </a:p>
          <a:p>
            <a:pPr marL="285750" indent="-285750">
              <a:buSzPct val="100000"/>
              <a:buChar char="❖"/>
            </a:pPr>
            <a:r>
              <a:t>Western Europe</a:t>
            </a:r>
          </a:p>
          <a:p>
            <a:pPr marL="285750" indent="-285750">
              <a:buSzPct val="100000"/>
              <a:buChar char="❖"/>
            </a:pPr>
            <a:r>
              <a:t>Eastern Europe</a:t>
            </a:r>
          </a:p>
          <a:p>
            <a:pPr marL="285750" indent="-285750">
              <a:buSzPct val="100000"/>
              <a:buChar char="❖"/>
            </a:pPr>
            <a:r>
              <a:t>Central Europe</a:t>
            </a:r>
          </a:p>
          <a:p>
            <a:pPr marL="285750" indent="-285750">
              <a:buSzPct val="100000"/>
              <a:buChar char="❖"/>
            </a:pPr>
            <a:r>
              <a:t>Northern Europe</a:t>
            </a:r>
          </a:p>
          <a:p>
            <a:pPr marL="285750" indent="-285750">
              <a:buSzPct val="100000"/>
              <a:buChar char="❖"/>
            </a:pPr>
          </a:p>
          <a:p>
            <a:pPr marL="285750" indent="-285750">
              <a:buSzPct val="100000"/>
              <a:buChar char="❖"/>
            </a:pPr>
          </a:p>
          <a:p>
            <a:pPr marL="285750" indent="-285750">
              <a:buSzPct val="100000"/>
              <a:buChar char="❖"/>
            </a:pPr>
          </a:p>
          <a:p>
            <a:pPr marL="285750" indent="-285750">
              <a:buSzPct val="100000"/>
              <a:buChar char="❖"/>
            </a:pPr>
            <a:r>
              <a:t>Africa</a:t>
            </a:r>
          </a:p>
          <a:p>
            <a:pPr marL="285750" indent="-285750">
              <a:buSzPct val="100000"/>
              <a:buChar char="❖"/>
            </a:pPr>
            <a:r>
              <a:t>Australia</a:t>
            </a:r>
          </a:p>
          <a:p>
            <a:pPr marL="285750" indent="-285750">
              <a:buSzPct val="100000"/>
              <a:buChar char="❖"/>
            </a:pPr>
            <a:r>
              <a:t>Middle East</a:t>
            </a:r>
          </a:p>
          <a:p>
            <a:pPr marL="285750" indent="-285750">
              <a:buSzPct val="100000"/>
              <a:buChar char="❖"/>
            </a:pPr>
            <a:r>
              <a:t>Indian Subcontinent</a:t>
            </a:r>
          </a:p>
          <a:p>
            <a:pPr marL="285750" indent="-285750">
              <a:buSzPct val="100000"/>
              <a:buChar char="❖"/>
            </a:pPr>
            <a:r>
              <a:t>East Asia</a:t>
            </a:r>
          </a:p>
          <a:p>
            <a:pPr marL="285750" indent="-285750">
              <a:buSzPct val="100000"/>
              <a:buChar char="❖"/>
            </a:pPr>
            <a:r>
              <a:t>South East Asia</a:t>
            </a:r>
          </a:p>
          <a:p>
            <a:pPr marL="285750" indent="-285750">
              <a:buSzPct val="100000"/>
              <a:buChar char="❖"/>
            </a:pPr>
            <a:r>
              <a:t>Minorities and Others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Title 1"/>
          <p:cNvSpPr txBox="1"/>
          <p:nvPr>
            <p:ph type="title"/>
          </p:nvPr>
        </p:nvSpPr>
        <p:spPr>
          <a:xfrm>
            <a:off x="1043489" y="1027664"/>
            <a:ext cx="7024746" cy="1143001"/>
          </a:xfrm>
          <a:prstGeom prst="rect">
            <a:avLst/>
          </a:prstGeom>
        </p:spPr>
        <p:txBody>
          <a:bodyPr/>
          <a:lstStyle/>
          <a:p>
            <a:pPr/>
          </a:p>
        </p:txBody>
      </p:sp>
      <p:pic>
        <p:nvPicPr>
          <p:cNvPr id="306" name="Picture 2" descr="Picture 2"/>
          <p:cNvPicPr>
            <a:picLocks noChangeAspect="1"/>
          </p:cNvPicPr>
          <p:nvPr/>
        </p:nvPicPr>
        <p:blipFill>
          <a:blip r:embed="rId2">
            <a:extLst/>
          </a:blip>
          <a:srcRect l="0" t="13292" r="12069" b="8691"/>
          <a:stretch>
            <a:fillRect/>
          </a:stretch>
        </p:blipFill>
        <p:spPr>
          <a:xfrm>
            <a:off x="457200" y="1828800"/>
            <a:ext cx="7901349" cy="394138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Title 1"/>
          <p:cNvSpPr txBox="1"/>
          <p:nvPr>
            <p:ph type="title"/>
          </p:nvPr>
        </p:nvSpPr>
        <p:spPr>
          <a:xfrm>
            <a:off x="1043489" y="1027664"/>
            <a:ext cx="7024746" cy="1143001"/>
          </a:xfrm>
          <a:prstGeom prst="rect">
            <a:avLst/>
          </a:prstGeom>
        </p:spPr>
        <p:txBody>
          <a:bodyPr/>
          <a:lstStyle/>
          <a:p>
            <a:pPr/>
            <a:r>
              <a:t>Further Processing</a:t>
            </a:r>
          </a:p>
        </p:txBody>
      </p:sp>
      <p:sp>
        <p:nvSpPr>
          <p:cNvPr id="309" name="Content Placeholder 2"/>
          <p:cNvSpPr txBox="1"/>
          <p:nvPr>
            <p:ph type="body" sz="half" idx="1"/>
          </p:nvPr>
        </p:nvSpPr>
        <p:spPr>
          <a:xfrm>
            <a:off x="1043491" y="2323652"/>
            <a:ext cx="6777319" cy="3508977"/>
          </a:xfrm>
          <a:prstGeom prst="rect">
            <a:avLst/>
          </a:prstGeom>
        </p:spPr>
        <p:txBody>
          <a:bodyPr/>
          <a:lstStyle/>
          <a:p>
            <a:pPr>
              <a:lnSpc>
                <a:spcPct val="90000"/>
              </a:lnSpc>
            </a:pPr>
            <a:r>
              <a:t>We plan to use R (via RStudio) to apply transformations and group the data to suit our purposes</a:t>
            </a:r>
          </a:p>
          <a:p>
            <a:pPr>
              <a:lnSpc>
                <a:spcPct val="90000"/>
              </a:lnSpc>
            </a:pPr>
            <a:r>
              <a:t>With the help of R, we can arrive at medal count per region, split by medal type and gender</a:t>
            </a:r>
          </a:p>
          <a:p>
            <a:pPr>
              <a:lnSpc>
                <a:spcPct val="90000"/>
              </a:lnSpc>
            </a:pPr>
            <a:r>
              <a:t>Other ways to group the data can also be considered, to explore different aspects of the problem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A7A7A7"/>
      </a:dk2>
      <a:lt2>
        <a:srgbClr val="535353"/>
      </a:lt2>
      <a:accent1>
        <a:srgbClr val="94C600"/>
      </a:accent1>
      <a:accent2>
        <a:srgbClr val="71685A"/>
      </a:accent2>
      <a:accent3>
        <a:srgbClr val="FF6700"/>
      </a:accent3>
      <a:accent4>
        <a:srgbClr val="909465"/>
      </a:accent4>
      <a:accent5>
        <a:srgbClr val="956B43"/>
      </a:accent5>
      <a:accent6>
        <a:srgbClr val="FEA022"/>
      </a:accent6>
      <a:hlink>
        <a:srgbClr val="0000FF"/>
      </a:hlink>
      <a:folHlink>
        <a:srgbClr val="FF00FF"/>
      </a:folHlink>
    </a:clrScheme>
    <a:fontScheme name="Austin">
      <a:majorFont>
        <a:latin typeface="Helvetica"/>
        <a:ea typeface="Helvetica"/>
        <a:cs typeface="Helvetica"/>
      </a:majorFont>
      <a:minorFont>
        <a:latin typeface="Calibri"/>
        <a:ea typeface="Calibri"/>
        <a:cs typeface="Calibri"/>
      </a:minorFont>
    </a:fontScheme>
    <a:fmtScheme name="Aust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8000"/>
              </a:srgbClr>
            </a:outerShdw>
          </a:effectLst>
        </a:effectStyle>
        <a:effectStyle>
          <a:effectLst>
            <a:outerShdw sx="100000" sy="100000" kx="0" ky="0" algn="b" rotWithShape="0" blurRad="50800" dist="25400" dir="5400000">
              <a:srgbClr val="000000">
                <a:alpha val="2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25400" dir="5400000">
            <a:srgbClr val="000000">
              <a:alpha val="2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A7A7A7"/>
      </a:dk2>
      <a:lt2>
        <a:srgbClr val="535353"/>
      </a:lt2>
      <a:accent1>
        <a:srgbClr val="94C600"/>
      </a:accent1>
      <a:accent2>
        <a:srgbClr val="71685A"/>
      </a:accent2>
      <a:accent3>
        <a:srgbClr val="FF6700"/>
      </a:accent3>
      <a:accent4>
        <a:srgbClr val="909465"/>
      </a:accent4>
      <a:accent5>
        <a:srgbClr val="956B43"/>
      </a:accent5>
      <a:accent6>
        <a:srgbClr val="FEA022"/>
      </a:accent6>
      <a:hlink>
        <a:srgbClr val="0000FF"/>
      </a:hlink>
      <a:folHlink>
        <a:srgbClr val="FF00FF"/>
      </a:folHlink>
    </a:clrScheme>
    <a:fontScheme name="Austin">
      <a:majorFont>
        <a:latin typeface="Helvetica"/>
        <a:ea typeface="Helvetica"/>
        <a:cs typeface="Helvetica"/>
      </a:majorFont>
      <a:minorFont>
        <a:latin typeface="Calibri"/>
        <a:ea typeface="Calibri"/>
        <a:cs typeface="Calibri"/>
      </a:minorFont>
    </a:fontScheme>
    <a:fmtScheme name="Aust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8000"/>
              </a:srgbClr>
            </a:outerShdw>
          </a:effectLst>
        </a:effectStyle>
        <a:effectStyle>
          <a:effectLst>
            <a:outerShdw sx="100000" sy="100000" kx="0" ky="0" algn="b" rotWithShape="0" blurRad="50800" dist="25400" dir="5400000">
              <a:srgbClr val="000000">
                <a:alpha val="2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25400" dir="5400000">
            <a:srgbClr val="000000">
              <a:alpha val="2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