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aramond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aramond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aramond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aramond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aramond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aramond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aramond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aramond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aramon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DCB"/>
          </a:solidFill>
        </a:fill>
      </a:tcStyle>
    </a:wholeTbl>
    <a:band2H>
      <a:tcTxStyle b="def" i="def"/>
      <a:tcStyle>
        <a:tcBdr/>
        <a:fill>
          <a:solidFill>
            <a:srgbClr val="ECEF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DE"/>
          </a:solidFill>
        </a:fill>
      </a:tcStyle>
    </a:wholeTbl>
    <a:band2H>
      <a:tcTxStyle b="def" i="def"/>
      <a:tcStyle>
        <a:tcBdr/>
        <a:fill>
          <a:solidFill>
            <a:srgbClr val="E8EB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4CD"/>
          </a:solidFill>
        </a:fill>
      </a:tcStyle>
    </a:wholeTbl>
    <a:band2H>
      <a:tcTxStyle b="def" i="def"/>
      <a:tcStyle>
        <a:tcBdr/>
        <a:fill>
          <a:solidFill>
            <a:srgbClr val="F9F2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" name="Shape 19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Garamond"/>
      </a:defRPr>
    </a:lvl1pPr>
    <a:lvl2pPr indent="228600" defTabSz="457200" latinLnBrk="0">
      <a:defRPr sz="1200">
        <a:latin typeface="+mn-lt"/>
        <a:ea typeface="+mn-ea"/>
        <a:cs typeface="+mn-cs"/>
        <a:sym typeface="Garamond"/>
      </a:defRPr>
    </a:lvl2pPr>
    <a:lvl3pPr indent="457200" defTabSz="457200" latinLnBrk="0">
      <a:defRPr sz="1200">
        <a:latin typeface="+mn-lt"/>
        <a:ea typeface="+mn-ea"/>
        <a:cs typeface="+mn-cs"/>
        <a:sym typeface="Garamond"/>
      </a:defRPr>
    </a:lvl3pPr>
    <a:lvl4pPr indent="685800" defTabSz="457200" latinLnBrk="0">
      <a:defRPr sz="1200">
        <a:latin typeface="+mn-lt"/>
        <a:ea typeface="+mn-ea"/>
        <a:cs typeface="+mn-cs"/>
        <a:sym typeface="Garamond"/>
      </a:defRPr>
    </a:lvl4pPr>
    <a:lvl5pPr indent="914400" defTabSz="457200" latinLnBrk="0">
      <a:defRPr sz="1200">
        <a:latin typeface="+mn-lt"/>
        <a:ea typeface="+mn-ea"/>
        <a:cs typeface="+mn-cs"/>
        <a:sym typeface="Garamond"/>
      </a:defRPr>
    </a:lvl5pPr>
    <a:lvl6pPr indent="1143000" defTabSz="457200" latinLnBrk="0">
      <a:defRPr sz="1200">
        <a:latin typeface="+mn-lt"/>
        <a:ea typeface="+mn-ea"/>
        <a:cs typeface="+mn-cs"/>
        <a:sym typeface="Garamond"/>
      </a:defRPr>
    </a:lvl6pPr>
    <a:lvl7pPr indent="1371600" defTabSz="457200" latinLnBrk="0">
      <a:defRPr sz="1200">
        <a:latin typeface="+mn-lt"/>
        <a:ea typeface="+mn-ea"/>
        <a:cs typeface="+mn-cs"/>
        <a:sym typeface="Garamond"/>
      </a:defRPr>
    </a:lvl7pPr>
    <a:lvl8pPr indent="1600200" defTabSz="457200" latinLnBrk="0">
      <a:defRPr sz="1200">
        <a:latin typeface="+mn-lt"/>
        <a:ea typeface="+mn-ea"/>
        <a:cs typeface="+mn-cs"/>
        <a:sym typeface="Garamond"/>
      </a:defRPr>
    </a:lvl8pPr>
    <a:lvl9pPr indent="1828800" defTabSz="457200" latinLnBrk="0">
      <a:defRPr sz="1200">
        <a:latin typeface="+mn-lt"/>
        <a:ea typeface="+mn-ea"/>
        <a:cs typeface="+mn-cs"/>
        <a:sym typeface="Garamond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6"/>
          <p:cNvGrpSpPr/>
          <p:nvPr/>
        </p:nvGrpSpPr>
        <p:grpSpPr>
          <a:xfrm>
            <a:off x="-16935" y="0"/>
            <a:ext cx="12231161" cy="6856215"/>
            <a:chOff x="0" y="0"/>
            <a:chExt cx="12231160" cy="6856214"/>
          </a:xfrm>
        </p:grpSpPr>
        <p:pic>
          <p:nvPicPr>
            <p:cNvPr id="16" name="Picture 15" descr="Picture 1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6933" y="0"/>
              <a:ext cx="12188826" cy="68562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" name="Rectangle 25"/>
            <p:cNvSpPr/>
            <p:nvPr/>
          </p:nvSpPr>
          <p:spPr>
            <a:xfrm>
              <a:off x="2345265" y="1540930"/>
              <a:ext cx="7543803" cy="3835403"/>
            </a:xfrm>
            <a:prstGeom prst="rect">
              <a:avLst/>
            </a:prstGeom>
            <a:noFill/>
            <a:ln w="158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8" name="Picture 16" descr="Picture 16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147609"/>
              <a:ext cx="2478025" cy="6126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" name="Picture 19" descr="Picture 1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753135" y="3147609"/>
              <a:ext cx="2478025" cy="6126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" name="Title Text"/>
          <p:cNvSpPr txBox="1"/>
          <p:nvPr>
            <p:ph type="title"/>
          </p:nvPr>
        </p:nvSpPr>
        <p:spPr>
          <a:xfrm>
            <a:off x="2692398" y="1871130"/>
            <a:ext cx="6815670" cy="1515534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692398" y="3657596"/>
            <a:ext cx="6815670" cy="1320803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100">
                <a:solidFill>
                  <a:srgbClr val="000000"/>
                </a:solidFill>
              </a:defRPr>
            </a:lvl1pPr>
            <a:lvl2pPr marL="0" indent="457200" algn="ctr">
              <a:buClrTx/>
              <a:buSzTx/>
              <a:buFontTx/>
              <a:buNone/>
              <a:defRPr sz="2100">
                <a:solidFill>
                  <a:srgbClr val="000000"/>
                </a:solidFill>
              </a:defRPr>
            </a:lvl2pPr>
            <a:lvl3pPr marL="0" indent="914400" algn="ctr">
              <a:buClrTx/>
              <a:buSzTx/>
              <a:buFontTx/>
              <a:buNone/>
              <a:defRPr sz="2100">
                <a:solidFill>
                  <a:srgbClr val="000000"/>
                </a:solidFill>
              </a:defRPr>
            </a:lvl3pPr>
            <a:lvl4pPr marL="0" indent="1371600" algn="ctr">
              <a:buClrTx/>
              <a:buSzTx/>
              <a:buFontTx/>
              <a:buNone/>
              <a:defRPr sz="2100">
                <a:solidFill>
                  <a:srgbClr val="000000"/>
                </a:solidFill>
              </a:defRPr>
            </a:lvl4pPr>
            <a:lvl5pPr marL="0" indent="1828800" algn="ctr">
              <a:buClrTx/>
              <a:buSzTx/>
              <a:buFontTx/>
              <a:buNone/>
              <a:defRPr sz="21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traight Connector 14"/>
          <p:cNvSpPr/>
          <p:nvPr/>
        </p:nvSpPr>
        <p:spPr>
          <a:xfrm>
            <a:off x="2692399" y="3522131"/>
            <a:ext cx="6815668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9284864" y="5055443"/>
            <a:ext cx="223203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Text"/>
          <p:cNvSpPr txBox="1"/>
          <p:nvPr>
            <p:ph type="title"/>
          </p:nvPr>
        </p:nvSpPr>
        <p:spPr>
          <a:xfrm>
            <a:off x="1295400" y="4815414"/>
            <a:ext cx="9609668" cy="566739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10" name="Picture Placeholder 2"/>
          <p:cNvSpPr/>
          <p:nvPr>
            <p:ph type="pic" idx="13"/>
          </p:nvPr>
        </p:nvSpPr>
        <p:spPr>
          <a:xfrm>
            <a:off x="1041426" y="1041398"/>
            <a:ext cx="10105974" cy="3335870"/>
          </a:xfrm>
          <a:prstGeom prst="rect">
            <a:avLst/>
          </a:prstGeom>
          <a:ln w="57150">
            <a:solidFill>
              <a:srgbClr val="808080"/>
            </a:solidFill>
            <a:miter lim="800000"/>
          </a:ln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11" name="Body Level One…"/>
          <p:cNvSpPr txBox="1"/>
          <p:nvPr>
            <p:ph type="body" sz="quarter" idx="1"/>
          </p:nvPr>
        </p:nvSpPr>
        <p:spPr>
          <a:xfrm>
            <a:off x="1295400" y="5382152"/>
            <a:ext cx="9609668" cy="493713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400"/>
            </a:lvl1pPr>
            <a:lvl2pPr marL="0" indent="457200" algn="ctr">
              <a:buClrTx/>
              <a:buSzTx/>
              <a:buFontTx/>
              <a:buNone/>
              <a:defRPr sz="1400"/>
            </a:lvl2pPr>
            <a:lvl3pPr marL="0" indent="914400" algn="ctr">
              <a:buClrTx/>
              <a:buSzTx/>
              <a:buFontTx/>
              <a:buNone/>
              <a:defRPr sz="1400"/>
            </a:lvl3pPr>
            <a:lvl4pPr marL="0" indent="1371600" algn="ctr">
              <a:buClrTx/>
              <a:buSzTx/>
              <a:buFontTx/>
              <a:buNone/>
              <a:defRPr sz="1400"/>
            </a:lvl4pPr>
            <a:lvl5pPr marL="0" indent="1828800" algn="ctr"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Text"/>
          <p:cNvSpPr txBox="1"/>
          <p:nvPr>
            <p:ph type="title"/>
          </p:nvPr>
        </p:nvSpPr>
        <p:spPr>
          <a:xfrm>
            <a:off x="1303867" y="982132"/>
            <a:ext cx="9592734" cy="295486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20" name="Body Level One…"/>
          <p:cNvSpPr txBox="1"/>
          <p:nvPr>
            <p:ph type="body" sz="quarter" idx="1"/>
          </p:nvPr>
        </p:nvSpPr>
        <p:spPr>
          <a:xfrm>
            <a:off x="1303867" y="4343398"/>
            <a:ext cx="9592734" cy="1532468"/>
          </a:xfrm>
          <a:prstGeom prst="rect">
            <a:avLst/>
          </a:prstGeom>
        </p:spPr>
        <p:txBody>
          <a:bodyPr anchor="ctr"/>
          <a:lstStyle>
            <a:lvl1pPr marL="0" indent="0" algn="ctr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1pPr>
            <a:lvl2pPr marL="0" indent="457200" algn="ctr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2pPr>
            <a:lvl3pPr marL="0" indent="914400" algn="ctr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3pPr>
            <a:lvl4pPr marL="0" indent="1371600" algn="ctr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4pPr>
            <a:lvl5pPr marL="0" indent="1828800" algn="ctr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traight Connector 14"/>
          <p:cNvSpPr/>
          <p:nvPr/>
        </p:nvSpPr>
        <p:spPr>
          <a:xfrm>
            <a:off x="1396169" y="4140198"/>
            <a:ext cx="9407299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Text"/>
          <p:cNvSpPr txBox="1"/>
          <p:nvPr>
            <p:ph type="title"/>
          </p:nvPr>
        </p:nvSpPr>
        <p:spPr>
          <a:xfrm>
            <a:off x="1446212" y="982132"/>
            <a:ext cx="9296399" cy="2370669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sz="quarter" idx="1"/>
          </p:nvPr>
        </p:nvSpPr>
        <p:spPr>
          <a:xfrm>
            <a:off x="1674811" y="3352800"/>
            <a:ext cx="8839204" cy="584200"/>
          </a:xfrm>
          <a:prstGeom prst="rect">
            <a:avLst/>
          </a:prstGeom>
        </p:spPr>
        <p:txBody>
          <a:bodyPr anchor="ctr"/>
          <a:lstStyle>
            <a:lvl1pPr marL="0" indent="0" algn="r">
              <a:buClrTx/>
              <a:buSzTx/>
              <a:buFontTx/>
              <a:buNone/>
              <a:defRPr sz="2000"/>
            </a:lvl1pPr>
            <a:lvl2pPr marL="0" indent="457200" algn="r">
              <a:buClrTx/>
              <a:buSzTx/>
              <a:buFontTx/>
              <a:buNone/>
              <a:defRPr sz="2000"/>
            </a:lvl2pPr>
            <a:lvl3pPr marL="0" indent="914400" algn="r">
              <a:buClrTx/>
              <a:buSzTx/>
              <a:buFontTx/>
              <a:buNone/>
              <a:defRPr sz="2000"/>
            </a:lvl3pPr>
            <a:lvl4pPr marL="0" indent="1371600" algn="r">
              <a:buClrTx/>
              <a:buSzTx/>
              <a:buFontTx/>
              <a:buNone/>
              <a:defRPr sz="2000"/>
            </a:lvl4pPr>
            <a:lvl5pPr marL="0" indent="1828800" algn="r">
              <a:buClrTx/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Text Placeholder 2"/>
          <p:cNvSpPr/>
          <p:nvPr>
            <p:ph type="body" sz="quarter" idx="13"/>
          </p:nvPr>
        </p:nvSpPr>
        <p:spPr>
          <a:xfrm>
            <a:off x="1295400" y="4343398"/>
            <a:ext cx="9609668" cy="1532468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pPr>
          </a:p>
        </p:txBody>
      </p:sp>
      <p:sp>
        <p:nvSpPr>
          <p:cNvPr id="132" name="TextBox 13"/>
          <p:cNvSpPr txBox="1"/>
          <p:nvPr/>
        </p:nvSpPr>
        <p:spPr>
          <a:xfrm>
            <a:off x="862012" y="555129"/>
            <a:ext cx="609601" cy="123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/>
            </a:lvl1pPr>
          </a:lstStyle>
          <a:p>
            <a:pPr/>
            <a:r>
              <a:t>“</a:t>
            </a:r>
          </a:p>
        </p:txBody>
      </p:sp>
      <p:sp>
        <p:nvSpPr>
          <p:cNvPr id="133" name="TextBox 14"/>
          <p:cNvSpPr txBox="1"/>
          <p:nvPr/>
        </p:nvSpPr>
        <p:spPr>
          <a:xfrm>
            <a:off x="10600266" y="2503038"/>
            <a:ext cx="609601" cy="123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0"/>
            </a:lvl1pPr>
          </a:lstStyle>
          <a:p>
            <a:pPr/>
            <a:r>
              <a:t>”</a:t>
            </a:r>
          </a:p>
        </p:txBody>
      </p:sp>
      <p:sp>
        <p:nvSpPr>
          <p:cNvPr id="134" name="Straight Connector 18"/>
          <p:cNvSpPr/>
          <p:nvPr/>
        </p:nvSpPr>
        <p:spPr>
          <a:xfrm>
            <a:off x="1396169" y="4140198"/>
            <a:ext cx="9407299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Text"/>
          <p:cNvSpPr txBox="1"/>
          <p:nvPr>
            <p:ph type="title"/>
          </p:nvPr>
        </p:nvSpPr>
        <p:spPr>
          <a:xfrm>
            <a:off x="1295402" y="3308580"/>
            <a:ext cx="9609668" cy="1468801"/>
          </a:xfrm>
          <a:prstGeom prst="rect">
            <a:avLst/>
          </a:prstGeom>
        </p:spPr>
        <p:txBody>
          <a:bodyPr anchor="b"/>
          <a:lstStyle>
            <a:lvl1pPr algn="l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43" name="Body Level One…"/>
          <p:cNvSpPr txBox="1"/>
          <p:nvPr>
            <p:ph type="body" sz="quarter" idx="1"/>
          </p:nvPr>
        </p:nvSpPr>
        <p:spPr>
          <a:xfrm>
            <a:off x="1295400" y="4777380"/>
            <a:ext cx="9609669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1pPr>
            <a:lvl2pPr marL="0" indent="457200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2pPr>
            <a:lvl3pPr marL="0" indent="914400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3pPr>
            <a:lvl4pPr marL="0" indent="1371600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4pPr>
            <a:lvl5pPr marL="0" indent="1828800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/>
          <p:nvPr>
            <p:ph type="title"/>
          </p:nvPr>
        </p:nvSpPr>
        <p:spPr>
          <a:xfrm>
            <a:off x="1446212" y="982132"/>
            <a:ext cx="9296399" cy="2243669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2" name="Body Level One…"/>
          <p:cNvSpPr txBox="1"/>
          <p:nvPr>
            <p:ph type="body" sz="quarter" idx="1"/>
          </p:nvPr>
        </p:nvSpPr>
        <p:spPr>
          <a:xfrm>
            <a:off x="1295400" y="3639311"/>
            <a:ext cx="9609669" cy="88696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1pPr>
            <a:lvl2pPr marL="0" indent="457200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2pPr>
            <a:lvl3pPr marL="0" indent="914400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3pPr>
            <a:lvl4pPr marL="0" indent="1371600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4pPr>
            <a:lvl5pPr marL="0" indent="1828800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Text Placeholder 2"/>
          <p:cNvSpPr/>
          <p:nvPr>
            <p:ph type="body" sz="quarter" idx="13"/>
          </p:nvPr>
        </p:nvSpPr>
        <p:spPr>
          <a:xfrm>
            <a:off x="1295400" y="4529666"/>
            <a:ext cx="9609670" cy="134620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154" name="TextBox 11"/>
          <p:cNvSpPr txBox="1"/>
          <p:nvPr/>
        </p:nvSpPr>
        <p:spPr>
          <a:xfrm>
            <a:off x="862012" y="555129"/>
            <a:ext cx="609601" cy="123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/>
            </a:lvl1pPr>
          </a:lstStyle>
          <a:p>
            <a:pPr/>
            <a:r>
              <a:t>“</a:t>
            </a:r>
          </a:p>
        </p:txBody>
      </p:sp>
      <p:sp>
        <p:nvSpPr>
          <p:cNvPr id="155" name="TextBox 12"/>
          <p:cNvSpPr txBox="1"/>
          <p:nvPr/>
        </p:nvSpPr>
        <p:spPr>
          <a:xfrm>
            <a:off x="10600266" y="2274428"/>
            <a:ext cx="609601" cy="123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0"/>
            </a:lvl1pPr>
          </a:lstStyle>
          <a:p>
            <a:pPr/>
            <a:r>
              <a:t>”</a:t>
            </a:r>
          </a:p>
        </p:txBody>
      </p:sp>
      <p:sp>
        <p:nvSpPr>
          <p:cNvPr id="156" name="Straight Connector 25"/>
          <p:cNvSpPr/>
          <p:nvPr/>
        </p:nvSpPr>
        <p:spPr>
          <a:xfrm>
            <a:off x="1396169" y="3429000"/>
            <a:ext cx="9407299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Text"/>
          <p:cNvSpPr txBox="1"/>
          <p:nvPr>
            <p:ph type="title"/>
          </p:nvPr>
        </p:nvSpPr>
        <p:spPr>
          <a:xfrm>
            <a:off x="1295400" y="982132"/>
            <a:ext cx="9609668" cy="224366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5" name="Body Level One…"/>
          <p:cNvSpPr txBox="1"/>
          <p:nvPr>
            <p:ph type="body" sz="quarter" idx="1"/>
          </p:nvPr>
        </p:nvSpPr>
        <p:spPr>
          <a:xfrm>
            <a:off x="1295400" y="3630167"/>
            <a:ext cx="9609669" cy="841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800">
                <a:solidFill>
                  <a:srgbClr val="000000"/>
                </a:solidFill>
              </a:defRPr>
            </a:lvl1pPr>
            <a:lvl2pPr marL="0" indent="457200">
              <a:buClrTx/>
              <a:buSzTx/>
              <a:buFontTx/>
              <a:buNone/>
              <a:defRPr sz="2800">
                <a:solidFill>
                  <a:srgbClr val="000000"/>
                </a:solidFill>
              </a:defRPr>
            </a:lvl2pPr>
            <a:lvl3pPr marL="0" indent="914400">
              <a:buClrTx/>
              <a:buSzTx/>
              <a:buFontTx/>
              <a:buNone/>
              <a:defRPr sz="2800">
                <a:solidFill>
                  <a:srgbClr val="000000"/>
                </a:solidFill>
              </a:defRPr>
            </a:lvl3pPr>
            <a:lvl4pPr marL="0" indent="1371600">
              <a:buClrTx/>
              <a:buSzTx/>
              <a:buFontTx/>
              <a:buNone/>
              <a:defRPr sz="2800">
                <a:solidFill>
                  <a:srgbClr val="000000"/>
                </a:solidFill>
              </a:defRPr>
            </a:lvl4pPr>
            <a:lvl5pPr marL="0" indent="1828800">
              <a:buClrTx/>
              <a:buSzTx/>
              <a:buFontTx/>
              <a:buNone/>
              <a:defRPr sz="28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Text Placeholder 2"/>
          <p:cNvSpPr/>
          <p:nvPr>
            <p:ph type="body" sz="quarter" idx="13"/>
          </p:nvPr>
        </p:nvSpPr>
        <p:spPr>
          <a:xfrm>
            <a:off x="1295399" y="4470398"/>
            <a:ext cx="9609672" cy="1405468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167" name="Straight Connector 14"/>
          <p:cNvSpPr/>
          <p:nvPr/>
        </p:nvSpPr>
        <p:spPr>
          <a:xfrm>
            <a:off x="1396169" y="3429000"/>
            <a:ext cx="9407299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Text"/>
          <p:cNvSpPr txBox="1"/>
          <p:nvPr>
            <p:ph type="title"/>
          </p:nvPr>
        </p:nvSpPr>
        <p:spPr>
          <a:xfrm>
            <a:off x="1295402" y="982132"/>
            <a:ext cx="9601197" cy="130386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6" name="Body Level One…"/>
          <p:cNvSpPr txBox="1"/>
          <p:nvPr>
            <p:ph type="body" sz="half" idx="1"/>
          </p:nvPr>
        </p:nvSpPr>
        <p:spPr>
          <a:xfrm>
            <a:off x="1295400" y="2556931"/>
            <a:ext cx="9601198" cy="33189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Straight Connector 13"/>
          <p:cNvSpPr/>
          <p:nvPr/>
        </p:nvSpPr>
        <p:spPr>
          <a:xfrm>
            <a:off x="1396169" y="2421465"/>
            <a:ext cx="9407299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le Text"/>
          <p:cNvSpPr txBox="1"/>
          <p:nvPr>
            <p:ph type="title"/>
          </p:nvPr>
        </p:nvSpPr>
        <p:spPr>
          <a:xfrm>
            <a:off x="8999356" y="982131"/>
            <a:ext cx="1890896" cy="489373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6" name="Body Level One…"/>
          <p:cNvSpPr txBox="1"/>
          <p:nvPr>
            <p:ph type="body" idx="1"/>
          </p:nvPr>
        </p:nvSpPr>
        <p:spPr>
          <a:xfrm>
            <a:off x="1295397" y="982132"/>
            <a:ext cx="7433027" cy="489373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7" name="Straight Connector 13"/>
          <p:cNvSpPr/>
          <p:nvPr/>
        </p:nvSpPr>
        <p:spPr>
          <a:xfrm flipH="1">
            <a:off x="8863889" y="990600"/>
            <a:ext cx="1" cy="487680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traight Connector 6"/>
          <p:cNvSpPr/>
          <p:nvPr/>
        </p:nvSpPr>
        <p:spPr>
          <a:xfrm>
            <a:off x="1396169" y="2421465"/>
            <a:ext cx="9407299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1295402" y="982132"/>
            <a:ext cx="9601197" cy="130386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half" idx="1"/>
          </p:nvPr>
        </p:nvSpPr>
        <p:spPr>
          <a:xfrm>
            <a:off x="1295400" y="2556931"/>
            <a:ext cx="9601198" cy="33189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2015069" y="1752606"/>
            <a:ext cx="8158689" cy="1822514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quarter" idx="1"/>
          </p:nvPr>
        </p:nvSpPr>
        <p:spPr>
          <a:xfrm>
            <a:off x="2015066" y="3846050"/>
            <a:ext cx="8158692" cy="954548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1pPr>
            <a:lvl2pPr marL="0" indent="457200" algn="ctr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2pPr>
            <a:lvl3pPr marL="0" indent="914400" algn="ctr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3pPr>
            <a:lvl4pPr marL="0" indent="1371600" algn="ctr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4pPr>
            <a:lvl5pPr marL="0" indent="1828800" algn="ctr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traight Connector 15"/>
          <p:cNvSpPr/>
          <p:nvPr/>
        </p:nvSpPr>
        <p:spPr>
          <a:xfrm>
            <a:off x="2012723" y="3710585"/>
            <a:ext cx="8163381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traight Connector 7"/>
          <p:cNvSpPr/>
          <p:nvPr/>
        </p:nvSpPr>
        <p:spPr>
          <a:xfrm>
            <a:off x="1396169" y="2421465"/>
            <a:ext cx="9407299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2" name="Title Text"/>
          <p:cNvSpPr txBox="1"/>
          <p:nvPr>
            <p:ph type="title"/>
          </p:nvPr>
        </p:nvSpPr>
        <p:spPr>
          <a:xfrm>
            <a:off x="1295402" y="982132"/>
            <a:ext cx="9601197" cy="130386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sz="quarter" idx="1"/>
          </p:nvPr>
        </p:nvSpPr>
        <p:spPr>
          <a:xfrm>
            <a:off x="1298447" y="2560320"/>
            <a:ext cx="4718305" cy="331012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/>
          <p:nvPr>
            <p:ph type="title"/>
          </p:nvPr>
        </p:nvSpPr>
        <p:spPr>
          <a:xfrm>
            <a:off x="1295402" y="982132"/>
            <a:ext cx="9601197" cy="130386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Body Level One…"/>
          <p:cNvSpPr txBox="1"/>
          <p:nvPr>
            <p:ph type="body" sz="quarter" idx="1"/>
          </p:nvPr>
        </p:nvSpPr>
        <p:spPr>
          <a:xfrm>
            <a:off x="1295400" y="2658533"/>
            <a:ext cx="4718304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Text Placeholder 4"/>
          <p:cNvSpPr/>
          <p:nvPr>
            <p:ph type="body" sz="quarter" idx="13"/>
          </p:nvPr>
        </p:nvSpPr>
        <p:spPr>
          <a:xfrm>
            <a:off x="6180669" y="2658533"/>
            <a:ext cx="4718306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pPr>
          </a:p>
        </p:txBody>
      </p:sp>
      <p:sp>
        <p:nvSpPr>
          <p:cNvPr id="64" name="Straight Connector 17"/>
          <p:cNvSpPr/>
          <p:nvPr/>
        </p:nvSpPr>
        <p:spPr>
          <a:xfrm>
            <a:off x="1396169" y="2421465"/>
            <a:ext cx="9407299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1295402" y="982132"/>
            <a:ext cx="9601197" cy="130386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traight Connector 13"/>
          <p:cNvSpPr/>
          <p:nvPr/>
        </p:nvSpPr>
        <p:spPr>
          <a:xfrm>
            <a:off x="1396169" y="2421465"/>
            <a:ext cx="9407299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/>
          <p:nvPr>
            <p:ph type="title"/>
          </p:nvPr>
        </p:nvSpPr>
        <p:spPr>
          <a:xfrm>
            <a:off x="1293811" y="1388534"/>
            <a:ext cx="3718455" cy="137160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89" name="Body Level One…"/>
          <p:cNvSpPr txBox="1"/>
          <p:nvPr>
            <p:ph type="body" sz="half" idx="1"/>
          </p:nvPr>
        </p:nvSpPr>
        <p:spPr>
          <a:xfrm>
            <a:off x="5418668" y="982131"/>
            <a:ext cx="5469467" cy="4893736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Text Placeholder 3"/>
          <p:cNvSpPr/>
          <p:nvPr>
            <p:ph type="body" sz="quarter" idx="13"/>
          </p:nvPr>
        </p:nvSpPr>
        <p:spPr>
          <a:xfrm>
            <a:off x="1293811" y="3031064"/>
            <a:ext cx="3718455" cy="2438406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1600"/>
            </a:pPr>
          </a:p>
        </p:txBody>
      </p:sp>
      <p:sp>
        <p:nvSpPr>
          <p:cNvPr id="91" name="Straight Connector 15"/>
          <p:cNvSpPr/>
          <p:nvPr/>
        </p:nvSpPr>
        <p:spPr>
          <a:xfrm>
            <a:off x="1396169" y="2912533"/>
            <a:ext cx="3514498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Text"/>
          <p:cNvSpPr txBox="1"/>
          <p:nvPr>
            <p:ph type="title"/>
          </p:nvPr>
        </p:nvSpPr>
        <p:spPr>
          <a:xfrm>
            <a:off x="1295399" y="1883831"/>
            <a:ext cx="6241816" cy="1371601"/>
          </a:xfrm>
          <a:prstGeom prst="rect">
            <a:avLst/>
          </a:prstGeom>
        </p:spPr>
        <p:txBody>
          <a:bodyPr anchor="b"/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100" name="Picture Placeholder 2"/>
          <p:cNvSpPr/>
          <p:nvPr>
            <p:ph type="pic" sz="quarter" idx="13"/>
          </p:nvPr>
        </p:nvSpPr>
        <p:spPr>
          <a:xfrm>
            <a:off x="8094830" y="1041400"/>
            <a:ext cx="3063348" cy="4775200"/>
          </a:xfrm>
          <a:prstGeom prst="rect">
            <a:avLst/>
          </a:prstGeom>
          <a:ln w="57150">
            <a:solidFill>
              <a:srgbClr val="808080"/>
            </a:solidFill>
            <a:miter lim="800000"/>
          </a:ln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1" name="Body Level One…"/>
          <p:cNvSpPr txBox="1"/>
          <p:nvPr>
            <p:ph type="body" sz="quarter" idx="1"/>
          </p:nvPr>
        </p:nvSpPr>
        <p:spPr>
          <a:xfrm>
            <a:off x="1295399" y="3255431"/>
            <a:ext cx="6241816" cy="18288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800"/>
            </a:lvl1pPr>
            <a:lvl2pPr marL="0" indent="457200" algn="ctr">
              <a:buClrTx/>
              <a:buSzTx/>
              <a:buFontTx/>
              <a:buNone/>
              <a:defRPr sz="1800"/>
            </a:lvl2pPr>
            <a:lvl3pPr marL="0" indent="914400" algn="ctr">
              <a:buClrTx/>
              <a:buSzTx/>
              <a:buFontTx/>
              <a:buNone/>
              <a:defRPr sz="1800"/>
            </a:lvl3pPr>
            <a:lvl4pPr marL="0" indent="1371600" algn="ctr">
              <a:buClrTx/>
              <a:buSzTx/>
              <a:buFontTx/>
              <a:buNone/>
              <a:defRPr sz="1800"/>
            </a:lvl4pPr>
            <a:lvl5pPr marL="0" indent="1828800" algn="ctr">
              <a:buClrTx/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5.xml"/><Relationship Id="rId2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-15737" y="0"/>
            <a:ext cx="12229964" cy="6856215"/>
            <a:chOff x="0" y="0"/>
            <a:chExt cx="12229962" cy="6856214"/>
          </a:xfrm>
        </p:grpSpPr>
        <p:pic>
          <p:nvPicPr>
            <p:cNvPr id="2" name="Picture 7" descr="Picture 7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5736" y="0"/>
              <a:ext cx="12188826" cy="68562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" name="Rectangle 8"/>
            <p:cNvSpPr/>
            <p:nvPr/>
          </p:nvSpPr>
          <p:spPr>
            <a:xfrm>
              <a:off x="623748" y="609600"/>
              <a:ext cx="10972801" cy="5638801"/>
            </a:xfrm>
            <a:prstGeom prst="rect">
              <a:avLst/>
            </a:prstGeom>
            <a:noFill/>
            <a:ln w="158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4" name="Picture 9" descr="Picture 9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3153832"/>
              <a:ext cx="777241" cy="606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" name="Picture 10" descr="Picture 1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1452722" y="3153832"/>
              <a:ext cx="777241" cy="606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" name="Title Text"/>
          <p:cNvSpPr txBox="1"/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10673395" y="5986779"/>
            <a:ext cx="223204" cy="243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aramond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aramond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aramond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aramond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aramond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aramond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aramond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aramond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aramond"/>
        </a:defRPr>
      </a:lvl9pPr>
    </p:titleStyle>
    <p:bodyStyle>
      <a:lvl1pPr marL="285750" marR="0" indent="-28575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aramond"/>
        </a:defRPr>
      </a:lvl1pPr>
      <a:lvl2pPr marL="8001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aramond"/>
        </a:defRPr>
      </a:lvl2pPr>
      <a:lvl3pPr marL="1295400" marR="0" indent="-3810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aramond"/>
        </a:defRPr>
      </a:lvl3pPr>
      <a:lvl4pPr marL="1628775" marR="0" indent="-257175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aramond"/>
        </a:defRPr>
      </a:lvl4pPr>
      <a:lvl5pPr marL="2122714" marR="0" indent="-293914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aramond"/>
        </a:defRPr>
      </a:lvl5pPr>
      <a:lvl6pPr marL="2677885" marR="0" indent="-391885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aramond"/>
        </a:defRPr>
      </a:lvl6pPr>
      <a:lvl7pPr marL="3135085" marR="0" indent="-391885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aramond"/>
        </a:defRPr>
      </a:lvl7pPr>
      <a:lvl8pPr marL="3592285" marR="0" indent="-391885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aramond"/>
        </a:defRPr>
      </a:lvl8pPr>
      <a:lvl9pPr marL="4049485" marR="0" indent="-391885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aramond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1"/>
          <p:cNvSpPr txBox="1"/>
          <p:nvPr>
            <p:ph type="ctrTitle"/>
          </p:nvPr>
        </p:nvSpPr>
        <p:spPr>
          <a:xfrm>
            <a:off x="2692398" y="1871130"/>
            <a:ext cx="6815669" cy="1515534"/>
          </a:xfrm>
          <a:prstGeom prst="rect">
            <a:avLst/>
          </a:prstGeom>
        </p:spPr>
        <p:txBody>
          <a:bodyPr/>
          <a:lstStyle/>
          <a:p>
            <a:pPr defTabSz="310895">
              <a:defRPr sz="3264"/>
            </a:pPr>
            <a:br/>
            <a:r>
              <a:t>A Study on Summer Olympic Medal Tallies</a:t>
            </a:r>
          </a:p>
        </p:txBody>
      </p:sp>
      <p:sp>
        <p:nvSpPr>
          <p:cNvPr id="198" name="Subtitle 2"/>
          <p:cNvSpPr txBox="1"/>
          <p:nvPr>
            <p:ph type="subTitle" sz="quarter" idx="1"/>
          </p:nvPr>
        </p:nvSpPr>
        <p:spPr>
          <a:xfrm>
            <a:off x="2692398" y="3657596"/>
            <a:ext cx="6815669" cy="1320803"/>
          </a:xfrm>
          <a:prstGeom prst="rect">
            <a:avLst/>
          </a:prstGeom>
        </p:spPr>
        <p:txBody>
          <a:bodyPr/>
          <a:lstStyle/>
          <a:p>
            <a:pPr/>
            <a:r>
              <a:t>Exploring the relation between race/ethnicity and chances of winning a medal</a:t>
            </a:r>
          </a:p>
          <a:p>
            <a:pPr/>
            <a:r>
              <a:t>PBL Submission for Data Visualization (CSE3020)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Title 1"/>
          <p:cNvSpPr txBox="1"/>
          <p:nvPr>
            <p:ph type="title"/>
          </p:nvPr>
        </p:nvSpPr>
        <p:spPr>
          <a:xfrm>
            <a:off x="1295401" y="982131"/>
            <a:ext cx="9601198" cy="1303869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Percentage of Medals Won By Region (with Prediction in Tableau)</a:t>
            </a:r>
          </a:p>
        </p:txBody>
      </p:sp>
      <p:pic>
        <p:nvPicPr>
          <p:cNvPr id="669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8558" y="2557463"/>
            <a:ext cx="9028040" cy="36445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Title 1"/>
          <p:cNvSpPr txBox="1"/>
          <p:nvPr>
            <p:ph type="title"/>
          </p:nvPr>
        </p:nvSpPr>
        <p:spPr>
          <a:xfrm>
            <a:off x="1295401" y="982131"/>
            <a:ext cx="9601198" cy="1303869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A Comparison of Generated and Actual Data</a:t>
            </a:r>
          </a:p>
        </p:txBody>
      </p:sp>
      <p:pic>
        <p:nvPicPr>
          <p:cNvPr id="67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11314" r="44313" b="10981"/>
          <a:stretch>
            <a:fillRect/>
          </a:stretch>
        </p:blipFill>
        <p:spPr>
          <a:xfrm>
            <a:off x="640079" y="2606039"/>
            <a:ext cx="2971802" cy="2331413"/>
          </a:xfrm>
          <a:prstGeom prst="rect">
            <a:avLst/>
          </a:prstGeom>
          <a:ln w="12700">
            <a:miter lim="400000"/>
          </a:ln>
        </p:spPr>
      </p:pic>
      <p:pic>
        <p:nvPicPr>
          <p:cNvPr id="673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0" t="11314" r="59125" b="14303"/>
          <a:stretch>
            <a:fillRect/>
          </a:stretch>
        </p:blipFill>
        <p:spPr>
          <a:xfrm>
            <a:off x="3840479" y="2606039"/>
            <a:ext cx="2278760" cy="2331413"/>
          </a:xfrm>
          <a:prstGeom prst="rect">
            <a:avLst/>
          </a:prstGeom>
          <a:ln w="12700">
            <a:miter lim="400000"/>
          </a:ln>
        </p:spPr>
      </p:pic>
      <p:pic>
        <p:nvPicPr>
          <p:cNvPr id="674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3312" t="16983" r="60812" b="27994"/>
          <a:stretch>
            <a:fillRect/>
          </a:stretch>
        </p:blipFill>
        <p:spPr>
          <a:xfrm>
            <a:off x="6347838" y="2490487"/>
            <a:ext cx="2837794" cy="2446965"/>
          </a:xfrm>
          <a:prstGeom prst="rect">
            <a:avLst/>
          </a:prstGeom>
          <a:ln w="12700">
            <a:miter lim="400000"/>
          </a:ln>
        </p:spPr>
      </p:pic>
      <p:pic>
        <p:nvPicPr>
          <p:cNvPr id="675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250" t="14303" r="60625" b="27994"/>
          <a:stretch>
            <a:fillRect/>
          </a:stretch>
        </p:blipFill>
        <p:spPr>
          <a:xfrm>
            <a:off x="9185630" y="2490486"/>
            <a:ext cx="2573913" cy="24469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Title 1"/>
          <p:cNvSpPr txBox="1"/>
          <p:nvPr>
            <p:ph type="title"/>
          </p:nvPr>
        </p:nvSpPr>
        <p:spPr>
          <a:xfrm>
            <a:off x="1295401" y="982131"/>
            <a:ext cx="9601198" cy="130386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8" name="Content Placeholder 2"/>
          <p:cNvSpPr txBox="1"/>
          <p:nvPr>
            <p:ph type="body" sz="half" idx="1"/>
          </p:nvPr>
        </p:nvSpPr>
        <p:spPr>
          <a:xfrm>
            <a:off x="1295400" y="2556931"/>
            <a:ext cx="9601198" cy="3318937"/>
          </a:xfrm>
          <a:prstGeom prst="rect">
            <a:avLst/>
          </a:prstGeom>
        </p:spPr>
        <p:txBody>
          <a:bodyPr/>
          <a:lstStyle/>
          <a:p>
            <a:pPr/>
            <a:r>
              <a:t>Done By</a:t>
            </a:r>
          </a:p>
          <a:p>
            <a:pPr lvl="1" marL="742950" indent="-285750">
              <a:defRPr sz="2000"/>
            </a:pPr>
            <a:r>
              <a:t>MUDIT BHARTIA (16BCE1100)</a:t>
            </a:r>
          </a:p>
          <a:p>
            <a:pPr lvl="1" marL="742950" indent="-285750">
              <a:defRPr sz="2000"/>
            </a:pPr>
            <a:r>
              <a:t>KAUSHIK CHATTERJEE  (16BCE1067)</a:t>
            </a:r>
          </a:p>
          <a:p>
            <a:pPr lvl="1" marL="742950" indent="-285750">
              <a:defRPr sz="2000"/>
            </a:pPr>
            <a:r>
              <a:t>HARSHIT MAHESHWARI (16BCE1046)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 txBox="1"/>
          <p:nvPr>
            <p:ph type="title"/>
          </p:nvPr>
        </p:nvSpPr>
        <p:spPr>
          <a:xfrm>
            <a:off x="1295401" y="982131"/>
            <a:ext cx="9601198" cy="1303869"/>
          </a:xfrm>
          <a:prstGeom prst="rect">
            <a:avLst/>
          </a:prstGeom>
        </p:spPr>
        <p:txBody>
          <a:bodyPr/>
          <a:lstStyle/>
          <a:p>
            <a:pPr/>
            <a:r>
              <a:t>Medal count by Type per Region</a:t>
            </a:r>
          </a:p>
        </p:txBody>
      </p:sp>
      <p:sp>
        <p:nvSpPr>
          <p:cNvPr id="201" name="Content Placeholder 2"/>
          <p:cNvSpPr txBox="1"/>
          <p:nvPr>
            <p:ph type="body" sz="half" idx="1"/>
          </p:nvPr>
        </p:nvSpPr>
        <p:spPr>
          <a:xfrm>
            <a:off x="1295400" y="2556931"/>
            <a:ext cx="9601198" cy="331893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299" name="Group 3"/>
          <p:cNvGrpSpPr/>
          <p:nvPr/>
        </p:nvGrpSpPr>
        <p:grpSpPr>
          <a:xfrm>
            <a:off x="2158682" y="2765299"/>
            <a:ext cx="8016637" cy="2860557"/>
            <a:chOff x="0" y="0"/>
            <a:chExt cx="8016636" cy="2860555"/>
          </a:xfrm>
        </p:grpSpPr>
        <p:sp>
          <p:nvSpPr>
            <p:cNvPr id="202" name="Shape 12"/>
            <p:cNvSpPr/>
            <p:nvPr/>
          </p:nvSpPr>
          <p:spPr>
            <a:xfrm>
              <a:off x="1226343" y="2668331"/>
              <a:ext cx="1" cy="47624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3" name="Shape 13"/>
            <p:cNvSpPr/>
            <p:nvPr/>
          </p:nvSpPr>
          <p:spPr>
            <a:xfrm>
              <a:off x="1978818" y="2668331"/>
              <a:ext cx="1" cy="47624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4" name="Shape 14"/>
            <p:cNvSpPr/>
            <p:nvPr/>
          </p:nvSpPr>
          <p:spPr>
            <a:xfrm>
              <a:off x="2731293" y="2668331"/>
              <a:ext cx="1" cy="47624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5" name="Shape 15"/>
            <p:cNvSpPr/>
            <p:nvPr/>
          </p:nvSpPr>
          <p:spPr>
            <a:xfrm>
              <a:off x="3493293" y="2668331"/>
              <a:ext cx="1" cy="47624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6" name="Shape 16"/>
            <p:cNvSpPr/>
            <p:nvPr/>
          </p:nvSpPr>
          <p:spPr>
            <a:xfrm>
              <a:off x="4245769" y="2668331"/>
              <a:ext cx="1" cy="47624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7" name="Shape 17"/>
            <p:cNvSpPr/>
            <p:nvPr/>
          </p:nvSpPr>
          <p:spPr>
            <a:xfrm>
              <a:off x="4998244" y="2668331"/>
              <a:ext cx="1" cy="47624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8" name="Shape 18"/>
            <p:cNvSpPr/>
            <p:nvPr/>
          </p:nvSpPr>
          <p:spPr>
            <a:xfrm>
              <a:off x="5750719" y="2668331"/>
              <a:ext cx="1" cy="47624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9" name="Shape 19"/>
            <p:cNvSpPr/>
            <p:nvPr/>
          </p:nvSpPr>
          <p:spPr>
            <a:xfrm>
              <a:off x="6512719" y="2668331"/>
              <a:ext cx="1" cy="47624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0" name="Rectangle 12"/>
            <p:cNvSpPr txBox="1"/>
            <p:nvPr/>
          </p:nvSpPr>
          <p:spPr>
            <a:xfrm>
              <a:off x="1243012" y="2733555"/>
              <a:ext cx="15202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11" name="Rectangle 13"/>
            <p:cNvSpPr txBox="1"/>
            <p:nvPr/>
          </p:nvSpPr>
          <p:spPr>
            <a:xfrm>
              <a:off x="1311473" y="2733555"/>
              <a:ext cx="15202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212" name="Rectangle 14"/>
            <p:cNvSpPr txBox="1"/>
            <p:nvPr/>
          </p:nvSpPr>
          <p:spPr>
            <a:xfrm>
              <a:off x="1909762" y="2733555"/>
              <a:ext cx="15202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13" name="Rectangle 15"/>
            <p:cNvSpPr txBox="1"/>
            <p:nvPr/>
          </p:nvSpPr>
          <p:spPr>
            <a:xfrm>
              <a:off x="1978223" y="2733555"/>
              <a:ext cx="15202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214" name="Rectangle 16"/>
            <p:cNvSpPr txBox="1"/>
            <p:nvPr/>
          </p:nvSpPr>
          <p:spPr>
            <a:xfrm>
              <a:off x="2662237" y="2733555"/>
              <a:ext cx="15202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15" name="Rectangle 17"/>
            <p:cNvSpPr txBox="1"/>
            <p:nvPr/>
          </p:nvSpPr>
          <p:spPr>
            <a:xfrm>
              <a:off x="2730698" y="2733555"/>
              <a:ext cx="15202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216" name="Rectangle 18"/>
            <p:cNvSpPr txBox="1"/>
            <p:nvPr/>
          </p:nvSpPr>
          <p:spPr>
            <a:xfrm>
              <a:off x="3424237" y="2733555"/>
              <a:ext cx="15202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17" name="Rectangle 19"/>
            <p:cNvSpPr txBox="1"/>
            <p:nvPr/>
          </p:nvSpPr>
          <p:spPr>
            <a:xfrm>
              <a:off x="3492698" y="2733555"/>
              <a:ext cx="152021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218" name="Rectangle 20"/>
            <p:cNvSpPr txBox="1"/>
            <p:nvPr/>
          </p:nvSpPr>
          <p:spPr>
            <a:xfrm>
              <a:off x="4245174" y="2733555"/>
              <a:ext cx="15202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219" name="Rectangle 21"/>
            <p:cNvSpPr txBox="1"/>
            <p:nvPr/>
          </p:nvSpPr>
          <p:spPr>
            <a:xfrm>
              <a:off x="4176713" y="2733555"/>
              <a:ext cx="15202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20" name="Rectangle 22"/>
            <p:cNvSpPr txBox="1"/>
            <p:nvPr/>
          </p:nvSpPr>
          <p:spPr>
            <a:xfrm>
              <a:off x="4929188" y="2733555"/>
              <a:ext cx="15202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21" name="Rectangle 23"/>
            <p:cNvSpPr txBox="1"/>
            <p:nvPr/>
          </p:nvSpPr>
          <p:spPr>
            <a:xfrm>
              <a:off x="4997649" y="2733555"/>
              <a:ext cx="15202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222" name="Rectangle 24"/>
            <p:cNvSpPr txBox="1"/>
            <p:nvPr/>
          </p:nvSpPr>
          <p:spPr>
            <a:xfrm>
              <a:off x="5681663" y="2733555"/>
              <a:ext cx="15202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23" name="Rectangle 25"/>
            <p:cNvSpPr txBox="1"/>
            <p:nvPr/>
          </p:nvSpPr>
          <p:spPr>
            <a:xfrm>
              <a:off x="5750124" y="2733555"/>
              <a:ext cx="15202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224" name="Rectangle 26"/>
            <p:cNvSpPr txBox="1"/>
            <p:nvPr/>
          </p:nvSpPr>
          <p:spPr>
            <a:xfrm>
              <a:off x="6512124" y="2733555"/>
              <a:ext cx="15202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225" name="Rectangle 27"/>
            <p:cNvSpPr txBox="1"/>
            <p:nvPr/>
          </p:nvSpPr>
          <p:spPr>
            <a:xfrm>
              <a:off x="6443663" y="2733555"/>
              <a:ext cx="15202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26" name="Rectangle 28"/>
            <p:cNvSpPr txBox="1"/>
            <p:nvPr/>
          </p:nvSpPr>
          <p:spPr>
            <a:xfrm>
              <a:off x="855761" y="19049"/>
              <a:ext cx="49525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Africa</a:t>
              </a:r>
            </a:p>
          </p:txBody>
        </p:sp>
        <p:sp>
          <p:nvSpPr>
            <p:cNvPr id="227" name="Rectangle 29"/>
            <p:cNvSpPr txBox="1"/>
            <p:nvPr/>
          </p:nvSpPr>
          <p:spPr>
            <a:xfrm>
              <a:off x="681781" y="209540"/>
              <a:ext cx="726644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Australia</a:t>
              </a:r>
            </a:p>
          </p:txBody>
        </p:sp>
        <p:sp>
          <p:nvSpPr>
            <p:cNvPr id="228" name="Rectangle 30"/>
            <p:cNvSpPr txBox="1"/>
            <p:nvPr/>
          </p:nvSpPr>
          <p:spPr>
            <a:xfrm>
              <a:off x="316110" y="400032"/>
              <a:ext cx="1212986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Central</a:t>
              </a:r>
              <a:r>
                <a:rPr spc="-645"/>
                <a:t> </a:t>
              </a:r>
              <a:r>
                <a:t>America</a:t>
              </a:r>
            </a:p>
          </p:txBody>
        </p:sp>
        <p:sp>
          <p:nvSpPr>
            <p:cNvPr id="229" name="Rectangle 31"/>
            <p:cNvSpPr txBox="1"/>
            <p:nvPr/>
          </p:nvSpPr>
          <p:spPr>
            <a:xfrm>
              <a:off x="374897" y="590524"/>
              <a:ext cx="1136779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Central</a:t>
              </a:r>
              <a:r>
                <a:rPr spc="-645"/>
                <a:t> </a:t>
              </a:r>
              <a:r>
                <a:t>Europe</a:t>
              </a:r>
            </a:p>
          </p:txBody>
        </p:sp>
        <p:sp>
          <p:nvSpPr>
            <p:cNvPr id="230" name="Rectangle 32"/>
            <p:cNvSpPr txBox="1"/>
            <p:nvPr/>
          </p:nvSpPr>
          <p:spPr>
            <a:xfrm>
              <a:off x="679995" y="781015"/>
              <a:ext cx="729019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East</a:t>
              </a:r>
              <a:r>
                <a:rPr spc="-520"/>
                <a:t> </a:t>
              </a:r>
              <a:r>
                <a:t>Asia</a:t>
              </a:r>
            </a:p>
          </p:txBody>
        </p:sp>
        <p:sp>
          <p:nvSpPr>
            <p:cNvPr id="231" name="Rectangle 33"/>
            <p:cNvSpPr txBox="1"/>
            <p:nvPr/>
          </p:nvSpPr>
          <p:spPr>
            <a:xfrm>
              <a:off x="349001" y="971507"/>
              <a:ext cx="117122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Eastern</a:t>
              </a:r>
              <a:r>
                <a:rPr spc="-380"/>
                <a:t> </a:t>
              </a:r>
              <a:r>
                <a:t>Europe</a:t>
              </a:r>
            </a:p>
          </p:txBody>
        </p:sp>
        <p:sp>
          <p:nvSpPr>
            <p:cNvPr id="232" name="Rectangle 34"/>
            <p:cNvSpPr txBox="1"/>
            <p:nvPr/>
          </p:nvSpPr>
          <p:spPr>
            <a:xfrm>
              <a:off x="93017" y="1161999"/>
              <a:ext cx="152969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Indian</a:t>
              </a:r>
              <a:r>
                <a:rPr spc="-380"/>
                <a:t> </a:t>
              </a:r>
              <a:r>
                <a:t>Subcontinent</a:t>
              </a:r>
            </a:p>
          </p:txBody>
        </p:sp>
        <p:sp>
          <p:nvSpPr>
            <p:cNvPr id="233" name="Rectangle 35"/>
            <p:cNvSpPr txBox="1"/>
            <p:nvPr/>
          </p:nvSpPr>
          <p:spPr>
            <a:xfrm>
              <a:off x="541585" y="1352490"/>
              <a:ext cx="933097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Middle</a:t>
              </a:r>
              <a:r>
                <a:rPr spc="-410"/>
                <a:t> </a:t>
              </a:r>
              <a:r>
                <a:t>East</a:t>
              </a:r>
            </a:p>
          </p:txBody>
        </p:sp>
        <p:sp>
          <p:nvSpPr>
            <p:cNvPr id="234" name="Rectangle 36"/>
            <p:cNvSpPr txBox="1"/>
            <p:nvPr/>
          </p:nvSpPr>
          <p:spPr>
            <a:xfrm>
              <a:off x="0" y="1542982"/>
              <a:ext cx="1642518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Minorities</a:t>
              </a:r>
              <a:r>
                <a:rPr spc="-455"/>
                <a:t> </a:t>
              </a:r>
              <a:r>
                <a:t>and</a:t>
              </a:r>
              <a:r>
                <a:rPr spc="-375"/>
                <a:t> </a:t>
              </a:r>
              <a:r>
                <a:t>Others</a:t>
              </a:r>
            </a:p>
          </p:txBody>
        </p:sp>
        <p:sp>
          <p:nvSpPr>
            <p:cNvPr id="235" name="Rectangle 37"/>
            <p:cNvSpPr txBox="1"/>
            <p:nvPr/>
          </p:nvSpPr>
          <p:spPr>
            <a:xfrm>
              <a:off x="394989" y="1733474"/>
              <a:ext cx="1108077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North</a:t>
              </a:r>
              <a:r>
                <a:rPr spc="-380"/>
                <a:t> </a:t>
              </a:r>
              <a:r>
                <a:t>America</a:t>
              </a:r>
            </a:p>
          </p:txBody>
        </p:sp>
        <p:sp>
          <p:nvSpPr>
            <p:cNvPr id="236" name="Rectangle 38"/>
            <p:cNvSpPr txBox="1"/>
            <p:nvPr/>
          </p:nvSpPr>
          <p:spPr>
            <a:xfrm>
              <a:off x="273843" y="1923965"/>
              <a:ext cx="1271181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Northern</a:t>
              </a:r>
              <a:r>
                <a:rPr spc="-380"/>
                <a:t> </a:t>
              </a:r>
              <a:r>
                <a:t>Europe</a:t>
              </a:r>
            </a:p>
          </p:txBody>
        </p:sp>
        <p:sp>
          <p:nvSpPr>
            <p:cNvPr id="237" name="Rectangle 39"/>
            <p:cNvSpPr txBox="1"/>
            <p:nvPr/>
          </p:nvSpPr>
          <p:spPr>
            <a:xfrm>
              <a:off x="393352" y="2114457"/>
              <a:ext cx="1110254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South</a:t>
              </a:r>
              <a:r>
                <a:rPr spc="-380"/>
                <a:t> </a:t>
              </a:r>
              <a:r>
                <a:t>America</a:t>
              </a:r>
            </a:p>
          </p:txBody>
        </p:sp>
        <p:sp>
          <p:nvSpPr>
            <p:cNvPr id="238" name="Rectangle 40"/>
            <p:cNvSpPr txBox="1"/>
            <p:nvPr/>
          </p:nvSpPr>
          <p:spPr>
            <a:xfrm>
              <a:off x="336648" y="2304949"/>
              <a:ext cx="118567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South</a:t>
              </a:r>
              <a:r>
                <a:rPr spc="-380"/>
                <a:t> </a:t>
              </a:r>
              <a:r>
                <a:t>East</a:t>
              </a:r>
              <a:r>
                <a:rPr spc="-520"/>
                <a:t> </a:t>
              </a:r>
              <a:r>
                <a:t>Asia</a:t>
              </a:r>
            </a:p>
          </p:txBody>
        </p:sp>
        <p:sp>
          <p:nvSpPr>
            <p:cNvPr id="239" name="Rectangle 41"/>
            <p:cNvSpPr txBox="1"/>
            <p:nvPr/>
          </p:nvSpPr>
          <p:spPr>
            <a:xfrm>
              <a:off x="307478" y="2495440"/>
              <a:ext cx="1226446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Western</a:t>
              </a:r>
              <a:r>
                <a:rPr spc="-380"/>
                <a:t> </a:t>
              </a:r>
              <a:r>
                <a:t>Europe</a:t>
              </a:r>
            </a:p>
          </p:txBody>
        </p:sp>
        <p:sp>
          <p:nvSpPr>
            <p:cNvPr id="240" name="Shape 9153"/>
            <p:cNvSpPr/>
            <p:nvPr/>
          </p:nvSpPr>
          <p:spPr>
            <a:xfrm>
              <a:off x="1226344" y="1448"/>
              <a:ext cx="5924551" cy="267640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1" name="Shape 52"/>
            <p:cNvSpPr/>
            <p:nvPr/>
          </p:nvSpPr>
          <p:spPr>
            <a:xfrm flipV="1">
              <a:off x="1978818" y="1447"/>
              <a:ext cx="1" cy="2657360"/>
            </a:xfrm>
            <a:prstGeom prst="line">
              <a:avLst/>
            </a:prstGeom>
            <a:noFill/>
            <a:ln w="9525" cap="sq">
              <a:solidFill>
                <a:srgbClr val="F2F2F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2" name="Shape 53"/>
            <p:cNvSpPr/>
            <p:nvPr/>
          </p:nvSpPr>
          <p:spPr>
            <a:xfrm flipV="1">
              <a:off x="2731293" y="1447"/>
              <a:ext cx="1" cy="2657360"/>
            </a:xfrm>
            <a:prstGeom prst="line">
              <a:avLst/>
            </a:prstGeom>
            <a:noFill/>
            <a:ln w="9525" cap="sq">
              <a:solidFill>
                <a:srgbClr val="F2F2F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3" name="Shape 54"/>
            <p:cNvSpPr/>
            <p:nvPr/>
          </p:nvSpPr>
          <p:spPr>
            <a:xfrm flipV="1">
              <a:off x="3493293" y="1447"/>
              <a:ext cx="1" cy="2657360"/>
            </a:xfrm>
            <a:prstGeom prst="line">
              <a:avLst/>
            </a:prstGeom>
            <a:noFill/>
            <a:ln w="9525" cap="sq">
              <a:solidFill>
                <a:srgbClr val="F2F2F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4" name="Shape 55"/>
            <p:cNvSpPr/>
            <p:nvPr/>
          </p:nvSpPr>
          <p:spPr>
            <a:xfrm flipV="1">
              <a:off x="4245769" y="1447"/>
              <a:ext cx="1" cy="2657360"/>
            </a:xfrm>
            <a:prstGeom prst="line">
              <a:avLst/>
            </a:prstGeom>
            <a:noFill/>
            <a:ln w="9525" cap="sq">
              <a:solidFill>
                <a:srgbClr val="F2F2F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5" name="Shape 56"/>
            <p:cNvSpPr/>
            <p:nvPr/>
          </p:nvSpPr>
          <p:spPr>
            <a:xfrm flipV="1">
              <a:off x="4998244" y="1447"/>
              <a:ext cx="1" cy="2657360"/>
            </a:xfrm>
            <a:prstGeom prst="line">
              <a:avLst/>
            </a:prstGeom>
            <a:noFill/>
            <a:ln w="9525" cap="sq">
              <a:solidFill>
                <a:srgbClr val="F2F2F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6" name="Shape 57"/>
            <p:cNvSpPr/>
            <p:nvPr/>
          </p:nvSpPr>
          <p:spPr>
            <a:xfrm flipV="1">
              <a:off x="5750719" y="1447"/>
              <a:ext cx="1" cy="2657360"/>
            </a:xfrm>
            <a:prstGeom prst="line">
              <a:avLst/>
            </a:prstGeom>
            <a:noFill/>
            <a:ln w="9525" cap="sq">
              <a:solidFill>
                <a:srgbClr val="F2F2F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7" name="Shape 58"/>
            <p:cNvSpPr/>
            <p:nvPr/>
          </p:nvSpPr>
          <p:spPr>
            <a:xfrm flipV="1">
              <a:off x="6512719" y="1447"/>
              <a:ext cx="1" cy="2657360"/>
            </a:xfrm>
            <a:prstGeom prst="line">
              <a:avLst/>
            </a:prstGeom>
            <a:noFill/>
            <a:ln w="9525" cap="sq">
              <a:solidFill>
                <a:srgbClr val="F2F2F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8" name="Shape 60"/>
            <p:cNvSpPr/>
            <p:nvPr/>
          </p:nvSpPr>
          <p:spPr>
            <a:xfrm flipV="1">
              <a:off x="1226343" y="1447"/>
              <a:ext cx="1" cy="2657360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custDash>
                <a:ds d="100000" sp="250000"/>
              </a:custDash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9" name="Shape 9154"/>
            <p:cNvSpPr/>
            <p:nvPr/>
          </p:nvSpPr>
          <p:spPr>
            <a:xfrm>
              <a:off x="1226343" y="2506413"/>
              <a:ext cx="1695451" cy="142869"/>
            </a:xfrm>
            <a:prstGeom prst="rect">
              <a:avLst/>
            </a:prstGeom>
            <a:solidFill>
              <a:srgbClr val="F28E2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0" name="Shape 9155"/>
            <p:cNvSpPr/>
            <p:nvPr/>
          </p:nvSpPr>
          <p:spPr>
            <a:xfrm>
              <a:off x="1224756" y="2315921"/>
              <a:ext cx="12701" cy="142870"/>
            </a:xfrm>
            <a:prstGeom prst="rect">
              <a:avLst/>
            </a:prstGeom>
            <a:solidFill>
              <a:srgbClr val="F28E2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1" name="Shape 9156"/>
            <p:cNvSpPr/>
            <p:nvPr/>
          </p:nvSpPr>
          <p:spPr>
            <a:xfrm>
              <a:off x="1226343" y="2125429"/>
              <a:ext cx="257176" cy="142870"/>
            </a:xfrm>
            <a:prstGeom prst="rect">
              <a:avLst/>
            </a:prstGeom>
            <a:solidFill>
              <a:srgbClr val="F28E2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2" name="Shape 9157"/>
            <p:cNvSpPr/>
            <p:nvPr/>
          </p:nvSpPr>
          <p:spPr>
            <a:xfrm>
              <a:off x="1226343" y="1934938"/>
              <a:ext cx="1581151" cy="142870"/>
            </a:xfrm>
            <a:prstGeom prst="rect">
              <a:avLst/>
            </a:prstGeom>
            <a:solidFill>
              <a:srgbClr val="F28E2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3" name="Shape 9158"/>
            <p:cNvSpPr/>
            <p:nvPr/>
          </p:nvSpPr>
          <p:spPr>
            <a:xfrm>
              <a:off x="1226343" y="1744446"/>
              <a:ext cx="1695451" cy="142870"/>
            </a:xfrm>
            <a:prstGeom prst="rect">
              <a:avLst/>
            </a:prstGeom>
            <a:solidFill>
              <a:srgbClr val="F28E2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4" name="Shape 9159"/>
            <p:cNvSpPr/>
            <p:nvPr/>
          </p:nvSpPr>
          <p:spPr>
            <a:xfrm>
              <a:off x="1226343" y="1553954"/>
              <a:ext cx="19051" cy="142870"/>
            </a:xfrm>
            <a:prstGeom prst="rect">
              <a:avLst/>
            </a:prstGeom>
            <a:solidFill>
              <a:srgbClr val="F28E2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5" name="Shape 9160"/>
            <p:cNvSpPr/>
            <p:nvPr/>
          </p:nvSpPr>
          <p:spPr>
            <a:xfrm>
              <a:off x="1226343" y="1363463"/>
              <a:ext cx="28576" cy="142870"/>
            </a:xfrm>
            <a:prstGeom prst="rect">
              <a:avLst/>
            </a:prstGeom>
            <a:solidFill>
              <a:srgbClr val="F28E2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6" name="Shape 9161"/>
            <p:cNvSpPr/>
            <p:nvPr/>
          </p:nvSpPr>
          <p:spPr>
            <a:xfrm>
              <a:off x="1226343" y="1172971"/>
              <a:ext cx="123826" cy="142870"/>
            </a:xfrm>
            <a:prstGeom prst="rect">
              <a:avLst/>
            </a:prstGeom>
            <a:solidFill>
              <a:srgbClr val="F28E2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7" name="Shape 9162"/>
            <p:cNvSpPr/>
            <p:nvPr/>
          </p:nvSpPr>
          <p:spPr>
            <a:xfrm>
              <a:off x="1226343" y="982479"/>
              <a:ext cx="238126" cy="142870"/>
            </a:xfrm>
            <a:prstGeom prst="rect">
              <a:avLst/>
            </a:prstGeom>
            <a:solidFill>
              <a:srgbClr val="F28E2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8" name="Shape 9163"/>
            <p:cNvSpPr/>
            <p:nvPr/>
          </p:nvSpPr>
          <p:spPr>
            <a:xfrm>
              <a:off x="1226343" y="791988"/>
              <a:ext cx="447676" cy="142870"/>
            </a:xfrm>
            <a:prstGeom prst="rect">
              <a:avLst/>
            </a:prstGeom>
            <a:solidFill>
              <a:srgbClr val="F28E2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9" name="Shape 9164"/>
            <p:cNvSpPr/>
            <p:nvPr/>
          </p:nvSpPr>
          <p:spPr>
            <a:xfrm>
              <a:off x="1226343" y="601496"/>
              <a:ext cx="895351" cy="142870"/>
            </a:xfrm>
            <a:prstGeom prst="rect">
              <a:avLst/>
            </a:prstGeom>
            <a:solidFill>
              <a:srgbClr val="F28E2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0" name="Shape 9165"/>
            <p:cNvSpPr/>
            <p:nvPr/>
          </p:nvSpPr>
          <p:spPr>
            <a:xfrm>
              <a:off x="1226343" y="411005"/>
              <a:ext cx="38101" cy="142869"/>
            </a:xfrm>
            <a:prstGeom prst="rect">
              <a:avLst/>
            </a:prstGeom>
            <a:solidFill>
              <a:srgbClr val="F28E2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1" name="Shape 9166"/>
            <p:cNvSpPr/>
            <p:nvPr/>
          </p:nvSpPr>
          <p:spPr>
            <a:xfrm>
              <a:off x="1226343" y="220513"/>
              <a:ext cx="295276" cy="142870"/>
            </a:xfrm>
            <a:prstGeom prst="rect">
              <a:avLst/>
            </a:prstGeom>
            <a:solidFill>
              <a:srgbClr val="F28E2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2" name="Shape 9167"/>
            <p:cNvSpPr/>
            <p:nvPr/>
          </p:nvSpPr>
          <p:spPr>
            <a:xfrm>
              <a:off x="1226343" y="30021"/>
              <a:ext cx="104776" cy="142870"/>
            </a:xfrm>
            <a:prstGeom prst="rect">
              <a:avLst/>
            </a:prstGeom>
            <a:solidFill>
              <a:srgbClr val="F28E2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3" name="Shape 9168"/>
            <p:cNvSpPr/>
            <p:nvPr/>
          </p:nvSpPr>
          <p:spPr>
            <a:xfrm>
              <a:off x="2921794" y="2506413"/>
              <a:ext cx="2000251" cy="142869"/>
            </a:xfrm>
            <a:prstGeom prst="rect">
              <a:avLst/>
            </a:prstGeom>
            <a:solidFill>
              <a:srgbClr val="76B7B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4" name="Shape 9169"/>
            <p:cNvSpPr/>
            <p:nvPr/>
          </p:nvSpPr>
          <p:spPr>
            <a:xfrm>
              <a:off x="1235868" y="2315921"/>
              <a:ext cx="28576" cy="142870"/>
            </a:xfrm>
            <a:prstGeom prst="rect">
              <a:avLst/>
            </a:prstGeom>
            <a:solidFill>
              <a:srgbClr val="76B7B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5" name="Shape 9170"/>
            <p:cNvSpPr/>
            <p:nvPr/>
          </p:nvSpPr>
          <p:spPr>
            <a:xfrm>
              <a:off x="1483518" y="2125429"/>
              <a:ext cx="304801" cy="142870"/>
            </a:xfrm>
            <a:prstGeom prst="rect">
              <a:avLst/>
            </a:prstGeom>
            <a:solidFill>
              <a:srgbClr val="76B7B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6" name="Shape 9171"/>
            <p:cNvSpPr/>
            <p:nvPr/>
          </p:nvSpPr>
          <p:spPr>
            <a:xfrm>
              <a:off x="2807493" y="1934938"/>
              <a:ext cx="1495426" cy="142870"/>
            </a:xfrm>
            <a:prstGeom prst="rect">
              <a:avLst/>
            </a:prstGeom>
            <a:solidFill>
              <a:srgbClr val="76B7B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7" name="Shape 9172"/>
            <p:cNvSpPr/>
            <p:nvPr/>
          </p:nvSpPr>
          <p:spPr>
            <a:xfrm>
              <a:off x="2921793" y="1744446"/>
              <a:ext cx="1057276" cy="142870"/>
            </a:xfrm>
            <a:prstGeom prst="rect">
              <a:avLst/>
            </a:prstGeom>
            <a:solidFill>
              <a:srgbClr val="76B7B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8" name="Shape 9173"/>
            <p:cNvSpPr/>
            <p:nvPr/>
          </p:nvSpPr>
          <p:spPr>
            <a:xfrm>
              <a:off x="1243806" y="1553954"/>
              <a:ext cx="12701" cy="142870"/>
            </a:xfrm>
            <a:prstGeom prst="rect">
              <a:avLst/>
            </a:prstGeom>
            <a:solidFill>
              <a:srgbClr val="76B7B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9" name="Shape 9174"/>
            <p:cNvSpPr/>
            <p:nvPr/>
          </p:nvSpPr>
          <p:spPr>
            <a:xfrm>
              <a:off x="1254918" y="1363463"/>
              <a:ext cx="38101" cy="142870"/>
            </a:xfrm>
            <a:prstGeom prst="rect">
              <a:avLst/>
            </a:prstGeom>
            <a:solidFill>
              <a:srgbClr val="76B7B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0" name="Shape 9175"/>
            <p:cNvSpPr/>
            <p:nvPr/>
          </p:nvSpPr>
          <p:spPr>
            <a:xfrm>
              <a:off x="1350168" y="1172971"/>
              <a:ext cx="47626" cy="142870"/>
            </a:xfrm>
            <a:prstGeom prst="rect">
              <a:avLst/>
            </a:prstGeom>
            <a:solidFill>
              <a:srgbClr val="76B7B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1" name="Shape 9176"/>
            <p:cNvSpPr/>
            <p:nvPr/>
          </p:nvSpPr>
          <p:spPr>
            <a:xfrm>
              <a:off x="1464468" y="982479"/>
              <a:ext cx="323851" cy="142870"/>
            </a:xfrm>
            <a:prstGeom prst="rect">
              <a:avLst/>
            </a:prstGeom>
            <a:solidFill>
              <a:srgbClr val="76B7B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2" name="Shape 9177"/>
            <p:cNvSpPr/>
            <p:nvPr/>
          </p:nvSpPr>
          <p:spPr>
            <a:xfrm>
              <a:off x="1674018" y="791988"/>
              <a:ext cx="552451" cy="142870"/>
            </a:xfrm>
            <a:prstGeom prst="rect">
              <a:avLst/>
            </a:prstGeom>
            <a:solidFill>
              <a:srgbClr val="76B7B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3" name="Shape 9178"/>
            <p:cNvSpPr/>
            <p:nvPr/>
          </p:nvSpPr>
          <p:spPr>
            <a:xfrm>
              <a:off x="2121693" y="601496"/>
              <a:ext cx="990601" cy="142870"/>
            </a:xfrm>
            <a:prstGeom prst="rect">
              <a:avLst/>
            </a:prstGeom>
            <a:solidFill>
              <a:srgbClr val="76B7B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4" name="Shape 9179"/>
            <p:cNvSpPr/>
            <p:nvPr/>
          </p:nvSpPr>
          <p:spPr>
            <a:xfrm>
              <a:off x="1264443" y="411005"/>
              <a:ext cx="57151" cy="142869"/>
            </a:xfrm>
            <a:prstGeom prst="rect">
              <a:avLst/>
            </a:prstGeom>
            <a:solidFill>
              <a:srgbClr val="76B7B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5" name="Shape 9180"/>
            <p:cNvSpPr/>
            <p:nvPr/>
          </p:nvSpPr>
          <p:spPr>
            <a:xfrm>
              <a:off x="1521618" y="220513"/>
              <a:ext cx="304801" cy="142870"/>
            </a:xfrm>
            <a:prstGeom prst="rect">
              <a:avLst/>
            </a:prstGeom>
            <a:solidFill>
              <a:srgbClr val="76B7B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6" name="Shape 9181"/>
            <p:cNvSpPr/>
            <p:nvPr/>
          </p:nvSpPr>
          <p:spPr>
            <a:xfrm>
              <a:off x="1331118" y="30021"/>
              <a:ext cx="95251" cy="142870"/>
            </a:xfrm>
            <a:prstGeom prst="rect">
              <a:avLst/>
            </a:prstGeom>
            <a:solidFill>
              <a:srgbClr val="76B7B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7" name="Shape 9182"/>
            <p:cNvSpPr/>
            <p:nvPr/>
          </p:nvSpPr>
          <p:spPr>
            <a:xfrm>
              <a:off x="4922044" y="2506413"/>
              <a:ext cx="1933576" cy="142869"/>
            </a:xfrm>
            <a:prstGeom prst="rect">
              <a:avLst/>
            </a:prstGeom>
            <a:solidFill>
              <a:srgbClr val="E157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8" name="Shape 9183"/>
            <p:cNvSpPr/>
            <p:nvPr/>
          </p:nvSpPr>
          <p:spPr>
            <a:xfrm>
              <a:off x="1264443" y="2315921"/>
              <a:ext cx="19051" cy="142870"/>
            </a:xfrm>
            <a:prstGeom prst="rect">
              <a:avLst/>
            </a:prstGeom>
            <a:solidFill>
              <a:srgbClr val="E157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9" name="Shape 9184"/>
            <p:cNvSpPr/>
            <p:nvPr/>
          </p:nvSpPr>
          <p:spPr>
            <a:xfrm>
              <a:off x="1788318" y="2125429"/>
              <a:ext cx="333376" cy="142870"/>
            </a:xfrm>
            <a:prstGeom prst="rect">
              <a:avLst/>
            </a:prstGeom>
            <a:solidFill>
              <a:srgbClr val="E157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0" name="Shape 9185"/>
            <p:cNvSpPr/>
            <p:nvPr/>
          </p:nvSpPr>
          <p:spPr>
            <a:xfrm>
              <a:off x="4302919" y="1934938"/>
              <a:ext cx="1447801" cy="142870"/>
            </a:xfrm>
            <a:prstGeom prst="rect">
              <a:avLst/>
            </a:prstGeom>
            <a:solidFill>
              <a:srgbClr val="E157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1" name="Shape 9186"/>
            <p:cNvSpPr/>
            <p:nvPr/>
          </p:nvSpPr>
          <p:spPr>
            <a:xfrm>
              <a:off x="3979069" y="1744446"/>
              <a:ext cx="962026" cy="142870"/>
            </a:xfrm>
            <a:prstGeom prst="rect">
              <a:avLst/>
            </a:prstGeom>
            <a:solidFill>
              <a:srgbClr val="E157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2" name="Shape 9187"/>
            <p:cNvSpPr/>
            <p:nvPr/>
          </p:nvSpPr>
          <p:spPr>
            <a:xfrm>
              <a:off x="1253331" y="1553954"/>
              <a:ext cx="12701" cy="142870"/>
            </a:xfrm>
            <a:prstGeom prst="rect">
              <a:avLst/>
            </a:prstGeom>
            <a:solidFill>
              <a:srgbClr val="E157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3" name="Shape 9188"/>
            <p:cNvSpPr/>
            <p:nvPr/>
          </p:nvSpPr>
          <p:spPr>
            <a:xfrm>
              <a:off x="1293018" y="1363463"/>
              <a:ext cx="47626" cy="142870"/>
            </a:xfrm>
            <a:prstGeom prst="rect">
              <a:avLst/>
            </a:prstGeom>
            <a:solidFill>
              <a:srgbClr val="E157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4" name="Shape 9189"/>
            <p:cNvSpPr/>
            <p:nvPr/>
          </p:nvSpPr>
          <p:spPr>
            <a:xfrm>
              <a:off x="1397793" y="1172971"/>
              <a:ext cx="57151" cy="142870"/>
            </a:xfrm>
            <a:prstGeom prst="rect">
              <a:avLst/>
            </a:prstGeom>
            <a:solidFill>
              <a:srgbClr val="E157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5" name="Shape 9190"/>
            <p:cNvSpPr/>
            <p:nvPr/>
          </p:nvSpPr>
          <p:spPr>
            <a:xfrm>
              <a:off x="1788318" y="982479"/>
              <a:ext cx="438151" cy="142870"/>
            </a:xfrm>
            <a:prstGeom prst="rect">
              <a:avLst/>
            </a:prstGeom>
            <a:solidFill>
              <a:srgbClr val="E157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6" name="Shape 9191"/>
            <p:cNvSpPr/>
            <p:nvPr/>
          </p:nvSpPr>
          <p:spPr>
            <a:xfrm>
              <a:off x="2226468" y="791988"/>
              <a:ext cx="495301" cy="142870"/>
            </a:xfrm>
            <a:prstGeom prst="rect">
              <a:avLst/>
            </a:prstGeom>
            <a:solidFill>
              <a:srgbClr val="E157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7" name="Shape 9192"/>
            <p:cNvSpPr/>
            <p:nvPr/>
          </p:nvSpPr>
          <p:spPr>
            <a:xfrm>
              <a:off x="3112294" y="601496"/>
              <a:ext cx="1000126" cy="142870"/>
            </a:xfrm>
            <a:prstGeom prst="rect">
              <a:avLst/>
            </a:prstGeom>
            <a:solidFill>
              <a:srgbClr val="E157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8" name="Shape 9193"/>
            <p:cNvSpPr/>
            <p:nvPr/>
          </p:nvSpPr>
          <p:spPr>
            <a:xfrm>
              <a:off x="1321593" y="411005"/>
              <a:ext cx="95251" cy="142869"/>
            </a:xfrm>
            <a:prstGeom prst="rect">
              <a:avLst/>
            </a:prstGeom>
            <a:solidFill>
              <a:srgbClr val="E157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9" name="Shape 9194"/>
            <p:cNvSpPr/>
            <p:nvPr/>
          </p:nvSpPr>
          <p:spPr>
            <a:xfrm>
              <a:off x="1826418" y="220513"/>
              <a:ext cx="352426" cy="142870"/>
            </a:xfrm>
            <a:prstGeom prst="rect">
              <a:avLst/>
            </a:prstGeom>
            <a:solidFill>
              <a:srgbClr val="E157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0" name="Shape 9195"/>
            <p:cNvSpPr/>
            <p:nvPr/>
          </p:nvSpPr>
          <p:spPr>
            <a:xfrm>
              <a:off x="1426368" y="30021"/>
              <a:ext cx="104776" cy="142870"/>
            </a:xfrm>
            <a:prstGeom prst="rect">
              <a:avLst/>
            </a:prstGeom>
            <a:solidFill>
              <a:srgbClr val="E157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1" name="Shape 105"/>
            <p:cNvSpPr/>
            <p:nvPr/>
          </p:nvSpPr>
          <p:spPr>
            <a:xfrm>
              <a:off x="1226344" y="2668331"/>
              <a:ext cx="5915026" cy="1"/>
            </a:xfrm>
            <a:prstGeom prst="line">
              <a:avLst/>
            </a:prstGeom>
            <a:noFill/>
            <a:ln w="9525" cap="sq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2" name="Shape 106"/>
            <p:cNvSpPr/>
            <p:nvPr/>
          </p:nvSpPr>
          <p:spPr>
            <a:xfrm flipH="1">
              <a:off x="1226343" y="1448"/>
              <a:ext cx="1" cy="2666884"/>
            </a:xfrm>
            <a:prstGeom prst="line">
              <a:avLst/>
            </a:prstGeom>
            <a:noFill/>
            <a:ln w="9525" cap="sq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3" name="Shape 9196"/>
            <p:cNvSpPr/>
            <p:nvPr/>
          </p:nvSpPr>
          <p:spPr>
            <a:xfrm>
              <a:off x="7265194" y="10972"/>
              <a:ext cx="133351" cy="133345"/>
            </a:xfrm>
            <a:prstGeom prst="rect">
              <a:avLst/>
            </a:prstGeom>
            <a:solidFill>
              <a:srgbClr val="E157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4" name="Rectangle 96"/>
            <p:cNvSpPr txBox="1"/>
            <p:nvPr/>
          </p:nvSpPr>
          <p:spPr>
            <a:xfrm>
              <a:off x="7446169" y="0"/>
              <a:ext cx="570468" cy="127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Bronze</a:t>
              </a:r>
            </a:p>
          </p:txBody>
        </p:sp>
        <p:sp>
          <p:nvSpPr>
            <p:cNvPr id="295" name="Shape 9199"/>
            <p:cNvSpPr/>
            <p:nvPr/>
          </p:nvSpPr>
          <p:spPr>
            <a:xfrm>
              <a:off x="7265194" y="201464"/>
              <a:ext cx="133351" cy="133345"/>
            </a:xfrm>
            <a:prstGeom prst="rect">
              <a:avLst/>
            </a:prstGeom>
            <a:solidFill>
              <a:srgbClr val="76B7B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6" name="Rectangle 98"/>
            <p:cNvSpPr txBox="1"/>
            <p:nvPr/>
          </p:nvSpPr>
          <p:spPr>
            <a:xfrm>
              <a:off x="7446169" y="190491"/>
              <a:ext cx="497626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Silver</a:t>
              </a:r>
            </a:p>
          </p:txBody>
        </p:sp>
        <p:sp>
          <p:nvSpPr>
            <p:cNvPr id="297" name="Shape 9202"/>
            <p:cNvSpPr/>
            <p:nvPr/>
          </p:nvSpPr>
          <p:spPr>
            <a:xfrm>
              <a:off x="7265194" y="391955"/>
              <a:ext cx="133351" cy="133346"/>
            </a:xfrm>
            <a:prstGeom prst="rect">
              <a:avLst/>
            </a:prstGeom>
            <a:solidFill>
              <a:srgbClr val="F28E2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8" name="Rectangle 100"/>
            <p:cNvSpPr txBox="1"/>
            <p:nvPr/>
          </p:nvSpPr>
          <p:spPr>
            <a:xfrm>
              <a:off x="7446169" y="380983"/>
              <a:ext cx="391331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Gold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itle 1"/>
          <p:cNvSpPr txBox="1"/>
          <p:nvPr>
            <p:ph type="title"/>
          </p:nvPr>
        </p:nvSpPr>
        <p:spPr>
          <a:xfrm>
            <a:off x="1295401" y="982131"/>
            <a:ext cx="9601198" cy="1303869"/>
          </a:xfrm>
          <a:prstGeom prst="rect">
            <a:avLst/>
          </a:prstGeom>
        </p:spPr>
        <p:txBody>
          <a:bodyPr/>
          <a:lstStyle/>
          <a:p>
            <a:pPr/>
            <a:r>
              <a:t>Medal Haul By Region Over the Years</a:t>
            </a:r>
          </a:p>
        </p:txBody>
      </p:sp>
      <p:sp>
        <p:nvSpPr>
          <p:cNvPr id="302" name="Content Placeholder 2"/>
          <p:cNvSpPr txBox="1"/>
          <p:nvPr>
            <p:ph type="body" sz="half" idx="1"/>
          </p:nvPr>
        </p:nvSpPr>
        <p:spPr>
          <a:xfrm>
            <a:off x="1295400" y="2556931"/>
            <a:ext cx="9601198" cy="331893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410" name="Group 3"/>
          <p:cNvGrpSpPr/>
          <p:nvPr/>
        </p:nvGrpSpPr>
        <p:grpSpPr>
          <a:xfrm>
            <a:off x="1295400" y="2556933"/>
            <a:ext cx="9770165" cy="3552321"/>
            <a:chOff x="0" y="0"/>
            <a:chExt cx="9770164" cy="3552320"/>
          </a:xfrm>
        </p:grpSpPr>
        <p:sp>
          <p:nvSpPr>
            <p:cNvPr id="303" name="Rectangle 4"/>
            <p:cNvSpPr txBox="1"/>
            <p:nvPr/>
          </p:nvSpPr>
          <p:spPr>
            <a:xfrm>
              <a:off x="3669892" y="-1"/>
              <a:ext cx="763554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Edition</a:t>
              </a:r>
            </a:p>
          </p:txBody>
        </p:sp>
        <p:sp>
          <p:nvSpPr>
            <p:cNvPr id="304" name="Shape 148"/>
            <p:cNvSpPr/>
            <p:nvPr/>
          </p:nvSpPr>
          <p:spPr>
            <a:xfrm>
              <a:off x="654491" y="3513965"/>
              <a:ext cx="1" cy="38356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5" name="Shape 149"/>
            <p:cNvSpPr/>
            <p:nvPr/>
          </p:nvSpPr>
          <p:spPr>
            <a:xfrm>
              <a:off x="906151" y="3513965"/>
              <a:ext cx="1" cy="38356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6" name="Shape 150"/>
            <p:cNvSpPr/>
            <p:nvPr/>
          </p:nvSpPr>
          <p:spPr>
            <a:xfrm>
              <a:off x="1157811" y="3513965"/>
              <a:ext cx="1" cy="38356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7" name="Shape 151"/>
            <p:cNvSpPr/>
            <p:nvPr/>
          </p:nvSpPr>
          <p:spPr>
            <a:xfrm>
              <a:off x="1409471" y="3513965"/>
              <a:ext cx="1" cy="38356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8" name="Shape 152"/>
            <p:cNvSpPr/>
            <p:nvPr/>
          </p:nvSpPr>
          <p:spPr>
            <a:xfrm>
              <a:off x="1661132" y="3513965"/>
              <a:ext cx="1" cy="38356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9" name="Shape 153"/>
            <p:cNvSpPr/>
            <p:nvPr/>
          </p:nvSpPr>
          <p:spPr>
            <a:xfrm>
              <a:off x="1912792" y="3513965"/>
              <a:ext cx="1" cy="38356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0" name="Shape 154"/>
            <p:cNvSpPr/>
            <p:nvPr/>
          </p:nvSpPr>
          <p:spPr>
            <a:xfrm>
              <a:off x="2164452" y="3513965"/>
              <a:ext cx="1" cy="38356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1" name="Shape 155"/>
            <p:cNvSpPr/>
            <p:nvPr/>
          </p:nvSpPr>
          <p:spPr>
            <a:xfrm>
              <a:off x="2416112" y="3513965"/>
              <a:ext cx="1" cy="38356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2" name="Shape 156"/>
            <p:cNvSpPr/>
            <p:nvPr/>
          </p:nvSpPr>
          <p:spPr>
            <a:xfrm>
              <a:off x="2667773" y="3513965"/>
              <a:ext cx="1" cy="38356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3" name="Shape 157"/>
            <p:cNvSpPr/>
            <p:nvPr/>
          </p:nvSpPr>
          <p:spPr>
            <a:xfrm>
              <a:off x="2919433" y="3513965"/>
              <a:ext cx="1" cy="38356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4" name="Shape 158"/>
            <p:cNvSpPr/>
            <p:nvPr/>
          </p:nvSpPr>
          <p:spPr>
            <a:xfrm>
              <a:off x="3171093" y="3513965"/>
              <a:ext cx="1" cy="38356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5" name="Shape 159"/>
            <p:cNvSpPr/>
            <p:nvPr/>
          </p:nvSpPr>
          <p:spPr>
            <a:xfrm>
              <a:off x="3422753" y="3513965"/>
              <a:ext cx="1" cy="38356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6" name="Shape 160"/>
            <p:cNvSpPr/>
            <p:nvPr/>
          </p:nvSpPr>
          <p:spPr>
            <a:xfrm>
              <a:off x="3674413" y="3513965"/>
              <a:ext cx="1" cy="38356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7" name="Shape 161"/>
            <p:cNvSpPr/>
            <p:nvPr/>
          </p:nvSpPr>
          <p:spPr>
            <a:xfrm>
              <a:off x="3926074" y="3513965"/>
              <a:ext cx="1" cy="38356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8" name="Shape 162"/>
            <p:cNvSpPr/>
            <p:nvPr/>
          </p:nvSpPr>
          <p:spPr>
            <a:xfrm>
              <a:off x="4177734" y="3513965"/>
              <a:ext cx="1" cy="38356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9" name="Shape 163"/>
            <p:cNvSpPr/>
            <p:nvPr/>
          </p:nvSpPr>
          <p:spPr>
            <a:xfrm>
              <a:off x="4429394" y="3513965"/>
              <a:ext cx="1" cy="38356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0" name="Shape 164"/>
            <p:cNvSpPr/>
            <p:nvPr/>
          </p:nvSpPr>
          <p:spPr>
            <a:xfrm>
              <a:off x="4681054" y="3513965"/>
              <a:ext cx="1" cy="38356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1" name="Shape 165"/>
            <p:cNvSpPr/>
            <p:nvPr/>
          </p:nvSpPr>
          <p:spPr>
            <a:xfrm>
              <a:off x="4932715" y="3513965"/>
              <a:ext cx="1" cy="38356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2" name="Shape 166"/>
            <p:cNvSpPr/>
            <p:nvPr/>
          </p:nvSpPr>
          <p:spPr>
            <a:xfrm>
              <a:off x="5184375" y="3513965"/>
              <a:ext cx="1" cy="38356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3" name="Shape 167"/>
            <p:cNvSpPr/>
            <p:nvPr/>
          </p:nvSpPr>
          <p:spPr>
            <a:xfrm>
              <a:off x="5436035" y="3513965"/>
              <a:ext cx="1" cy="38356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4" name="Shape 168"/>
            <p:cNvSpPr/>
            <p:nvPr/>
          </p:nvSpPr>
          <p:spPr>
            <a:xfrm>
              <a:off x="5687695" y="3513965"/>
              <a:ext cx="1" cy="38356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5" name="Shape 169"/>
            <p:cNvSpPr/>
            <p:nvPr/>
          </p:nvSpPr>
          <p:spPr>
            <a:xfrm>
              <a:off x="5939356" y="3513965"/>
              <a:ext cx="1" cy="38356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6" name="Shape 170"/>
            <p:cNvSpPr/>
            <p:nvPr/>
          </p:nvSpPr>
          <p:spPr>
            <a:xfrm>
              <a:off x="6191016" y="3513965"/>
              <a:ext cx="1" cy="38356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7" name="Shape 171"/>
            <p:cNvSpPr/>
            <p:nvPr/>
          </p:nvSpPr>
          <p:spPr>
            <a:xfrm>
              <a:off x="6442676" y="3513965"/>
              <a:ext cx="1" cy="38356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8" name="Shape 172"/>
            <p:cNvSpPr/>
            <p:nvPr/>
          </p:nvSpPr>
          <p:spPr>
            <a:xfrm>
              <a:off x="6694336" y="3513965"/>
              <a:ext cx="1" cy="38356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9" name="Shape 173"/>
            <p:cNvSpPr/>
            <p:nvPr/>
          </p:nvSpPr>
          <p:spPr>
            <a:xfrm>
              <a:off x="6945997" y="3513965"/>
              <a:ext cx="1" cy="38356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0" name="Shape 174"/>
            <p:cNvSpPr/>
            <p:nvPr/>
          </p:nvSpPr>
          <p:spPr>
            <a:xfrm>
              <a:off x="7197657" y="3513965"/>
              <a:ext cx="1" cy="38356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1" name="Shape 202"/>
            <p:cNvSpPr/>
            <p:nvPr/>
          </p:nvSpPr>
          <p:spPr>
            <a:xfrm>
              <a:off x="591576" y="3352877"/>
              <a:ext cx="62916" cy="1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2" name="Shape 203"/>
            <p:cNvSpPr/>
            <p:nvPr/>
          </p:nvSpPr>
          <p:spPr>
            <a:xfrm>
              <a:off x="591576" y="2785232"/>
              <a:ext cx="62916" cy="1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3" name="Shape 204"/>
            <p:cNvSpPr/>
            <p:nvPr/>
          </p:nvSpPr>
          <p:spPr>
            <a:xfrm>
              <a:off x="591576" y="2209917"/>
              <a:ext cx="62916" cy="1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4" name="Shape 205"/>
            <p:cNvSpPr/>
            <p:nvPr/>
          </p:nvSpPr>
          <p:spPr>
            <a:xfrm>
              <a:off x="591576" y="1642272"/>
              <a:ext cx="62916" cy="1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5" name="Shape 206"/>
            <p:cNvSpPr/>
            <p:nvPr/>
          </p:nvSpPr>
          <p:spPr>
            <a:xfrm>
              <a:off x="591576" y="1066956"/>
              <a:ext cx="62916" cy="1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6" name="Shape 207"/>
            <p:cNvSpPr/>
            <p:nvPr/>
          </p:nvSpPr>
          <p:spPr>
            <a:xfrm>
              <a:off x="591576" y="499312"/>
              <a:ext cx="62916" cy="1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7" name="Rectangle 38"/>
            <p:cNvSpPr txBox="1"/>
            <p:nvPr/>
          </p:nvSpPr>
          <p:spPr>
            <a:xfrm>
              <a:off x="475969" y="3290345"/>
              <a:ext cx="200825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38" name="Rectangle 39"/>
            <p:cNvSpPr txBox="1"/>
            <p:nvPr/>
          </p:nvSpPr>
          <p:spPr>
            <a:xfrm>
              <a:off x="295088" y="2722699"/>
              <a:ext cx="441397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pc="-360" sz="9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39" name="Rectangle 40"/>
            <p:cNvSpPr txBox="1"/>
            <p:nvPr/>
          </p:nvSpPr>
          <p:spPr>
            <a:xfrm>
              <a:off x="295088" y="2147383"/>
              <a:ext cx="441397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pc="-360" sz="9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40" name="Rectangle 41"/>
            <p:cNvSpPr txBox="1"/>
            <p:nvPr/>
          </p:nvSpPr>
          <p:spPr>
            <a:xfrm>
              <a:off x="295088" y="1579739"/>
              <a:ext cx="441397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pc="-360" sz="9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300</a:t>
              </a:r>
            </a:p>
          </p:txBody>
        </p:sp>
        <p:sp>
          <p:nvSpPr>
            <p:cNvPr id="341" name="Rectangle 42"/>
            <p:cNvSpPr txBox="1"/>
            <p:nvPr/>
          </p:nvSpPr>
          <p:spPr>
            <a:xfrm>
              <a:off x="295088" y="1004423"/>
              <a:ext cx="441397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pc="-360" sz="9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400</a:t>
              </a:r>
            </a:p>
          </p:txBody>
        </p:sp>
        <p:sp>
          <p:nvSpPr>
            <p:cNvPr id="342" name="Rectangle 43"/>
            <p:cNvSpPr txBox="1"/>
            <p:nvPr/>
          </p:nvSpPr>
          <p:spPr>
            <a:xfrm>
              <a:off x="295088" y="436779"/>
              <a:ext cx="441397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pc="-360" sz="9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500</a:t>
              </a:r>
            </a:p>
          </p:txBody>
        </p:sp>
        <p:sp>
          <p:nvSpPr>
            <p:cNvPr id="343" name="Rectangle 44"/>
            <p:cNvSpPr txBox="1"/>
            <p:nvPr/>
          </p:nvSpPr>
          <p:spPr>
            <a:xfrm rot="16200000">
              <a:off x="2285" y="2090536"/>
              <a:ext cx="122428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N</a:t>
              </a:r>
            </a:p>
          </p:txBody>
        </p:sp>
        <p:sp>
          <p:nvSpPr>
            <p:cNvPr id="344" name="Rectangle 45"/>
            <p:cNvSpPr txBox="1"/>
            <p:nvPr/>
          </p:nvSpPr>
          <p:spPr>
            <a:xfrm rot="16200000">
              <a:off x="2285" y="2022458"/>
              <a:ext cx="122428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u</a:t>
              </a:r>
            </a:p>
          </p:txBody>
        </p:sp>
        <p:sp>
          <p:nvSpPr>
            <p:cNvPr id="345" name="Rectangle 46"/>
            <p:cNvSpPr txBox="1"/>
            <p:nvPr/>
          </p:nvSpPr>
          <p:spPr>
            <a:xfrm rot="16200000">
              <a:off x="2285" y="1968162"/>
              <a:ext cx="122428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m</a:t>
              </a:r>
            </a:p>
          </p:txBody>
        </p:sp>
        <p:sp>
          <p:nvSpPr>
            <p:cNvPr id="346" name="Rectangle 47"/>
            <p:cNvSpPr txBox="1"/>
            <p:nvPr/>
          </p:nvSpPr>
          <p:spPr>
            <a:xfrm rot="16200000">
              <a:off x="2285" y="1887139"/>
              <a:ext cx="122428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47" name="Rectangle 48"/>
            <p:cNvSpPr txBox="1"/>
            <p:nvPr/>
          </p:nvSpPr>
          <p:spPr>
            <a:xfrm rot="16200000">
              <a:off x="2285" y="1832843"/>
              <a:ext cx="122428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348" name="Rectangle 49"/>
            <p:cNvSpPr txBox="1"/>
            <p:nvPr/>
          </p:nvSpPr>
          <p:spPr>
            <a:xfrm rot="16200000">
              <a:off x="2285" y="1781784"/>
              <a:ext cx="122428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r</a:t>
              </a:r>
            </a:p>
          </p:txBody>
        </p:sp>
        <p:sp>
          <p:nvSpPr>
            <p:cNvPr id="349" name="Rectangle 50"/>
            <p:cNvSpPr txBox="1"/>
            <p:nvPr/>
          </p:nvSpPr>
          <p:spPr>
            <a:xfrm rot="16200000">
              <a:off x="2285" y="1742230"/>
              <a:ext cx="122428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350" name="Rectangle 51"/>
            <p:cNvSpPr txBox="1"/>
            <p:nvPr/>
          </p:nvSpPr>
          <p:spPr>
            <a:xfrm rot="16200000">
              <a:off x="2285" y="1722455"/>
              <a:ext cx="122428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o</a:t>
              </a:r>
            </a:p>
          </p:txBody>
        </p:sp>
        <p:sp>
          <p:nvSpPr>
            <p:cNvPr id="351" name="Rectangle 52"/>
            <p:cNvSpPr txBox="1"/>
            <p:nvPr/>
          </p:nvSpPr>
          <p:spPr>
            <a:xfrm rot="16200000">
              <a:off x="2285" y="1669118"/>
              <a:ext cx="122428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352" name="Rectangle 53"/>
            <p:cNvSpPr txBox="1"/>
            <p:nvPr/>
          </p:nvSpPr>
          <p:spPr>
            <a:xfrm rot="16200000">
              <a:off x="2285" y="1632921"/>
              <a:ext cx="122428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353" name="Rectangle 54"/>
            <p:cNvSpPr txBox="1"/>
            <p:nvPr/>
          </p:nvSpPr>
          <p:spPr>
            <a:xfrm rot="16200000">
              <a:off x="2285" y="1613144"/>
              <a:ext cx="122428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M</a:t>
              </a:r>
            </a:p>
          </p:txBody>
        </p:sp>
        <p:sp>
          <p:nvSpPr>
            <p:cNvPr id="354" name="Rectangle 55"/>
            <p:cNvSpPr txBox="1"/>
            <p:nvPr/>
          </p:nvSpPr>
          <p:spPr>
            <a:xfrm rot="16200000">
              <a:off x="2285" y="1529244"/>
              <a:ext cx="122428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355" name="Rectangle 56"/>
            <p:cNvSpPr txBox="1"/>
            <p:nvPr/>
          </p:nvSpPr>
          <p:spPr>
            <a:xfrm rot="16200000">
              <a:off x="2285" y="1478185"/>
              <a:ext cx="122428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56" name="Rectangle 57"/>
            <p:cNvSpPr txBox="1"/>
            <p:nvPr/>
          </p:nvSpPr>
          <p:spPr>
            <a:xfrm rot="16200000">
              <a:off x="2285" y="1423410"/>
              <a:ext cx="122428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57" name="Rectangle 58"/>
            <p:cNvSpPr txBox="1"/>
            <p:nvPr/>
          </p:nvSpPr>
          <p:spPr>
            <a:xfrm rot="16200000">
              <a:off x="2285" y="1371153"/>
              <a:ext cx="122428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l</a:t>
              </a:r>
            </a:p>
          </p:txBody>
        </p:sp>
        <p:sp>
          <p:nvSpPr>
            <p:cNvPr id="358" name="Rectangle 59"/>
            <p:cNvSpPr txBox="1"/>
            <p:nvPr/>
          </p:nvSpPr>
          <p:spPr>
            <a:xfrm rot="16200000">
              <a:off x="2285" y="1344185"/>
              <a:ext cx="122428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s</a:t>
              </a:r>
            </a:p>
          </p:txBody>
        </p:sp>
        <p:sp>
          <p:nvSpPr>
            <p:cNvPr id="359" name="Shape 9325"/>
            <p:cNvSpPr/>
            <p:nvPr/>
          </p:nvSpPr>
          <p:spPr>
            <a:xfrm>
              <a:off x="654490" y="138781"/>
              <a:ext cx="6555751" cy="33828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0" name="Shape 238"/>
            <p:cNvSpPr/>
            <p:nvPr/>
          </p:nvSpPr>
          <p:spPr>
            <a:xfrm>
              <a:off x="654490" y="2785232"/>
              <a:ext cx="6543168" cy="1"/>
            </a:xfrm>
            <a:prstGeom prst="line">
              <a:avLst/>
            </a:prstGeom>
            <a:noFill/>
            <a:ln w="9525" cap="sq">
              <a:solidFill>
                <a:srgbClr val="F2F2F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1" name="Shape 239"/>
            <p:cNvSpPr/>
            <p:nvPr/>
          </p:nvSpPr>
          <p:spPr>
            <a:xfrm>
              <a:off x="654490" y="2209917"/>
              <a:ext cx="6543168" cy="1"/>
            </a:xfrm>
            <a:prstGeom prst="line">
              <a:avLst/>
            </a:prstGeom>
            <a:noFill/>
            <a:ln w="9525" cap="sq">
              <a:solidFill>
                <a:srgbClr val="F2F2F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2" name="Shape 240"/>
            <p:cNvSpPr/>
            <p:nvPr/>
          </p:nvSpPr>
          <p:spPr>
            <a:xfrm>
              <a:off x="654490" y="1642272"/>
              <a:ext cx="6543168" cy="1"/>
            </a:xfrm>
            <a:prstGeom prst="line">
              <a:avLst/>
            </a:prstGeom>
            <a:noFill/>
            <a:ln w="9525" cap="sq">
              <a:solidFill>
                <a:srgbClr val="F2F2F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3" name="Shape 241"/>
            <p:cNvSpPr/>
            <p:nvPr/>
          </p:nvSpPr>
          <p:spPr>
            <a:xfrm>
              <a:off x="654490" y="1066956"/>
              <a:ext cx="6543168" cy="1"/>
            </a:xfrm>
            <a:prstGeom prst="line">
              <a:avLst/>
            </a:prstGeom>
            <a:noFill/>
            <a:ln w="9525" cap="sq">
              <a:solidFill>
                <a:srgbClr val="F2F2F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4" name="Shape 242"/>
            <p:cNvSpPr/>
            <p:nvPr/>
          </p:nvSpPr>
          <p:spPr>
            <a:xfrm>
              <a:off x="654490" y="499312"/>
              <a:ext cx="6543168" cy="1"/>
            </a:xfrm>
            <a:prstGeom prst="line">
              <a:avLst/>
            </a:prstGeom>
            <a:noFill/>
            <a:ln w="9525" cap="sq">
              <a:solidFill>
                <a:srgbClr val="F2F2F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5" name="Shape 244"/>
            <p:cNvSpPr/>
            <p:nvPr/>
          </p:nvSpPr>
          <p:spPr>
            <a:xfrm>
              <a:off x="654490" y="3352877"/>
              <a:ext cx="6543168" cy="1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custDash>
                <a:ds d="100000" sp="250000"/>
              </a:custDash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6" name="Shape 246"/>
            <p:cNvSpPr/>
            <p:nvPr/>
          </p:nvSpPr>
          <p:spPr>
            <a:xfrm>
              <a:off x="786613" y="451009"/>
              <a:ext cx="6291507" cy="2815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847"/>
                  </a:moveTo>
                  <a:lnTo>
                    <a:pt x="864" y="6090"/>
                  </a:lnTo>
                  <a:lnTo>
                    <a:pt x="1728" y="21600"/>
                  </a:lnTo>
                  <a:lnTo>
                    <a:pt x="2592" y="2716"/>
                  </a:lnTo>
                  <a:lnTo>
                    <a:pt x="3456" y="9508"/>
                  </a:lnTo>
                  <a:lnTo>
                    <a:pt x="4320" y="0"/>
                  </a:lnTo>
                  <a:lnTo>
                    <a:pt x="5184" y="10953"/>
                  </a:lnTo>
                  <a:lnTo>
                    <a:pt x="6048" y="11742"/>
                  </a:lnTo>
                  <a:lnTo>
                    <a:pt x="6912" y="16649"/>
                  </a:lnTo>
                  <a:lnTo>
                    <a:pt x="7776" y="5170"/>
                  </a:lnTo>
                  <a:lnTo>
                    <a:pt x="8640" y="13889"/>
                  </a:lnTo>
                  <a:lnTo>
                    <a:pt x="9504" y="16036"/>
                  </a:lnTo>
                  <a:lnTo>
                    <a:pt x="10368" y="15948"/>
                  </a:lnTo>
                  <a:lnTo>
                    <a:pt x="11232" y="15598"/>
                  </a:lnTo>
                  <a:lnTo>
                    <a:pt x="12096" y="13188"/>
                  </a:lnTo>
                  <a:lnTo>
                    <a:pt x="12960" y="14984"/>
                  </a:lnTo>
                  <a:lnTo>
                    <a:pt x="13824" y="8850"/>
                  </a:lnTo>
                  <a:lnTo>
                    <a:pt x="14688" y="6879"/>
                  </a:lnTo>
                  <a:lnTo>
                    <a:pt x="15552" y="5959"/>
                  </a:lnTo>
                  <a:lnTo>
                    <a:pt x="16416" y="6178"/>
                  </a:lnTo>
                  <a:lnTo>
                    <a:pt x="17280" y="3768"/>
                  </a:lnTo>
                  <a:lnTo>
                    <a:pt x="18144" y="4118"/>
                  </a:lnTo>
                  <a:lnTo>
                    <a:pt x="19008" y="6660"/>
                  </a:lnTo>
                  <a:lnTo>
                    <a:pt x="19872" y="5827"/>
                  </a:lnTo>
                  <a:lnTo>
                    <a:pt x="20736" y="5827"/>
                  </a:lnTo>
                  <a:lnTo>
                    <a:pt x="21600" y="4776"/>
                  </a:lnTo>
                </a:path>
              </a:pathLst>
            </a:custGeom>
            <a:noFill/>
            <a:ln w="28575" cap="rnd">
              <a:solidFill>
                <a:srgbClr val="BAB0A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7" name="Shape 247"/>
            <p:cNvSpPr/>
            <p:nvPr/>
          </p:nvSpPr>
          <p:spPr>
            <a:xfrm>
              <a:off x="5027088" y="3329170"/>
              <a:ext cx="75499" cy="46026"/>
            </a:xfrm>
            <a:prstGeom prst="ellipse">
              <a:avLst/>
            </a:prstGeom>
            <a:solidFill>
              <a:srgbClr val="79706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8" name="Shape 248"/>
            <p:cNvSpPr/>
            <p:nvPr/>
          </p:nvSpPr>
          <p:spPr>
            <a:xfrm>
              <a:off x="2548235" y="3340122"/>
              <a:ext cx="50332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00" y="0"/>
                  </a:lnTo>
                  <a:lnTo>
                    <a:pt x="21600" y="21600"/>
                  </a:lnTo>
                </a:path>
              </a:pathLst>
            </a:custGeom>
            <a:noFill/>
            <a:ln w="28575" cap="rnd">
              <a:solidFill>
                <a:srgbClr val="79706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9" name="Shape 249"/>
            <p:cNvSpPr/>
            <p:nvPr/>
          </p:nvSpPr>
          <p:spPr>
            <a:xfrm>
              <a:off x="4058196" y="3352183"/>
              <a:ext cx="251661" cy="1"/>
            </a:xfrm>
            <a:prstGeom prst="line">
              <a:avLst/>
            </a:prstGeom>
            <a:noFill/>
            <a:ln w="28575" cap="rnd">
              <a:solidFill>
                <a:srgbClr val="79706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0" name="Shape 250"/>
            <p:cNvSpPr/>
            <p:nvPr/>
          </p:nvSpPr>
          <p:spPr>
            <a:xfrm>
              <a:off x="5568157" y="3266518"/>
              <a:ext cx="1509963" cy="85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00" y="15840"/>
                  </a:lnTo>
                  <a:lnTo>
                    <a:pt x="7200" y="8640"/>
                  </a:lnTo>
                  <a:lnTo>
                    <a:pt x="10800" y="5760"/>
                  </a:lnTo>
                  <a:lnTo>
                    <a:pt x="14400" y="5760"/>
                  </a:lnTo>
                  <a:lnTo>
                    <a:pt x="18000" y="4320"/>
                  </a:lnTo>
                  <a:lnTo>
                    <a:pt x="21600" y="0"/>
                  </a:lnTo>
                </a:path>
              </a:pathLst>
            </a:custGeom>
            <a:noFill/>
            <a:ln w="28575" cap="rnd">
              <a:solidFill>
                <a:srgbClr val="79706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1" name="Shape 251"/>
            <p:cNvSpPr/>
            <p:nvPr/>
          </p:nvSpPr>
          <p:spPr>
            <a:xfrm flipV="1">
              <a:off x="1038273" y="3306495"/>
              <a:ext cx="251661" cy="39978"/>
            </a:xfrm>
            <a:prstGeom prst="line">
              <a:avLst/>
            </a:prstGeom>
            <a:noFill/>
            <a:ln w="28575" cap="rnd">
              <a:solidFill>
                <a:srgbClr val="FF9D9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2" name="Shape 252"/>
            <p:cNvSpPr/>
            <p:nvPr/>
          </p:nvSpPr>
          <p:spPr>
            <a:xfrm>
              <a:off x="2044914" y="2329919"/>
              <a:ext cx="5033205" cy="999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353"/>
                  </a:moveTo>
                  <a:lnTo>
                    <a:pt x="1080" y="18144"/>
                  </a:lnTo>
                  <a:lnTo>
                    <a:pt x="2160" y="15429"/>
                  </a:lnTo>
                  <a:lnTo>
                    <a:pt x="3240" y="21600"/>
                  </a:lnTo>
                  <a:lnTo>
                    <a:pt x="4320" y="20859"/>
                  </a:lnTo>
                  <a:lnTo>
                    <a:pt x="5400" y="18514"/>
                  </a:lnTo>
                  <a:lnTo>
                    <a:pt x="6480" y="18761"/>
                  </a:lnTo>
                  <a:lnTo>
                    <a:pt x="7560" y="19872"/>
                  </a:lnTo>
                  <a:lnTo>
                    <a:pt x="8640" y="19995"/>
                  </a:lnTo>
                  <a:lnTo>
                    <a:pt x="9720" y="20366"/>
                  </a:lnTo>
                  <a:lnTo>
                    <a:pt x="10800" y="20119"/>
                  </a:lnTo>
                  <a:lnTo>
                    <a:pt x="11880" y="18761"/>
                  </a:lnTo>
                  <a:lnTo>
                    <a:pt x="12960" y="18761"/>
                  </a:lnTo>
                  <a:lnTo>
                    <a:pt x="14040" y="18391"/>
                  </a:lnTo>
                  <a:lnTo>
                    <a:pt x="15120" y="16910"/>
                  </a:lnTo>
                  <a:lnTo>
                    <a:pt x="16200" y="15182"/>
                  </a:lnTo>
                  <a:lnTo>
                    <a:pt x="17280" y="11109"/>
                  </a:lnTo>
                  <a:lnTo>
                    <a:pt x="18360" y="4567"/>
                  </a:lnTo>
                  <a:lnTo>
                    <a:pt x="19440" y="2592"/>
                  </a:lnTo>
                  <a:lnTo>
                    <a:pt x="20520" y="741"/>
                  </a:lnTo>
                  <a:lnTo>
                    <a:pt x="21600" y="0"/>
                  </a:lnTo>
                </a:path>
              </a:pathLst>
            </a:custGeom>
            <a:noFill/>
            <a:ln w="28575" cap="rnd">
              <a:solidFill>
                <a:srgbClr val="FF9D9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3" name="Shape 253"/>
            <p:cNvSpPr/>
            <p:nvPr/>
          </p:nvSpPr>
          <p:spPr>
            <a:xfrm flipV="1">
              <a:off x="786613" y="3266518"/>
              <a:ext cx="251661" cy="57111"/>
            </a:xfrm>
            <a:prstGeom prst="line">
              <a:avLst/>
            </a:prstGeom>
            <a:noFill/>
            <a:ln w="28575" cap="rnd">
              <a:solidFill>
                <a:srgbClr val="E1575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4" name="Shape 254"/>
            <p:cNvSpPr/>
            <p:nvPr/>
          </p:nvSpPr>
          <p:spPr>
            <a:xfrm>
              <a:off x="1541594" y="308234"/>
              <a:ext cx="5536526" cy="2649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060"/>
                  </a:moveTo>
                  <a:lnTo>
                    <a:pt x="982" y="5586"/>
                  </a:lnTo>
                  <a:lnTo>
                    <a:pt x="1964" y="5586"/>
                  </a:lnTo>
                  <a:lnTo>
                    <a:pt x="2945" y="16572"/>
                  </a:lnTo>
                  <a:lnTo>
                    <a:pt x="3927" y="20017"/>
                  </a:lnTo>
                  <a:lnTo>
                    <a:pt x="4909" y="21600"/>
                  </a:lnTo>
                  <a:lnTo>
                    <a:pt x="5891" y="20017"/>
                  </a:lnTo>
                  <a:lnTo>
                    <a:pt x="6873" y="16247"/>
                  </a:lnTo>
                  <a:lnTo>
                    <a:pt x="7855" y="12150"/>
                  </a:lnTo>
                  <a:lnTo>
                    <a:pt x="8836" y="12616"/>
                  </a:lnTo>
                  <a:lnTo>
                    <a:pt x="9818" y="14431"/>
                  </a:lnTo>
                  <a:lnTo>
                    <a:pt x="10800" y="14571"/>
                  </a:lnTo>
                  <a:lnTo>
                    <a:pt x="11782" y="13128"/>
                  </a:lnTo>
                  <a:lnTo>
                    <a:pt x="12764" y="12336"/>
                  </a:lnTo>
                  <a:lnTo>
                    <a:pt x="13745" y="9310"/>
                  </a:lnTo>
                  <a:lnTo>
                    <a:pt x="14727" y="0"/>
                  </a:lnTo>
                  <a:lnTo>
                    <a:pt x="15709" y="17829"/>
                  </a:lnTo>
                  <a:lnTo>
                    <a:pt x="16691" y="5912"/>
                  </a:lnTo>
                  <a:lnTo>
                    <a:pt x="17673" y="9916"/>
                  </a:lnTo>
                  <a:lnTo>
                    <a:pt x="18655" y="13779"/>
                  </a:lnTo>
                  <a:lnTo>
                    <a:pt x="19636" y="8845"/>
                  </a:lnTo>
                  <a:lnTo>
                    <a:pt x="20618" y="12476"/>
                  </a:lnTo>
                  <a:lnTo>
                    <a:pt x="21600" y="14617"/>
                  </a:lnTo>
                </a:path>
              </a:pathLst>
            </a:custGeom>
            <a:noFill/>
            <a:ln w="28575" cap="rnd">
              <a:solidFill>
                <a:srgbClr val="E1575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5" name="Shape 255"/>
            <p:cNvSpPr/>
            <p:nvPr/>
          </p:nvSpPr>
          <p:spPr>
            <a:xfrm>
              <a:off x="786613" y="907886"/>
              <a:ext cx="4278225" cy="2335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271" y="19646"/>
                  </a:lnTo>
                  <a:lnTo>
                    <a:pt x="2541" y="0"/>
                  </a:lnTo>
                  <a:lnTo>
                    <a:pt x="3812" y="16636"/>
                  </a:lnTo>
                  <a:lnTo>
                    <a:pt x="5082" y="16900"/>
                  </a:lnTo>
                  <a:lnTo>
                    <a:pt x="6353" y="11619"/>
                  </a:lnTo>
                  <a:lnTo>
                    <a:pt x="7624" y="11143"/>
                  </a:lnTo>
                  <a:lnTo>
                    <a:pt x="8894" y="16477"/>
                  </a:lnTo>
                  <a:lnTo>
                    <a:pt x="10165" y="11090"/>
                  </a:lnTo>
                  <a:lnTo>
                    <a:pt x="11435" y="16636"/>
                  </a:lnTo>
                  <a:lnTo>
                    <a:pt x="12706" y="14523"/>
                  </a:lnTo>
                  <a:lnTo>
                    <a:pt x="13976" y="15579"/>
                  </a:lnTo>
                  <a:lnTo>
                    <a:pt x="15247" y="15421"/>
                  </a:lnTo>
                  <a:lnTo>
                    <a:pt x="16518" y="16266"/>
                  </a:lnTo>
                  <a:lnTo>
                    <a:pt x="17788" y="14470"/>
                  </a:lnTo>
                  <a:lnTo>
                    <a:pt x="19059" y="14259"/>
                  </a:lnTo>
                  <a:lnTo>
                    <a:pt x="20329" y="13942"/>
                  </a:lnTo>
                  <a:lnTo>
                    <a:pt x="21600" y="13414"/>
                  </a:lnTo>
                </a:path>
              </a:pathLst>
            </a:custGeom>
            <a:noFill/>
            <a:ln w="28575" cap="rnd">
              <a:solidFill>
                <a:srgbClr val="86BCB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6" name="Shape 256"/>
            <p:cNvSpPr/>
            <p:nvPr/>
          </p:nvSpPr>
          <p:spPr>
            <a:xfrm>
              <a:off x="5568157" y="964996"/>
              <a:ext cx="1509963" cy="1170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600" y="21600"/>
                  </a:lnTo>
                  <a:lnTo>
                    <a:pt x="7200" y="15910"/>
                  </a:lnTo>
                  <a:lnTo>
                    <a:pt x="10800" y="11380"/>
                  </a:lnTo>
                  <a:lnTo>
                    <a:pt x="14400" y="14751"/>
                  </a:lnTo>
                  <a:lnTo>
                    <a:pt x="18000" y="14540"/>
                  </a:lnTo>
                  <a:lnTo>
                    <a:pt x="21600" y="7376"/>
                  </a:lnTo>
                </a:path>
              </a:pathLst>
            </a:custGeom>
            <a:noFill/>
            <a:ln w="28575" cap="rnd">
              <a:solidFill>
                <a:srgbClr val="86BCB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7" name="Shape 257"/>
            <p:cNvSpPr/>
            <p:nvPr/>
          </p:nvSpPr>
          <p:spPr>
            <a:xfrm>
              <a:off x="7040370" y="3323459"/>
              <a:ext cx="75499" cy="46026"/>
            </a:xfrm>
            <a:prstGeom prst="ellipse">
              <a:avLst/>
            </a:prstGeom>
            <a:solidFill>
              <a:srgbClr val="49989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8" name="Shape 258"/>
            <p:cNvSpPr/>
            <p:nvPr/>
          </p:nvSpPr>
          <p:spPr>
            <a:xfrm>
              <a:off x="786613" y="3163721"/>
              <a:ext cx="503321" cy="159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00" y="0"/>
                  </a:lnTo>
                  <a:lnTo>
                    <a:pt x="21600" y="20057"/>
                  </a:lnTo>
                </a:path>
              </a:pathLst>
            </a:custGeom>
            <a:noFill/>
            <a:ln w="28575" cap="rnd">
              <a:solidFill>
                <a:srgbClr val="49989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9" name="Shape 259"/>
            <p:cNvSpPr/>
            <p:nvPr/>
          </p:nvSpPr>
          <p:spPr>
            <a:xfrm>
              <a:off x="5819818" y="3340122"/>
              <a:ext cx="50332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00" y="0"/>
                  </a:lnTo>
                  <a:lnTo>
                    <a:pt x="21600" y="21600"/>
                  </a:lnTo>
                </a:path>
              </a:pathLst>
            </a:custGeom>
            <a:noFill/>
            <a:ln w="28575" cap="rnd">
              <a:solidFill>
                <a:srgbClr val="49989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0" name="Shape 260"/>
            <p:cNvSpPr/>
            <p:nvPr/>
          </p:nvSpPr>
          <p:spPr>
            <a:xfrm>
              <a:off x="2510486" y="3312036"/>
              <a:ext cx="75499" cy="46027"/>
            </a:xfrm>
            <a:prstGeom prst="ellipse">
              <a:avLst/>
            </a:prstGeom>
            <a:solidFill>
              <a:srgbClr val="F1CE6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1" name="Shape 261"/>
            <p:cNvSpPr/>
            <p:nvPr/>
          </p:nvSpPr>
          <p:spPr>
            <a:xfrm>
              <a:off x="3051555" y="3209409"/>
              <a:ext cx="4026565" cy="142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144"/>
                  </a:moveTo>
                  <a:lnTo>
                    <a:pt x="1350" y="17280"/>
                  </a:lnTo>
                  <a:lnTo>
                    <a:pt x="2700" y="13824"/>
                  </a:lnTo>
                  <a:lnTo>
                    <a:pt x="4050" y="18144"/>
                  </a:lnTo>
                  <a:lnTo>
                    <a:pt x="5400" y="15552"/>
                  </a:lnTo>
                  <a:lnTo>
                    <a:pt x="6750" y="20736"/>
                  </a:lnTo>
                  <a:lnTo>
                    <a:pt x="8100" y="18144"/>
                  </a:lnTo>
                  <a:lnTo>
                    <a:pt x="9450" y="19008"/>
                  </a:lnTo>
                  <a:lnTo>
                    <a:pt x="10800" y="20736"/>
                  </a:lnTo>
                  <a:lnTo>
                    <a:pt x="12150" y="21600"/>
                  </a:lnTo>
                  <a:lnTo>
                    <a:pt x="13500" y="19008"/>
                  </a:lnTo>
                  <a:lnTo>
                    <a:pt x="14850" y="19008"/>
                  </a:lnTo>
                  <a:lnTo>
                    <a:pt x="16200" y="14688"/>
                  </a:lnTo>
                  <a:lnTo>
                    <a:pt x="17550" y="6912"/>
                  </a:lnTo>
                  <a:lnTo>
                    <a:pt x="18900" y="4320"/>
                  </a:lnTo>
                  <a:lnTo>
                    <a:pt x="20250" y="0"/>
                  </a:lnTo>
                  <a:lnTo>
                    <a:pt x="21600" y="4320"/>
                  </a:lnTo>
                </a:path>
              </a:pathLst>
            </a:custGeom>
            <a:noFill/>
            <a:ln w="28575" cap="rnd">
              <a:solidFill>
                <a:srgbClr val="F1CE6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2" name="Shape 262"/>
            <p:cNvSpPr/>
            <p:nvPr/>
          </p:nvSpPr>
          <p:spPr>
            <a:xfrm>
              <a:off x="1000524" y="3323459"/>
              <a:ext cx="75499" cy="46026"/>
            </a:xfrm>
            <a:prstGeom prst="ellipse">
              <a:avLst/>
            </a:prstGeom>
            <a:solidFill>
              <a:srgbClr val="B6992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3" name="Shape 263"/>
            <p:cNvSpPr/>
            <p:nvPr/>
          </p:nvSpPr>
          <p:spPr>
            <a:xfrm>
              <a:off x="2548235" y="3180854"/>
              <a:ext cx="4529885" cy="171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520"/>
                  </a:moveTo>
                  <a:lnTo>
                    <a:pt x="1200" y="14400"/>
                  </a:lnTo>
                  <a:lnTo>
                    <a:pt x="2400" y="8640"/>
                  </a:lnTo>
                  <a:lnTo>
                    <a:pt x="3600" y="7200"/>
                  </a:lnTo>
                  <a:lnTo>
                    <a:pt x="4800" y="11520"/>
                  </a:lnTo>
                  <a:lnTo>
                    <a:pt x="6000" y="0"/>
                  </a:lnTo>
                  <a:lnTo>
                    <a:pt x="7200" y="2880"/>
                  </a:lnTo>
                  <a:lnTo>
                    <a:pt x="8400" y="0"/>
                  </a:lnTo>
                  <a:lnTo>
                    <a:pt x="9600" y="2160"/>
                  </a:lnTo>
                  <a:lnTo>
                    <a:pt x="10800" y="1440"/>
                  </a:lnTo>
                  <a:lnTo>
                    <a:pt x="12000" y="10800"/>
                  </a:lnTo>
                  <a:lnTo>
                    <a:pt x="14400" y="10800"/>
                  </a:lnTo>
                  <a:lnTo>
                    <a:pt x="15600" y="21600"/>
                  </a:lnTo>
                  <a:lnTo>
                    <a:pt x="16800" y="10800"/>
                  </a:lnTo>
                  <a:lnTo>
                    <a:pt x="18000" y="21600"/>
                  </a:lnTo>
                  <a:lnTo>
                    <a:pt x="19200" y="20880"/>
                  </a:lnTo>
                  <a:lnTo>
                    <a:pt x="20400" y="21600"/>
                  </a:lnTo>
                  <a:lnTo>
                    <a:pt x="21600" y="19440"/>
                  </a:lnTo>
                </a:path>
              </a:pathLst>
            </a:custGeom>
            <a:noFill/>
            <a:ln w="28575" cap="rnd">
              <a:solidFill>
                <a:srgbClr val="B6992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4" name="Shape 264"/>
            <p:cNvSpPr/>
            <p:nvPr/>
          </p:nvSpPr>
          <p:spPr>
            <a:xfrm>
              <a:off x="1000524" y="3323459"/>
              <a:ext cx="75499" cy="46026"/>
            </a:xfrm>
            <a:prstGeom prst="ellipse">
              <a:avLst/>
            </a:prstGeom>
            <a:solidFill>
              <a:srgbClr val="8CD1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5" name="Shape 265"/>
            <p:cNvSpPr/>
            <p:nvPr/>
          </p:nvSpPr>
          <p:spPr>
            <a:xfrm>
              <a:off x="1503845" y="3306326"/>
              <a:ext cx="75499" cy="46026"/>
            </a:xfrm>
            <a:prstGeom prst="ellipse">
              <a:avLst/>
            </a:prstGeom>
            <a:solidFill>
              <a:srgbClr val="8CD1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6" name="Shape 266"/>
            <p:cNvSpPr/>
            <p:nvPr/>
          </p:nvSpPr>
          <p:spPr>
            <a:xfrm>
              <a:off x="2258825" y="3203528"/>
              <a:ext cx="75499" cy="46026"/>
            </a:xfrm>
            <a:prstGeom prst="ellipse">
              <a:avLst/>
            </a:prstGeom>
            <a:solidFill>
              <a:srgbClr val="8CD1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7" name="Shape 267"/>
            <p:cNvSpPr/>
            <p:nvPr/>
          </p:nvSpPr>
          <p:spPr>
            <a:xfrm>
              <a:off x="3051555" y="2409872"/>
              <a:ext cx="4026565" cy="925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50" y="20533"/>
                  </a:lnTo>
                  <a:lnTo>
                    <a:pt x="2700" y="21067"/>
                  </a:lnTo>
                  <a:lnTo>
                    <a:pt x="4050" y="16267"/>
                  </a:lnTo>
                  <a:lnTo>
                    <a:pt x="5400" y="18000"/>
                  </a:lnTo>
                  <a:lnTo>
                    <a:pt x="6750" y="17867"/>
                  </a:lnTo>
                  <a:lnTo>
                    <a:pt x="8100" y="15333"/>
                  </a:lnTo>
                  <a:lnTo>
                    <a:pt x="9450" y="13733"/>
                  </a:lnTo>
                  <a:lnTo>
                    <a:pt x="10800" y="9600"/>
                  </a:lnTo>
                  <a:lnTo>
                    <a:pt x="12150" y="0"/>
                  </a:lnTo>
                  <a:lnTo>
                    <a:pt x="13500" y="7600"/>
                  </a:lnTo>
                  <a:lnTo>
                    <a:pt x="14850" y="9600"/>
                  </a:lnTo>
                  <a:lnTo>
                    <a:pt x="16200" y="10000"/>
                  </a:lnTo>
                  <a:lnTo>
                    <a:pt x="17550" y="4000"/>
                  </a:lnTo>
                  <a:lnTo>
                    <a:pt x="18900" y="5733"/>
                  </a:lnTo>
                  <a:lnTo>
                    <a:pt x="20250" y="3067"/>
                  </a:lnTo>
                  <a:lnTo>
                    <a:pt x="21600" y="9733"/>
                  </a:lnTo>
                </a:path>
              </a:pathLst>
            </a:custGeom>
            <a:noFill/>
            <a:ln w="28575" cap="rnd">
              <a:solidFill>
                <a:srgbClr val="8CD1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8" name="Shape 268"/>
            <p:cNvSpPr/>
            <p:nvPr/>
          </p:nvSpPr>
          <p:spPr>
            <a:xfrm>
              <a:off x="2044914" y="1456140"/>
              <a:ext cx="5033205" cy="1896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470"/>
                  </a:moveTo>
                  <a:lnTo>
                    <a:pt x="1080" y="21600"/>
                  </a:lnTo>
                  <a:lnTo>
                    <a:pt x="2160" y="21145"/>
                  </a:lnTo>
                  <a:lnTo>
                    <a:pt x="3240" y="19648"/>
                  </a:lnTo>
                  <a:lnTo>
                    <a:pt x="4320" y="20299"/>
                  </a:lnTo>
                  <a:lnTo>
                    <a:pt x="5400" y="21535"/>
                  </a:lnTo>
                  <a:lnTo>
                    <a:pt x="7560" y="19973"/>
                  </a:lnTo>
                  <a:lnTo>
                    <a:pt x="8640" y="19713"/>
                  </a:lnTo>
                  <a:lnTo>
                    <a:pt x="9720" y="17306"/>
                  </a:lnTo>
                  <a:lnTo>
                    <a:pt x="10800" y="16851"/>
                  </a:lnTo>
                  <a:lnTo>
                    <a:pt x="11880" y="16916"/>
                  </a:lnTo>
                  <a:lnTo>
                    <a:pt x="12960" y="17696"/>
                  </a:lnTo>
                  <a:lnTo>
                    <a:pt x="14040" y="21080"/>
                  </a:lnTo>
                  <a:lnTo>
                    <a:pt x="15120" y="10735"/>
                  </a:lnTo>
                  <a:lnTo>
                    <a:pt x="16200" y="11841"/>
                  </a:lnTo>
                  <a:lnTo>
                    <a:pt x="17280" y="7937"/>
                  </a:lnTo>
                  <a:lnTo>
                    <a:pt x="18360" y="6766"/>
                  </a:lnTo>
                  <a:lnTo>
                    <a:pt x="19440" y="8133"/>
                  </a:lnTo>
                  <a:lnTo>
                    <a:pt x="20520" y="4619"/>
                  </a:lnTo>
                  <a:lnTo>
                    <a:pt x="21600" y="0"/>
                  </a:lnTo>
                </a:path>
              </a:pathLst>
            </a:custGeom>
            <a:noFill/>
            <a:ln w="28575" cap="rnd">
              <a:solidFill>
                <a:srgbClr val="59A14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9" name="Shape 269"/>
            <p:cNvSpPr/>
            <p:nvPr/>
          </p:nvSpPr>
          <p:spPr>
            <a:xfrm>
              <a:off x="786613" y="2010104"/>
              <a:ext cx="6291507" cy="1302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579"/>
                  </a:moveTo>
                  <a:lnTo>
                    <a:pt x="864" y="20084"/>
                  </a:lnTo>
                  <a:lnTo>
                    <a:pt x="1728" y="21600"/>
                  </a:lnTo>
                  <a:lnTo>
                    <a:pt x="2592" y="19705"/>
                  </a:lnTo>
                  <a:lnTo>
                    <a:pt x="3456" y="17337"/>
                  </a:lnTo>
                  <a:lnTo>
                    <a:pt x="4320" y="10232"/>
                  </a:lnTo>
                  <a:lnTo>
                    <a:pt x="5184" y="8053"/>
                  </a:lnTo>
                  <a:lnTo>
                    <a:pt x="6048" y="7863"/>
                  </a:lnTo>
                  <a:lnTo>
                    <a:pt x="6912" y="9758"/>
                  </a:lnTo>
                  <a:lnTo>
                    <a:pt x="7776" y="4737"/>
                  </a:lnTo>
                  <a:lnTo>
                    <a:pt x="8640" y="5684"/>
                  </a:lnTo>
                  <a:lnTo>
                    <a:pt x="9504" y="1895"/>
                  </a:lnTo>
                  <a:lnTo>
                    <a:pt x="10368" y="9095"/>
                  </a:lnTo>
                  <a:lnTo>
                    <a:pt x="11232" y="1611"/>
                  </a:lnTo>
                  <a:lnTo>
                    <a:pt x="12096" y="1989"/>
                  </a:lnTo>
                  <a:lnTo>
                    <a:pt x="12960" y="4074"/>
                  </a:lnTo>
                  <a:lnTo>
                    <a:pt x="13824" y="4263"/>
                  </a:lnTo>
                  <a:lnTo>
                    <a:pt x="14688" y="4926"/>
                  </a:lnTo>
                  <a:lnTo>
                    <a:pt x="15552" y="2747"/>
                  </a:lnTo>
                  <a:lnTo>
                    <a:pt x="16416" y="14779"/>
                  </a:lnTo>
                  <a:lnTo>
                    <a:pt x="17280" y="11653"/>
                  </a:lnTo>
                  <a:lnTo>
                    <a:pt x="18144" y="8147"/>
                  </a:lnTo>
                  <a:lnTo>
                    <a:pt x="19008" y="3884"/>
                  </a:lnTo>
                  <a:lnTo>
                    <a:pt x="19872" y="2084"/>
                  </a:lnTo>
                  <a:lnTo>
                    <a:pt x="20736" y="0"/>
                  </a:lnTo>
                  <a:lnTo>
                    <a:pt x="21600" y="5874"/>
                  </a:lnTo>
                </a:path>
              </a:pathLst>
            </a:custGeom>
            <a:noFill/>
            <a:ln w="28575" cap="rnd">
              <a:solidFill>
                <a:srgbClr val="FFBE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0" name="Shape 270"/>
            <p:cNvSpPr/>
            <p:nvPr/>
          </p:nvSpPr>
          <p:spPr>
            <a:xfrm>
              <a:off x="2296574" y="3140876"/>
              <a:ext cx="4781546" cy="211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097"/>
                  </a:moveTo>
                  <a:lnTo>
                    <a:pt x="1137" y="21600"/>
                  </a:lnTo>
                  <a:lnTo>
                    <a:pt x="2274" y="21016"/>
                  </a:lnTo>
                  <a:lnTo>
                    <a:pt x="3411" y="12843"/>
                  </a:lnTo>
                  <a:lnTo>
                    <a:pt x="4547" y="12843"/>
                  </a:lnTo>
                  <a:lnTo>
                    <a:pt x="5684" y="15762"/>
                  </a:lnTo>
                  <a:lnTo>
                    <a:pt x="6821" y="19849"/>
                  </a:lnTo>
                  <a:lnTo>
                    <a:pt x="7958" y="18681"/>
                  </a:lnTo>
                  <a:lnTo>
                    <a:pt x="9095" y="16930"/>
                  </a:lnTo>
                  <a:lnTo>
                    <a:pt x="10232" y="16346"/>
                  </a:lnTo>
                  <a:lnTo>
                    <a:pt x="11368" y="21016"/>
                  </a:lnTo>
                  <a:lnTo>
                    <a:pt x="12505" y="18097"/>
                  </a:lnTo>
                  <a:lnTo>
                    <a:pt x="13642" y="13427"/>
                  </a:lnTo>
                  <a:lnTo>
                    <a:pt x="14779" y="14011"/>
                  </a:lnTo>
                  <a:lnTo>
                    <a:pt x="15916" y="18097"/>
                  </a:lnTo>
                  <a:lnTo>
                    <a:pt x="17053" y="18097"/>
                  </a:lnTo>
                  <a:lnTo>
                    <a:pt x="18189" y="7589"/>
                  </a:lnTo>
                  <a:lnTo>
                    <a:pt x="19326" y="0"/>
                  </a:lnTo>
                  <a:lnTo>
                    <a:pt x="20463" y="10508"/>
                  </a:lnTo>
                  <a:lnTo>
                    <a:pt x="21600" y="3503"/>
                  </a:lnTo>
                </a:path>
              </a:pathLst>
            </a:custGeom>
            <a:noFill/>
            <a:ln w="28575" cap="rnd">
              <a:solidFill>
                <a:srgbClr val="F28E2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1" name="Shape 271"/>
            <p:cNvSpPr/>
            <p:nvPr/>
          </p:nvSpPr>
          <p:spPr>
            <a:xfrm flipV="1">
              <a:off x="786613" y="3329338"/>
              <a:ext cx="251661" cy="17134"/>
            </a:xfrm>
            <a:prstGeom prst="line">
              <a:avLst/>
            </a:prstGeom>
            <a:noFill/>
            <a:ln w="28575" cap="rnd">
              <a:solidFill>
                <a:srgbClr val="A0CBE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2" name="Shape 272"/>
            <p:cNvSpPr/>
            <p:nvPr/>
          </p:nvSpPr>
          <p:spPr>
            <a:xfrm>
              <a:off x="1541594" y="2289942"/>
              <a:ext cx="5536526" cy="1056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615"/>
                  </a:moveTo>
                  <a:lnTo>
                    <a:pt x="982" y="20666"/>
                  </a:lnTo>
                  <a:lnTo>
                    <a:pt x="1964" y="21016"/>
                  </a:lnTo>
                  <a:lnTo>
                    <a:pt x="2945" y="20549"/>
                  </a:lnTo>
                  <a:lnTo>
                    <a:pt x="3927" y="21250"/>
                  </a:lnTo>
                  <a:lnTo>
                    <a:pt x="4909" y="21016"/>
                  </a:lnTo>
                  <a:lnTo>
                    <a:pt x="5891" y="21600"/>
                  </a:lnTo>
                  <a:lnTo>
                    <a:pt x="6873" y="19965"/>
                  </a:lnTo>
                  <a:lnTo>
                    <a:pt x="7855" y="19148"/>
                  </a:lnTo>
                  <a:lnTo>
                    <a:pt x="8836" y="14361"/>
                  </a:lnTo>
                  <a:lnTo>
                    <a:pt x="9818" y="17280"/>
                  </a:lnTo>
                  <a:lnTo>
                    <a:pt x="10800" y="16229"/>
                  </a:lnTo>
                  <a:lnTo>
                    <a:pt x="11782" y="15295"/>
                  </a:lnTo>
                  <a:lnTo>
                    <a:pt x="12764" y="17864"/>
                  </a:lnTo>
                  <a:lnTo>
                    <a:pt x="13745" y="15879"/>
                  </a:lnTo>
                  <a:lnTo>
                    <a:pt x="14727" y="20432"/>
                  </a:lnTo>
                  <a:lnTo>
                    <a:pt x="15709" y="13310"/>
                  </a:lnTo>
                  <a:lnTo>
                    <a:pt x="16691" y="15062"/>
                  </a:lnTo>
                  <a:lnTo>
                    <a:pt x="17673" y="13427"/>
                  </a:lnTo>
                  <a:lnTo>
                    <a:pt x="18655" y="5371"/>
                  </a:lnTo>
                  <a:lnTo>
                    <a:pt x="19636" y="0"/>
                  </a:lnTo>
                  <a:lnTo>
                    <a:pt x="20618" y="2802"/>
                  </a:lnTo>
                  <a:lnTo>
                    <a:pt x="21600" y="2802"/>
                  </a:lnTo>
                </a:path>
              </a:pathLst>
            </a:custGeom>
            <a:noFill/>
            <a:ln w="28575" cap="rnd">
              <a:solidFill>
                <a:srgbClr val="A0CBE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3" name="Shape 273"/>
            <p:cNvSpPr/>
            <p:nvPr/>
          </p:nvSpPr>
          <p:spPr>
            <a:xfrm>
              <a:off x="1541593" y="3237963"/>
              <a:ext cx="3271585" cy="114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520"/>
                  </a:moveTo>
                  <a:lnTo>
                    <a:pt x="1662" y="15120"/>
                  </a:lnTo>
                  <a:lnTo>
                    <a:pt x="3323" y="0"/>
                  </a:lnTo>
                  <a:lnTo>
                    <a:pt x="4985" y="19440"/>
                  </a:lnTo>
                  <a:lnTo>
                    <a:pt x="6646" y="16200"/>
                  </a:lnTo>
                  <a:lnTo>
                    <a:pt x="8308" y="17280"/>
                  </a:lnTo>
                  <a:lnTo>
                    <a:pt x="9969" y="21600"/>
                  </a:lnTo>
                  <a:lnTo>
                    <a:pt x="11631" y="18360"/>
                  </a:lnTo>
                  <a:lnTo>
                    <a:pt x="13292" y="7560"/>
                  </a:lnTo>
                  <a:lnTo>
                    <a:pt x="14954" y="15120"/>
                  </a:lnTo>
                  <a:lnTo>
                    <a:pt x="16615" y="17280"/>
                  </a:lnTo>
                  <a:lnTo>
                    <a:pt x="18277" y="16200"/>
                  </a:lnTo>
                  <a:lnTo>
                    <a:pt x="19938" y="2160"/>
                  </a:lnTo>
                  <a:lnTo>
                    <a:pt x="21600" y="1080"/>
                  </a:lnTo>
                </a:path>
              </a:pathLst>
            </a:custGeom>
            <a:noFill/>
            <a:ln w="28575" cap="rnd">
              <a:solidFill>
                <a:srgbClr val="4E79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4" name="Shape 274"/>
            <p:cNvSpPr/>
            <p:nvPr/>
          </p:nvSpPr>
          <p:spPr>
            <a:xfrm>
              <a:off x="5316497" y="3043790"/>
              <a:ext cx="1761623" cy="251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5709"/>
                  </a:moveTo>
                  <a:lnTo>
                    <a:pt x="3086" y="20618"/>
                  </a:lnTo>
                  <a:lnTo>
                    <a:pt x="6171" y="21600"/>
                  </a:lnTo>
                  <a:lnTo>
                    <a:pt x="9257" y="6382"/>
                  </a:lnTo>
                  <a:lnTo>
                    <a:pt x="12343" y="1473"/>
                  </a:lnTo>
                  <a:lnTo>
                    <a:pt x="15429" y="1473"/>
                  </a:lnTo>
                  <a:lnTo>
                    <a:pt x="18514" y="8836"/>
                  </a:lnTo>
                  <a:lnTo>
                    <a:pt x="21600" y="0"/>
                  </a:lnTo>
                </a:path>
              </a:pathLst>
            </a:custGeom>
            <a:noFill/>
            <a:ln w="28575" cap="rnd">
              <a:solidFill>
                <a:srgbClr val="4E79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5" name="Shape 276"/>
            <p:cNvSpPr/>
            <p:nvPr/>
          </p:nvSpPr>
          <p:spPr>
            <a:xfrm>
              <a:off x="654490" y="3513965"/>
              <a:ext cx="6543168" cy="1"/>
            </a:xfrm>
            <a:prstGeom prst="line">
              <a:avLst/>
            </a:prstGeom>
            <a:noFill/>
            <a:ln w="9525" cap="sq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6" name="Shape 277"/>
            <p:cNvSpPr/>
            <p:nvPr/>
          </p:nvSpPr>
          <p:spPr>
            <a:xfrm flipH="1">
              <a:off x="654491" y="138781"/>
              <a:ext cx="1" cy="3375185"/>
            </a:xfrm>
            <a:prstGeom prst="line">
              <a:avLst/>
            </a:prstGeom>
            <a:noFill/>
            <a:ln w="9525" cap="sq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7" name="Rectangle 98"/>
            <p:cNvSpPr txBox="1"/>
            <p:nvPr/>
          </p:nvSpPr>
          <p:spPr>
            <a:xfrm>
              <a:off x="7600313" y="291032"/>
              <a:ext cx="959933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Australia</a:t>
              </a:r>
            </a:p>
          </p:txBody>
        </p:sp>
        <p:sp>
          <p:nvSpPr>
            <p:cNvPr id="398" name="Rectangle 99"/>
            <p:cNvSpPr txBox="1"/>
            <p:nvPr/>
          </p:nvSpPr>
          <p:spPr>
            <a:xfrm>
              <a:off x="7600313" y="444449"/>
              <a:ext cx="1602416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Central</a:t>
              </a:r>
              <a:r>
                <a:rPr spc="-645"/>
                <a:t> </a:t>
              </a:r>
              <a:r>
                <a:t>America</a:t>
              </a:r>
            </a:p>
          </p:txBody>
        </p:sp>
        <p:sp>
          <p:nvSpPr>
            <p:cNvPr id="399" name="Rectangle 100"/>
            <p:cNvSpPr txBox="1"/>
            <p:nvPr/>
          </p:nvSpPr>
          <p:spPr>
            <a:xfrm>
              <a:off x="7600313" y="597867"/>
              <a:ext cx="150174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Central</a:t>
              </a:r>
              <a:r>
                <a:rPr spc="-645"/>
                <a:t> </a:t>
              </a:r>
              <a:r>
                <a:t>Europe</a:t>
              </a:r>
            </a:p>
          </p:txBody>
        </p:sp>
        <p:sp>
          <p:nvSpPr>
            <p:cNvPr id="400" name="Rectangle 101"/>
            <p:cNvSpPr txBox="1"/>
            <p:nvPr/>
          </p:nvSpPr>
          <p:spPr>
            <a:xfrm>
              <a:off x="7600313" y="751284"/>
              <a:ext cx="963071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East</a:t>
              </a:r>
              <a:r>
                <a:rPr spc="-520"/>
                <a:t> </a:t>
              </a:r>
              <a:r>
                <a:t>Asia</a:t>
              </a:r>
            </a:p>
          </p:txBody>
        </p:sp>
        <p:sp>
          <p:nvSpPr>
            <p:cNvPr id="401" name="Rectangle 102"/>
            <p:cNvSpPr txBox="1"/>
            <p:nvPr/>
          </p:nvSpPr>
          <p:spPr>
            <a:xfrm>
              <a:off x="7600313" y="904702"/>
              <a:ext cx="1547241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Eastern</a:t>
              </a:r>
              <a:r>
                <a:rPr spc="-380"/>
                <a:t> </a:t>
              </a:r>
              <a:r>
                <a:t>Europe</a:t>
              </a:r>
            </a:p>
          </p:txBody>
        </p:sp>
        <p:sp>
          <p:nvSpPr>
            <p:cNvPr id="402" name="Rectangle 103"/>
            <p:cNvSpPr txBox="1"/>
            <p:nvPr/>
          </p:nvSpPr>
          <p:spPr>
            <a:xfrm>
              <a:off x="7600313" y="1058119"/>
              <a:ext cx="2020801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Indian</a:t>
              </a:r>
              <a:r>
                <a:rPr spc="-380"/>
                <a:t> </a:t>
              </a:r>
              <a:r>
                <a:t>Subcontinent</a:t>
              </a:r>
            </a:p>
          </p:txBody>
        </p:sp>
        <p:sp>
          <p:nvSpPr>
            <p:cNvPr id="403" name="Rectangle 104"/>
            <p:cNvSpPr txBox="1"/>
            <p:nvPr/>
          </p:nvSpPr>
          <p:spPr>
            <a:xfrm>
              <a:off x="7600313" y="1211537"/>
              <a:ext cx="1232668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Middle</a:t>
              </a:r>
              <a:r>
                <a:rPr spc="-410"/>
                <a:t> </a:t>
              </a:r>
              <a:r>
                <a:t>East</a:t>
              </a:r>
            </a:p>
          </p:txBody>
        </p:sp>
        <p:sp>
          <p:nvSpPr>
            <p:cNvPr id="404" name="Rectangle 105"/>
            <p:cNvSpPr txBox="1"/>
            <p:nvPr/>
          </p:nvSpPr>
          <p:spPr>
            <a:xfrm>
              <a:off x="7600313" y="1364954"/>
              <a:ext cx="2169851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Minorities</a:t>
              </a:r>
              <a:r>
                <a:rPr spc="-455"/>
                <a:t> </a:t>
              </a:r>
              <a:r>
                <a:t>and</a:t>
              </a:r>
              <a:r>
                <a:rPr spc="-375"/>
                <a:t> </a:t>
              </a:r>
              <a:r>
                <a:t>Others</a:t>
              </a:r>
            </a:p>
          </p:txBody>
        </p:sp>
        <p:sp>
          <p:nvSpPr>
            <p:cNvPr id="405" name="Rectangle 106"/>
            <p:cNvSpPr txBox="1"/>
            <p:nvPr/>
          </p:nvSpPr>
          <p:spPr>
            <a:xfrm>
              <a:off x="7600313" y="1518372"/>
              <a:ext cx="1463826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North</a:t>
              </a:r>
              <a:r>
                <a:rPr spc="-380"/>
                <a:t> </a:t>
              </a:r>
              <a:r>
                <a:t>America</a:t>
              </a:r>
            </a:p>
          </p:txBody>
        </p:sp>
        <p:sp>
          <p:nvSpPr>
            <p:cNvPr id="406" name="Rectangle 107"/>
            <p:cNvSpPr txBox="1"/>
            <p:nvPr/>
          </p:nvSpPr>
          <p:spPr>
            <a:xfrm>
              <a:off x="7600313" y="1671789"/>
              <a:ext cx="1679294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Northern</a:t>
              </a:r>
              <a:r>
                <a:rPr spc="-380"/>
                <a:t> </a:t>
              </a:r>
              <a:r>
                <a:t>Europe</a:t>
              </a:r>
            </a:p>
          </p:txBody>
        </p:sp>
        <p:sp>
          <p:nvSpPr>
            <p:cNvPr id="407" name="Rectangle 108"/>
            <p:cNvSpPr txBox="1"/>
            <p:nvPr/>
          </p:nvSpPr>
          <p:spPr>
            <a:xfrm>
              <a:off x="7600313" y="1825207"/>
              <a:ext cx="146670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South</a:t>
              </a:r>
              <a:r>
                <a:rPr spc="-380"/>
                <a:t> </a:t>
              </a:r>
              <a:r>
                <a:t>America</a:t>
              </a:r>
            </a:p>
          </p:txBody>
        </p:sp>
        <p:sp>
          <p:nvSpPr>
            <p:cNvPr id="408" name="Rectangle 109"/>
            <p:cNvSpPr txBox="1"/>
            <p:nvPr/>
          </p:nvSpPr>
          <p:spPr>
            <a:xfrm>
              <a:off x="7600313" y="1978624"/>
              <a:ext cx="156633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South</a:t>
              </a:r>
              <a:r>
                <a:rPr spc="-380"/>
                <a:t> </a:t>
              </a:r>
              <a:r>
                <a:t>East</a:t>
              </a:r>
              <a:r>
                <a:rPr spc="-520"/>
                <a:t> </a:t>
              </a:r>
              <a:r>
                <a:t>Asia</a:t>
              </a:r>
            </a:p>
          </p:txBody>
        </p:sp>
        <p:sp>
          <p:nvSpPr>
            <p:cNvPr id="409" name="Rectangle 110"/>
            <p:cNvSpPr txBox="1"/>
            <p:nvPr/>
          </p:nvSpPr>
          <p:spPr>
            <a:xfrm>
              <a:off x="7600313" y="2132042"/>
              <a:ext cx="1620197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Western</a:t>
              </a:r>
              <a:r>
                <a:rPr spc="-380"/>
                <a:t> </a:t>
              </a:r>
              <a:r>
                <a:t>Europe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itle 1"/>
          <p:cNvSpPr txBox="1"/>
          <p:nvPr>
            <p:ph type="title"/>
          </p:nvPr>
        </p:nvSpPr>
        <p:spPr>
          <a:xfrm>
            <a:off x="1295401" y="982131"/>
            <a:ext cx="9601198" cy="1303869"/>
          </a:xfrm>
          <a:prstGeom prst="rect">
            <a:avLst/>
          </a:prstGeom>
        </p:spPr>
        <p:txBody>
          <a:bodyPr/>
          <a:lstStyle/>
          <a:p>
            <a:pPr/>
            <a:r>
              <a:t>Medal Breakdown By Region Per Edition</a:t>
            </a:r>
          </a:p>
        </p:txBody>
      </p:sp>
      <p:pic>
        <p:nvPicPr>
          <p:cNvPr id="413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9042" y="2557463"/>
            <a:ext cx="8203098" cy="3317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itle 1"/>
          <p:cNvSpPr txBox="1"/>
          <p:nvPr>
            <p:ph type="title"/>
          </p:nvPr>
        </p:nvSpPr>
        <p:spPr>
          <a:xfrm>
            <a:off x="1295401" y="982131"/>
            <a:ext cx="9601198" cy="1303869"/>
          </a:xfrm>
          <a:prstGeom prst="rect">
            <a:avLst/>
          </a:prstGeom>
        </p:spPr>
        <p:txBody>
          <a:bodyPr/>
          <a:lstStyle/>
          <a:p>
            <a:pPr/>
            <a:r>
              <a:t>Percentage of Medals Won By Regions</a:t>
            </a:r>
          </a:p>
        </p:txBody>
      </p:sp>
      <p:sp>
        <p:nvSpPr>
          <p:cNvPr id="416" name="Content Placeholder 5"/>
          <p:cNvSpPr txBox="1"/>
          <p:nvPr>
            <p:ph type="body" sz="half" idx="1"/>
          </p:nvPr>
        </p:nvSpPr>
        <p:spPr>
          <a:xfrm>
            <a:off x="1295400" y="2556931"/>
            <a:ext cx="9601198" cy="331893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526" name="Group 6"/>
          <p:cNvGrpSpPr/>
          <p:nvPr/>
        </p:nvGrpSpPr>
        <p:grpSpPr>
          <a:xfrm>
            <a:off x="1911552" y="2556933"/>
            <a:ext cx="8393675" cy="3318937"/>
            <a:chOff x="0" y="0"/>
            <a:chExt cx="8393673" cy="3318936"/>
          </a:xfrm>
        </p:grpSpPr>
        <p:sp>
          <p:nvSpPr>
            <p:cNvPr id="417" name="Shape 367"/>
            <p:cNvSpPr/>
            <p:nvPr/>
          </p:nvSpPr>
          <p:spPr>
            <a:xfrm>
              <a:off x="431642" y="3270411"/>
              <a:ext cx="1" cy="48526"/>
            </a:xfrm>
            <a:prstGeom prst="line">
              <a:avLst/>
            </a:prstGeom>
            <a:noFill/>
            <a:ln w="8299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8" name="Shape 368"/>
            <p:cNvSpPr/>
            <p:nvPr/>
          </p:nvSpPr>
          <p:spPr>
            <a:xfrm>
              <a:off x="937856" y="3270411"/>
              <a:ext cx="1" cy="48526"/>
            </a:xfrm>
            <a:prstGeom prst="line">
              <a:avLst/>
            </a:prstGeom>
            <a:noFill/>
            <a:ln w="8299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9" name="Shape 369"/>
            <p:cNvSpPr/>
            <p:nvPr/>
          </p:nvSpPr>
          <p:spPr>
            <a:xfrm>
              <a:off x="1444071" y="3270411"/>
              <a:ext cx="1" cy="48526"/>
            </a:xfrm>
            <a:prstGeom prst="line">
              <a:avLst/>
            </a:prstGeom>
            <a:noFill/>
            <a:ln w="8299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0" name="Shape 370"/>
            <p:cNvSpPr/>
            <p:nvPr/>
          </p:nvSpPr>
          <p:spPr>
            <a:xfrm>
              <a:off x="1950286" y="3270411"/>
              <a:ext cx="1" cy="48526"/>
            </a:xfrm>
            <a:prstGeom prst="line">
              <a:avLst/>
            </a:prstGeom>
            <a:noFill/>
            <a:ln w="8299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1" name="Shape 371"/>
            <p:cNvSpPr/>
            <p:nvPr/>
          </p:nvSpPr>
          <p:spPr>
            <a:xfrm>
              <a:off x="2456500" y="3270411"/>
              <a:ext cx="1" cy="48526"/>
            </a:xfrm>
            <a:prstGeom prst="line">
              <a:avLst/>
            </a:prstGeom>
            <a:noFill/>
            <a:ln w="8299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2" name="Shape 372"/>
            <p:cNvSpPr/>
            <p:nvPr/>
          </p:nvSpPr>
          <p:spPr>
            <a:xfrm>
              <a:off x="2962715" y="3270411"/>
              <a:ext cx="1" cy="48526"/>
            </a:xfrm>
            <a:prstGeom prst="line">
              <a:avLst/>
            </a:prstGeom>
            <a:noFill/>
            <a:ln w="8299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3" name="Shape 373"/>
            <p:cNvSpPr/>
            <p:nvPr/>
          </p:nvSpPr>
          <p:spPr>
            <a:xfrm>
              <a:off x="3468929" y="3270411"/>
              <a:ext cx="1" cy="48526"/>
            </a:xfrm>
            <a:prstGeom prst="line">
              <a:avLst/>
            </a:prstGeom>
            <a:noFill/>
            <a:ln w="8299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4" name="Shape 374"/>
            <p:cNvSpPr/>
            <p:nvPr/>
          </p:nvSpPr>
          <p:spPr>
            <a:xfrm>
              <a:off x="3975144" y="3270411"/>
              <a:ext cx="1" cy="48526"/>
            </a:xfrm>
            <a:prstGeom prst="line">
              <a:avLst/>
            </a:prstGeom>
            <a:noFill/>
            <a:ln w="8299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5" name="Shape 375"/>
            <p:cNvSpPr/>
            <p:nvPr/>
          </p:nvSpPr>
          <p:spPr>
            <a:xfrm>
              <a:off x="4481358" y="3270411"/>
              <a:ext cx="1" cy="48526"/>
            </a:xfrm>
            <a:prstGeom prst="line">
              <a:avLst/>
            </a:prstGeom>
            <a:noFill/>
            <a:ln w="8299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6" name="Shape 376"/>
            <p:cNvSpPr/>
            <p:nvPr/>
          </p:nvSpPr>
          <p:spPr>
            <a:xfrm>
              <a:off x="4987573" y="3270411"/>
              <a:ext cx="1" cy="48526"/>
            </a:xfrm>
            <a:prstGeom prst="line">
              <a:avLst/>
            </a:prstGeom>
            <a:noFill/>
            <a:ln w="8299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7" name="Shape 377"/>
            <p:cNvSpPr/>
            <p:nvPr/>
          </p:nvSpPr>
          <p:spPr>
            <a:xfrm>
              <a:off x="5493787" y="3270411"/>
              <a:ext cx="1" cy="48526"/>
            </a:xfrm>
            <a:prstGeom prst="line">
              <a:avLst/>
            </a:prstGeom>
            <a:noFill/>
            <a:ln w="8299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8" name="Shape 378"/>
            <p:cNvSpPr/>
            <p:nvPr/>
          </p:nvSpPr>
          <p:spPr>
            <a:xfrm>
              <a:off x="6008301" y="3270411"/>
              <a:ext cx="1" cy="48526"/>
            </a:xfrm>
            <a:prstGeom prst="line">
              <a:avLst/>
            </a:prstGeom>
            <a:noFill/>
            <a:ln w="8299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9" name="Shape 379"/>
            <p:cNvSpPr/>
            <p:nvPr/>
          </p:nvSpPr>
          <p:spPr>
            <a:xfrm>
              <a:off x="6514515" y="3270411"/>
              <a:ext cx="1" cy="48526"/>
            </a:xfrm>
            <a:prstGeom prst="line">
              <a:avLst/>
            </a:prstGeom>
            <a:noFill/>
            <a:ln w="8299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0" name="Shape 395"/>
            <p:cNvSpPr/>
            <p:nvPr/>
          </p:nvSpPr>
          <p:spPr>
            <a:xfrm>
              <a:off x="390149" y="3134542"/>
              <a:ext cx="41494" cy="1"/>
            </a:xfrm>
            <a:prstGeom prst="line">
              <a:avLst/>
            </a:prstGeom>
            <a:noFill/>
            <a:ln w="8299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1" name="Shape 397"/>
            <p:cNvSpPr/>
            <p:nvPr/>
          </p:nvSpPr>
          <p:spPr>
            <a:xfrm>
              <a:off x="390149" y="2037885"/>
              <a:ext cx="41494" cy="1"/>
            </a:xfrm>
            <a:prstGeom prst="line">
              <a:avLst/>
            </a:prstGeom>
            <a:noFill/>
            <a:ln w="8299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2" name="Shape 398"/>
            <p:cNvSpPr/>
            <p:nvPr/>
          </p:nvSpPr>
          <p:spPr>
            <a:xfrm>
              <a:off x="390149" y="1494409"/>
              <a:ext cx="41494" cy="1"/>
            </a:xfrm>
            <a:prstGeom prst="line">
              <a:avLst/>
            </a:prstGeom>
            <a:noFill/>
            <a:ln w="8299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3" name="Shape 399"/>
            <p:cNvSpPr/>
            <p:nvPr/>
          </p:nvSpPr>
          <p:spPr>
            <a:xfrm>
              <a:off x="390149" y="941228"/>
              <a:ext cx="41494" cy="1"/>
            </a:xfrm>
            <a:prstGeom prst="line">
              <a:avLst/>
            </a:prstGeom>
            <a:noFill/>
            <a:ln w="8299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4" name="Rectangle 24"/>
            <p:cNvSpPr txBox="1"/>
            <p:nvPr/>
          </p:nvSpPr>
          <p:spPr>
            <a:xfrm>
              <a:off x="313906" y="3055427"/>
              <a:ext cx="132447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8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435" name="Rectangle 25"/>
            <p:cNvSpPr txBox="1"/>
            <p:nvPr/>
          </p:nvSpPr>
          <p:spPr>
            <a:xfrm>
              <a:off x="254259" y="2502245"/>
              <a:ext cx="211776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pc="-315" sz="8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20</a:t>
              </a:r>
            </a:p>
          </p:txBody>
        </p:sp>
        <p:sp>
          <p:nvSpPr>
            <p:cNvPr id="436" name="Rectangle 26"/>
            <p:cNvSpPr txBox="1"/>
            <p:nvPr/>
          </p:nvSpPr>
          <p:spPr>
            <a:xfrm>
              <a:off x="254259" y="1958770"/>
              <a:ext cx="211776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pc="-315" sz="8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40</a:t>
              </a:r>
            </a:p>
          </p:txBody>
        </p:sp>
        <p:sp>
          <p:nvSpPr>
            <p:cNvPr id="437" name="Rectangle 27"/>
            <p:cNvSpPr txBox="1"/>
            <p:nvPr/>
          </p:nvSpPr>
          <p:spPr>
            <a:xfrm>
              <a:off x="254259" y="1415294"/>
              <a:ext cx="211776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pc="-315" sz="8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60</a:t>
              </a:r>
            </a:p>
          </p:txBody>
        </p:sp>
        <p:sp>
          <p:nvSpPr>
            <p:cNvPr id="438" name="Rectangle 28"/>
            <p:cNvSpPr txBox="1"/>
            <p:nvPr/>
          </p:nvSpPr>
          <p:spPr>
            <a:xfrm>
              <a:off x="254259" y="862112"/>
              <a:ext cx="211776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pc="-315" sz="8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80</a:t>
              </a:r>
            </a:p>
          </p:txBody>
        </p:sp>
        <p:sp>
          <p:nvSpPr>
            <p:cNvPr id="439" name="Rectangle 29"/>
            <p:cNvSpPr txBox="1"/>
            <p:nvPr/>
          </p:nvSpPr>
          <p:spPr>
            <a:xfrm rot="16200000">
              <a:off x="-13944" y="2464072"/>
              <a:ext cx="15489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P</a:t>
              </a:r>
            </a:p>
          </p:txBody>
        </p:sp>
        <p:sp>
          <p:nvSpPr>
            <p:cNvPr id="440" name="Rectangle 30"/>
            <p:cNvSpPr txBox="1"/>
            <p:nvPr/>
          </p:nvSpPr>
          <p:spPr>
            <a:xfrm rot="16200000">
              <a:off x="-13944" y="2392346"/>
              <a:ext cx="15489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441" name="Rectangle 31"/>
            <p:cNvSpPr txBox="1"/>
            <p:nvPr/>
          </p:nvSpPr>
          <p:spPr>
            <a:xfrm rot="16200000">
              <a:off x="-13945" y="2327749"/>
              <a:ext cx="15489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r</a:t>
              </a:r>
            </a:p>
          </p:txBody>
        </p:sp>
        <p:sp>
          <p:nvSpPr>
            <p:cNvPr id="442" name="Rectangle 32"/>
            <p:cNvSpPr txBox="1"/>
            <p:nvPr/>
          </p:nvSpPr>
          <p:spPr>
            <a:xfrm rot="16200000">
              <a:off x="-13945" y="2277708"/>
              <a:ext cx="15489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43" name="Rectangle 33"/>
            <p:cNvSpPr txBox="1"/>
            <p:nvPr/>
          </p:nvSpPr>
          <p:spPr>
            <a:xfrm rot="16200000">
              <a:off x="-13945" y="2221903"/>
              <a:ext cx="15489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444" name="Rectangle 34"/>
            <p:cNvSpPr txBox="1"/>
            <p:nvPr/>
          </p:nvSpPr>
          <p:spPr>
            <a:xfrm rot="16200000">
              <a:off x="-13945" y="2157305"/>
              <a:ext cx="15489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n</a:t>
              </a:r>
            </a:p>
          </p:txBody>
        </p:sp>
        <p:sp>
          <p:nvSpPr>
            <p:cNvPr id="445" name="Rectangle 35"/>
            <p:cNvSpPr txBox="1"/>
            <p:nvPr/>
          </p:nvSpPr>
          <p:spPr>
            <a:xfrm rot="16200000">
              <a:off x="-13944" y="2088613"/>
              <a:ext cx="15489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446" name="Rectangle 36"/>
            <p:cNvSpPr txBox="1"/>
            <p:nvPr/>
          </p:nvSpPr>
          <p:spPr>
            <a:xfrm rot="16200000">
              <a:off x="-13945" y="2037813"/>
              <a:ext cx="15489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47" name="Rectangle 37"/>
            <p:cNvSpPr txBox="1"/>
            <p:nvPr/>
          </p:nvSpPr>
          <p:spPr>
            <a:xfrm rot="16200000">
              <a:off x="-13944" y="1971699"/>
              <a:ext cx="15489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g</a:t>
              </a:r>
            </a:p>
          </p:txBody>
        </p:sp>
        <p:sp>
          <p:nvSpPr>
            <p:cNvPr id="448" name="Rectangle 38"/>
            <p:cNvSpPr txBox="1"/>
            <p:nvPr/>
          </p:nvSpPr>
          <p:spPr>
            <a:xfrm rot="16200000">
              <a:off x="-13945" y="1902703"/>
              <a:ext cx="15489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449" name="Rectangle 39"/>
            <p:cNvSpPr txBox="1"/>
            <p:nvPr/>
          </p:nvSpPr>
          <p:spPr>
            <a:xfrm rot="16200000">
              <a:off x="-13945" y="1838104"/>
              <a:ext cx="15489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450" name="Rectangle 40"/>
            <p:cNvSpPr txBox="1"/>
            <p:nvPr/>
          </p:nvSpPr>
          <p:spPr>
            <a:xfrm rot="16200000">
              <a:off x="-13945" y="1813085"/>
              <a:ext cx="15489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o</a:t>
              </a:r>
            </a:p>
          </p:txBody>
        </p:sp>
        <p:sp>
          <p:nvSpPr>
            <p:cNvPr id="451" name="Rectangle 41"/>
            <p:cNvSpPr txBox="1"/>
            <p:nvPr/>
          </p:nvSpPr>
          <p:spPr>
            <a:xfrm rot="16200000">
              <a:off x="-13945" y="1745604"/>
              <a:ext cx="15489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452" name="Rectangle 42"/>
            <p:cNvSpPr txBox="1"/>
            <p:nvPr/>
          </p:nvSpPr>
          <p:spPr>
            <a:xfrm rot="16200000">
              <a:off x="-13945" y="1699809"/>
              <a:ext cx="15489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453" name="Rectangle 43"/>
            <p:cNvSpPr txBox="1"/>
            <p:nvPr/>
          </p:nvSpPr>
          <p:spPr>
            <a:xfrm rot="16200000">
              <a:off x="-13945" y="1674788"/>
              <a:ext cx="15489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M</a:t>
              </a:r>
            </a:p>
          </p:txBody>
        </p:sp>
        <p:sp>
          <p:nvSpPr>
            <p:cNvPr id="454" name="Rectangle 44"/>
            <p:cNvSpPr txBox="1"/>
            <p:nvPr/>
          </p:nvSpPr>
          <p:spPr>
            <a:xfrm rot="16200000">
              <a:off x="-13945" y="1568642"/>
              <a:ext cx="15489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455" name="Rectangle 45"/>
            <p:cNvSpPr txBox="1"/>
            <p:nvPr/>
          </p:nvSpPr>
          <p:spPr>
            <a:xfrm rot="16200000">
              <a:off x="-13945" y="1504042"/>
              <a:ext cx="15489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456" name="Rectangle 46"/>
            <p:cNvSpPr txBox="1"/>
            <p:nvPr/>
          </p:nvSpPr>
          <p:spPr>
            <a:xfrm rot="16200000">
              <a:off x="-13945" y="1434743"/>
              <a:ext cx="15489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57" name="Rectangle 47"/>
            <p:cNvSpPr txBox="1"/>
            <p:nvPr/>
          </p:nvSpPr>
          <p:spPr>
            <a:xfrm rot="16200000">
              <a:off x="-13944" y="1368627"/>
              <a:ext cx="15489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l</a:t>
              </a:r>
            </a:p>
          </p:txBody>
        </p:sp>
        <p:sp>
          <p:nvSpPr>
            <p:cNvPr id="458" name="Rectangle 48"/>
            <p:cNvSpPr txBox="1"/>
            <p:nvPr/>
          </p:nvSpPr>
          <p:spPr>
            <a:xfrm rot="16200000">
              <a:off x="-13944" y="1334509"/>
              <a:ext cx="15489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s</a:t>
              </a:r>
            </a:p>
          </p:txBody>
        </p:sp>
        <p:sp>
          <p:nvSpPr>
            <p:cNvPr id="459" name="Rectangle 49"/>
            <p:cNvSpPr txBox="1"/>
            <p:nvPr/>
          </p:nvSpPr>
          <p:spPr>
            <a:xfrm rot="16200000">
              <a:off x="-13945" y="1275370"/>
              <a:ext cx="15489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460" name="Rectangle 50"/>
            <p:cNvSpPr txBox="1"/>
            <p:nvPr/>
          </p:nvSpPr>
          <p:spPr>
            <a:xfrm rot="16200000">
              <a:off x="-13945" y="1250349"/>
              <a:ext cx="15489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W</a:t>
              </a:r>
            </a:p>
          </p:txBody>
        </p:sp>
        <p:sp>
          <p:nvSpPr>
            <p:cNvPr id="461" name="Rectangle 51"/>
            <p:cNvSpPr txBox="1"/>
            <p:nvPr/>
          </p:nvSpPr>
          <p:spPr>
            <a:xfrm rot="16200000">
              <a:off x="-13944" y="1136014"/>
              <a:ext cx="15489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o</a:t>
              </a:r>
            </a:p>
          </p:txBody>
        </p:sp>
        <p:sp>
          <p:nvSpPr>
            <p:cNvPr id="462" name="Rectangle 52"/>
            <p:cNvSpPr txBox="1"/>
            <p:nvPr/>
          </p:nvSpPr>
          <p:spPr>
            <a:xfrm rot="16200000">
              <a:off x="-13944" y="1068534"/>
              <a:ext cx="15489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n</a:t>
              </a:r>
            </a:p>
          </p:txBody>
        </p:sp>
        <p:sp>
          <p:nvSpPr>
            <p:cNvPr id="463" name="Shape 4240"/>
            <p:cNvSpPr/>
            <p:nvPr/>
          </p:nvSpPr>
          <p:spPr>
            <a:xfrm>
              <a:off x="431642" y="0"/>
              <a:ext cx="6282040" cy="32704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4" name="Shape 437"/>
            <p:cNvSpPr/>
            <p:nvPr/>
          </p:nvSpPr>
          <p:spPr>
            <a:xfrm>
              <a:off x="431642" y="2581360"/>
              <a:ext cx="6282040" cy="1"/>
            </a:xfrm>
            <a:prstGeom prst="line">
              <a:avLst/>
            </a:prstGeom>
            <a:noFill/>
            <a:ln w="8299" cap="sq">
              <a:solidFill>
                <a:srgbClr val="F2F2F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5" name="Shape 438"/>
            <p:cNvSpPr/>
            <p:nvPr/>
          </p:nvSpPr>
          <p:spPr>
            <a:xfrm>
              <a:off x="431642" y="2037885"/>
              <a:ext cx="6282040" cy="1"/>
            </a:xfrm>
            <a:prstGeom prst="line">
              <a:avLst/>
            </a:prstGeom>
            <a:noFill/>
            <a:ln w="8299" cap="sq">
              <a:solidFill>
                <a:srgbClr val="F2F2F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6" name="Shape 439"/>
            <p:cNvSpPr/>
            <p:nvPr/>
          </p:nvSpPr>
          <p:spPr>
            <a:xfrm>
              <a:off x="431642" y="1494409"/>
              <a:ext cx="6282040" cy="1"/>
            </a:xfrm>
            <a:prstGeom prst="line">
              <a:avLst/>
            </a:prstGeom>
            <a:noFill/>
            <a:ln w="8299" cap="sq">
              <a:solidFill>
                <a:srgbClr val="F2F2F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7" name="Shape 440"/>
            <p:cNvSpPr/>
            <p:nvPr/>
          </p:nvSpPr>
          <p:spPr>
            <a:xfrm>
              <a:off x="431642" y="941228"/>
              <a:ext cx="6282040" cy="1"/>
            </a:xfrm>
            <a:prstGeom prst="line">
              <a:avLst/>
            </a:prstGeom>
            <a:noFill/>
            <a:ln w="8299" cap="sq">
              <a:solidFill>
                <a:srgbClr val="F2F2F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8" name="Shape 442"/>
            <p:cNvSpPr/>
            <p:nvPr/>
          </p:nvSpPr>
          <p:spPr>
            <a:xfrm flipV="1">
              <a:off x="431642" y="494802"/>
              <a:ext cx="1" cy="2765906"/>
            </a:xfrm>
            <a:prstGeom prst="line">
              <a:avLst/>
            </a:prstGeom>
            <a:noFill/>
            <a:ln w="8299" cap="sq">
              <a:solidFill>
                <a:srgbClr val="F2F2F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9" name="Shape 443"/>
            <p:cNvSpPr/>
            <p:nvPr/>
          </p:nvSpPr>
          <p:spPr>
            <a:xfrm flipV="1">
              <a:off x="937856" y="494802"/>
              <a:ext cx="1" cy="2765906"/>
            </a:xfrm>
            <a:prstGeom prst="line">
              <a:avLst/>
            </a:prstGeom>
            <a:noFill/>
            <a:ln w="8299" cap="sq">
              <a:solidFill>
                <a:srgbClr val="F2F2F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0" name="Shape 444"/>
            <p:cNvSpPr/>
            <p:nvPr/>
          </p:nvSpPr>
          <p:spPr>
            <a:xfrm flipV="1">
              <a:off x="1444071" y="494802"/>
              <a:ext cx="1" cy="2765906"/>
            </a:xfrm>
            <a:prstGeom prst="line">
              <a:avLst/>
            </a:prstGeom>
            <a:noFill/>
            <a:ln w="8299" cap="sq">
              <a:solidFill>
                <a:srgbClr val="F2F2F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1" name="Shape 445"/>
            <p:cNvSpPr/>
            <p:nvPr/>
          </p:nvSpPr>
          <p:spPr>
            <a:xfrm flipV="1">
              <a:off x="1950286" y="494802"/>
              <a:ext cx="1" cy="2765906"/>
            </a:xfrm>
            <a:prstGeom prst="line">
              <a:avLst/>
            </a:prstGeom>
            <a:noFill/>
            <a:ln w="8299" cap="sq">
              <a:solidFill>
                <a:srgbClr val="F2F2F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2" name="Shape 446"/>
            <p:cNvSpPr/>
            <p:nvPr/>
          </p:nvSpPr>
          <p:spPr>
            <a:xfrm flipV="1">
              <a:off x="2456500" y="494802"/>
              <a:ext cx="1" cy="2765906"/>
            </a:xfrm>
            <a:prstGeom prst="line">
              <a:avLst/>
            </a:prstGeom>
            <a:noFill/>
            <a:ln w="8299" cap="sq">
              <a:solidFill>
                <a:srgbClr val="F2F2F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3" name="Shape 447"/>
            <p:cNvSpPr/>
            <p:nvPr/>
          </p:nvSpPr>
          <p:spPr>
            <a:xfrm flipV="1">
              <a:off x="2962715" y="494802"/>
              <a:ext cx="1" cy="2765906"/>
            </a:xfrm>
            <a:prstGeom prst="line">
              <a:avLst/>
            </a:prstGeom>
            <a:noFill/>
            <a:ln w="8299" cap="sq">
              <a:solidFill>
                <a:srgbClr val="F2F2F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4" name="Shape 448"/>
            <p:cNvSpPr/>
            <p:nvPr/>
          </p:nvSpPr>
          <p:spPr>
            <a:xfrm flipV="1">
              <a:off x="3468929" y="494802"/>
              <a:ext cx="1" cy="2765906"/>
            </a:xfrm>
            <a:prstGeom prst="line">
              <a:avLst/>
            </a:prstGeom>
            <a:noFill/>
            <a:ln w="8299" cap="sq">
              <a:solidFill>
                <a:srgbClr val="F2F2F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5" name="Shape 449"/>
            <p:cNvSpPr/>
            <p:nvPr/>
          </p:nvSpPr>
          <p:spPr>
            <a:xfrm flipV="1">
              <a:off x="3975144" y="494802"/>
              <a:ext cx="1" cy="2765906"/>
            </a:xfrm>
            <a:prstGeom prst="line">
              <a:avLst/>
            </a:prstGeom>
            <a:noFill/>
            <a:ln w="8299" cap="sq">
              <a:solidFill>
                <a:srgbClr val="F2F2F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6" name="Shape 450"/>
            <p:cNvSpPr/>
            <p:nvPr/>
          </p:nvSpPr>
          <p:spPr>
            <a:xfrm flipV="1">
              <a:off x="4481358" y="494802"/>
              <a:ext cx="1" cy="2765906"/>
            </a:xfrm>
            <a:prstGeom prst="line">
              <a:avLst/>
            </a:prstGeom>
            <a:noFill/>
            <a:ln w="8299" cap="sq">
              <a:solidFill>
                <a:srgbClr val="F2F2F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7" name="Shape 451"/>
            <p:cNvSpPr/>
            <p:nvPr/>
          </p:nvSpPr>
          <p:spPr>
            <a:xfrm flipV="1">
              <a:off x="4987573" y="494802"/>
              <a:ext cx="1" cy="2765906"/>
            </a:xfrm>
            <a:prstGeom prst="line">
              <a:avLst/>
            </a:prstGeom>
            <a:noFill/>
            <a:ln w="8299" cap="sq">
              <a:solidFill>
                <a:srgbClr val="F2F2F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8" name="Shape 452"/>
            <p:cNvSpPr/>
            <p:nvPr/>
          </p:nvSpPr>
          <p:spPr>
            <a:xfrm flipV="1">
              <a:off x="5493787" y="494802"/>
              <a:ext cx="1" cy="2765906"/>
            </a:xfrm>
            <a:prstGeom prst="line">
              <a:avLst/>
            </a:prstGeom>
            <a:noFill/>
            <a:ln w="8299" cap="sq">
              <a:solidFill>
                <a:srgbClr val="F2F2F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9" name="Shape 453"/>
            <p:cNvSpPr/>
            <p:nvPr/>
          </p:nvSpPr>
          <p:spPr>
            <a:xfrm flipV="1">
              <a:off x="6008301" y="494802"/>
              <a:ext cx="1" cy="2765906"/>
            </a:xfrm>
            <a:prstGeom prst="line">
              <a:avLst/>
            </a:prstGeom>
            <a:noFill/>
            <a:ln w="8299" cap="sq">
              <a:solidFill>
                <a:srgbClr val="F2F2F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0" name="Shape 454"/>
            <p:cNvSpPr/>
            <p:nvPr/>
          </p:nvSpPr>
          <p:spPr>
            <a:xfrm flipV="1">
              <a:off x="6514515" y="494802"/>
              <a:ext cx="1" cy="2765906"/>
            </a:xfrm>
            <a:prstGeom prst="line">
              <a:avLst/>
            </a:prstGeom>
            <a:noFill/>
            <a:ln w="8299" cap="sq">
              <a:solidFill>
                <a:srgbClr val="F2F2F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1" name="Shape 456"/>
            <p:cNvSpPr/>
            <p:nvPr/>
          </p:nvSpPr>
          <p:spPr>
            <a:xfrm>
              <a:off x="431642" y="3134542"/>
              <a:ext cx="6282040" cy="1"/>
            </a:xfrm>
            <a:prstGeom prst="line">
              <a:avLst/>
            </a:prstGeom>
            <a:noFill/>
            <a:ln w="8299" cap="flat">
              <a:solidFill>
                <a:srgbClr val="CBCBCB"/>
              </a:solidFill>
              <a:custDash>
                <a:ds d="100000" sp="230687"/>
              </a:custDash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2" name="Shape 458"/>
            <p:cNvSpPr/>
            <p:nvPr/>
          </p:nvSpPr>
          <p:spPr>
            <a:xfrm>
              <a:off x="739761" y="1159373"/>
              <a:ext cx="5674101" cy="1884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035"/>
                  </a:moveTo>
                  <a:lnTo>
                    <a:pt x="771" y="0"/>
                  </a:lnTo>
                  <a:lnTo>
                    <a:pt x="1543" y="21600"/>
                  </a:lnTo>
                  <a:lnTo>
                    <a:pt x="2314" y="5229"/>
                  </a:lnTo>
                  <a:lnTo>
                    <a:pt x="3086" y="12318"/>
                  </a:lnTo>
                  <a:lnTo>
                    <a:pt x="4629" y="10367"/>
                  </a:lnTo>
                  <a:lnTo>
                    <a:pt x="5400" y="13478"/>
                  </a:lnTo>
                  <a:lnTo>
                    <a:pt x="6171" y="12021"/>
                  </a:lnTo>
                  <a:lnTo>
                    <a:pt x="6943" y="16088"/>
                  </a:lnTo>
                  <a:lnTo>
                    <a:pt x="7714" y="8651"/>
                  </a:lnTo>
                  <a:lnTo>
                    <a:pt x="10029" y="15269"/>
                  </a:lnTo>
                  <a:lnTo>
                    <a:pt x="10800" y="17622"/>
                  </a:lnTo>
                  <a:lnTo>
                    <a:pt x="11571" y="17529"/>
                  </a:lnTo>
                  <a:lnTo>
                    <a:pt x="12343" y="17227"/>
                  </a:lnTo>
                  <a:lnTo>
                    <a:pt x="13114" y="16208"/>
                  </a:lnTo>
                  <a:lnTo>
                    <a:pt x="13886" y="17587"/>
                  </a:lnTo>
                  <a:lnTo>
                    <a:pt x="14657" y="14541"/>
                  </a:lnTo>
                  <a:lnTo>
                    <a:pt x="15429" y="14207"/>
                  </a:lnTo>
                  <a:lnTo>
                    <a:pt x="16200" y="14232"/>
                  </a:lnTo>
                  <a:lnTo>
                    <a:pt x="16971" y="14756"/>
                  </a:lnTo>
                  <a:lnTo>
                    <a:pt x="17743" y="14085"/>
                  </a:lnTo>
                  <a:lnTo>
                    <a:pt x="18514" y="15033"/>
                  </a:lnTo>
                  <a:lnTo>
                    <a:pt x="19286" y="16644"/>
                  </a:lnTo>
                  <a:lnTo>
                    <a:pt x="20057" y="16815"/>
                  </a:lnTo>
                  <a:lnTo>
                    <a:pt x="20829" y="16765"/>
                  </a:lnTo>
                  <a:lnTo>
                    <a:pt x="21600" y="16523"/>
                  </a:lnTo>
                </a:path>
              </a:pathLst>
            </a:custGeom>
            <a:noFill/>
            <a:ln w="24896" cap="rnd">
              <a:solidFill>
                <a:srgbClr val="BAB0A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3" name="Shape 459"/>
            <p:cNvSpPr/>
            <p:nvPr/>
          </p:nvSpPr>
          <p:spPr>
            <a:xfrm>
              <a:off x="2360932" y="3115804"/>
              <a:ext cx="4052929" cy="19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416"/>
                  </a:moveTo>
                  <a:lnTo>
                    <a:pt x="1080" y="8934"/>
                  </a:lnTo>
                  <a:lnTo>
                    <a:pt x="2160" y="20219"/>
                  </a:lnTo>
                  <a:lnTo>
                    <a:pt x="8640" y="20246"/>
                  </a:lnTo>
                  <a:lnTo>
                    <a:pt x="9720" y="20680"/>
                  </a:lnTo>
                  <a:lnTo>
                    <a:pt x="12960" y="21356"/>
                  </a:lnTo>
                  <a:lnTo>
                    <a:pt x="15120" y="21600"/>
                  </a:lnTo>
                  <a:lnTo>
                    <a:pt x="16200" y="13901"/>
                  </a:lnTo>
                  <a:lnTo>
                    <a:pt x="17280" y="5952"/>
                  </a:lnTo>
                  <a:lnTo>
                    <a:pt x="18360" y="4171"/>
                  </a:lnTo>
                  <a:lnTo>
                    <a:pt x="19440" y="5680"/>
                  </a:lnTo>
                  <a:lnTo>
                    <a:pt x="20520" y="4015"/>
                  </a:lnTo>
                  <a:lnTo>
                    <a:pt x="21600" y="0"/>
                  </a:lnTo>
                </a:path>
              </a:pathLst>
            </a:custGeom>
            <a:noFill/>
            <a:ln w="24896" cap="rnd">
              <a:solidFill>
                <a:srgbClr val="79706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4" name="Shape 460"/>
            <p:cNvSpPr/>
            <p:nvPr/>
          </p:nvSpPr>
          <p:spPr>
            <a:xfrm>
              <a:off x="942407" y="2895989"/>
              <a:ext cx="5471454" cy="230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800" y="17692"/>
                  </a:lnTo>
                  <a:lnTo>
                    <a:pt x="4000" y="21219"/>
                  </a:lnTo>
                  <a:lnTo>
                    <a:pt x="4800" y="13030"/>
                  </a:lnTo>
                  <a:lnTo>
                    <a:pt x="5600" y="2739"/>
                  </a:lnTo>
                  <a:lnTo>
                    <a:pt x="6400" y="20517"/>
                  </a:lnTo>
                  <a:lnTo>
                    <a:pt x="7200" y="19378"/>
                  </a:lnTo>
                  <a:lnTo>
                    <a:pt x="9600" y="13152"/>
                  </a:lnTo>
                  <a:lnTo>
                    <a:pt x="10400" y="14526"/>
                  </a:lnTo>
                  <a:lnTo>
                    <a:pt x="11200" y="17097"/>
                  </a:lnTo>
                  <a:lnTo>
                    <a:pt x="12000" y="17369"/>
                  </a:lnTo>
                  <a:lnTo>
                    <a:pt x="12800" y="18794"/>
                  </a:lnTo>
                  <a:lnTo>
                    <a:pt x="13600" y="18374"/>
                  </a:lnTo>
                  <a:lnTo>
                    <a:pt x="14400" y="16543"/>
                  </a:lnTo>
                  <a:lnTo>
                    <a:pt x="15200" y="17100"/>
                  </a:lnTo>
                  <a:lnTo>
                    <a:pt x="16000" y="16871"/>
                  </a:lnTo>
                  <a:lnTo>
                    <a:pt x="16800" y="15045"/>
                  </a:lnTo>
                  <a:lnTo>
                    <a:pt x="17600" y="13148"/>
                  </a:lnTo>
                  <a:lnTo>
                    <a:pt x="18400" y="9067"/>
                  </a:lnTo>
                  <a:lnTo>
                    <a:pt x="19200" y="2878"/>
                  </a:lnTo>
                  <a:lnTo>
                    <a:pt x="20000" y="2369"/>
                  </a:lnTo>
                  <a:lnTo>
                    <a:pt x="20800" y="272"/>
                  </a:lnTo>
                  <a:lnTo>
                    <a:pt x="21600" y="0"/>
                  </a:lnTo>
                </a:path>
              </a:pathLst>
            </a:custGeom>
            <a:noFill/>
            <a:ln w="24896" cap="rnd">
              <a:solidFill>
                <a:srgbClr val="FF9D9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5" name="Shape 461"/>
            <p:cNvSpPr/>
            <p:nvPr/>
          </p:nvSpPr>
          <p:spPr>
            <a:xfrm>
              <a:off x="739761" y="1856911"/>
              <a:ext cx="5674101" cy="1194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180"/>
                  </a:moveTo>
                  <a:lnTo>
                    <a:pt x="771" y="21600"/>
                  </a:lnTo>
                  <a:lnTo>
                    <a:pt x="2314" y="11515"/>
                  </a:lnTo>
                  <a:lnTo>
                    <a:pt x="3086" y="0"/>
                  </a:lnTo>
                  <a:lnTo>
                    <a:pt x="4629" y="7365"/>
                  </a:lnTo>
                  <a:lnTo>
                    <a:pt x="5400" y="13183"/>
                  </a:lnTo>
                  <a:lnTo>
                    <a:pt x="6171" y="15899"/>
                  </a:lnTo>
                  <a:lnTo>
                    <a:pt x="6943" y="17514"/>
                  </a:lnTo>
                  <a:lnTo>
                    <a:pt x="7714" y="17265"/>
                  </a:lnTo>
                  <a:lnTo>
                    <a:pt x="10029" y="11901"/>
                  </a:lnTo>
                  <a:lnTo>
                    <a:pt x="10800" y="7952"/>
                  </a:lnTo>
                  <a:lnTo>
                    <a:pt x="11571" y="8442"/>
                  </a:lnTo>
                  <a:lnTo>
                    <a:pt x="12343" y="10580"/>
                  </a:lnTo>
                  <a:lnTo>
                    <a:pt x="13114" y="12320"/>
                  </a:lnTo>
                  <a:lnTo>
                    <a:pt x="13886" y="11052"/>
                  </a:lnTo>
                  <a:lnTo>
                    <a:pt x="14657" y="11914"/>
                  </a:lnTo>
                  <a:lnTo>
                    <a:pt x="15429" y="10483"/>
                  </a:lnTo>
                  <a:lnTo>
                    <a:pt x="16200" y="4097"/>
                  </a:lnTo>
                  <a:lnTo>
                    <a:pt x="16971" y="18025"/>
                  </a:lnTo>
                  <a:lnTo>
                    <a:pt x="17743" y="10120"/>
                  </a:lnTo>
                  <a:lnTo>
                    <a:pt x="18514" y="13831"/>
                  </a:lnTo>
                  <a:lnTo>
                    <a:pt x="19286" y="16812"/>
                  </a:lnTo>
                  <a:lnTo>
                    <a:pt x="20057" y="14699"/>
                  </a:lnTo>
                  <a:lnTo>
                    <a:pt x="20829" y="16559"/>
                  </a:lnTo>
                  <a:lnTo>
                    <a:pt x="21600" y="17815"/>
                  </a:lnTo>
                </a:path>
              </a:pathLst>
            </a:custGeom>
            <a:noFill/>
            <a:ln w="24896" cap="rnd">
              <a:solidFill>
                <a:srgbClr val="E1575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6" name="Shape 462"/>
            <p:cNvSpPr/>
            <p:nvPr/>
          </p:nvSpPr>
          <p:spPr>
            <a:xfrm>
              <a:off x="739761" y="639052"/>
              <a:ext cx="5674101" cy="2193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031"/>
                  </a:moveTo>
                  <a:lnTo>
                    <a:pt x="771" y="21600"/>
                  </a:lnTo>
                  <a:lnTo>
                    <a:pt x="1543" y="0"/>
                  </a:lnTo>
                  <a:lnTo>
                    <a:pt x="2314" y="20779"/>
                  </a:lnTo>
                  <a:lnTo>
                    <a:pt x="3086" y="21281"/>
                  </a:lnTo>
                  <a:lnTo>
                    <a:pt x="4629" y="20261"/>
                  </a:lnTo>
                  <a:lnTo>
                    <a:pt x="5400" y="17954"/>
                  </a:lnTo>
                  <a:lnTo>
                    <a:pt x="6171" y="20159"/>
                  </a:lnTo>
                  <a:lnTo>
                    <a:pt x="6943" y="15003"/>
                  </a:lnTo>
                  <a:lnTo>
                    <a:pt x="7714" y="21089"/>
                  </a:lnTo>
                  <a:lnTo>
                    <a:pt x="10029" y="19502"/>
                  </a:lnTo>
                  <a:lnTo>
                    <a:pt x="10800" y="20538"/>
                  </a:lnTo>
                  <a:lnTo>
                    <a:pt x="11571" y="20428"/>
                  </a:lnTo>
                  <a:lnTo>
                    <a:pt x="12343" y="20903"/>
                  </a:lnTo>
                  <a:lnTo>
                    <a:pt x="13114" y="20464"/>
                  </a:lnTo>
                  <a:lnTo>
                    <a:pt x="13886" y="20444"/>
                  </a:lnTo>
                  <a:lnTo>
                    <a:pt x="14657" y="20848"/>
                  </a:lnTo>
                  <a:lnTo>
                    <a:pt x="15429" y="20986"/>
                  </a:lnTo>
                  <a:lnTo>
                    <a:pt x="16971" y="16860"/>
                  </a:lnTo>
                  <a:lnTo>
                    <a:pt x="17743" y="20870"/>
                  </a:lnTo>
                  <a:lnTo>
                    <a:pt x="18514" y="20364"/>
                  </a:lnTo>
                  <a:lnTo>
                    <a:pt x="19286" y="20092"/>
                  </a:lnTo>
                  <a:lnTo>
                    <a:pt x="20057" y="20869"/>
                  </a:lnTo>
                  <a:lnTo>
                    <a:pt x="20829" y="20810"/>
                  </a:lnTo>
                  <a:lnTo>
                    <a:pt x="21600" y="19994"/>
                  </a:lnTo>
                </a:path>
              </a:pathLst>
            </a:custGeom>
            <a:noFill/>
            <a:ln w="24896" cap="rnd">
              <a:solidFill>
                <a:srgbClr val="86BCB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7" name="Shape 463"/>
            <p:cNvSpPr/>
            <p:nvPr/>
          </p:nvSpPr>
          <p:spPr>
            <a:xfrm>
              <a:off x="739761" y="2955498"/>
              <a:ext cx="5674101" cy="180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8746"/>
                  </a:moveTo>
                  <a:lnTo>
                    <a:pt x="771" y="0"/>
                  </a:lnTo>
                  <a:lnTo>
                    <a:pt x="1543" y="16195"/>
                  </a:lnTo>
                  <a:lnTo>
                    <a:pt x="17743" y="21564"/>
                  </a:lnTo>
                  <a:lnTo>
                    <a:pt x="18514" y="21199"/>
                  </a:lnTo>
                  <a:lnTo>
                    <a:pt x="19286" y="21600"/>
                  </a:lnTo>
                  <a:lnTo>
                    <a:pt x="21600" y="21455"/>
                  </a:lnTo>
                </a:path>
              </a:pathLst>
            </a:custGeom>
            <a:noFill/>
            <a:ln w="24896" cap="rnd">
              <a:solidFill>
                <a:srgbClr val="49989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8" name="Shape 464"/>
            <p:cNvSpPr/>
            <p:nvPr/>
          </p:nvSpPr>
          <p:spPr>
            <a:xfrm>
              <a:off x="2360932" y="3101632"/>
              <a:ext cx="4052929" cy="33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967"/>
                  </a:moveTo>
                  <a:lnTo>
                    <a:pt x="2160" y="12826"/>
                  </a:lnTo>
                  <a:lnTo>
                    <a:pt x="5400" y="9914"/>
                  </a:lnTo>
                  <a:lnTo>
                    <a:pt x="6480" y="3100"/>
                  </a:lnTo>
                  <a:lnTo>
                    <a:pt x="7560" y="12939"/>
                  </a:lnTo>
                  <a:lnTo>
                    <a:pt x="8640" y="6928"/>
                  </a:lnTo>
                  <a:lnTo>
                    <a:pt x="9720" y="19388"/>
                  </a:lnTo>
                  <a:lnTo>
                    <a:pt x="10800" y="14345"/>
                  </a:lnTo>
                  <a:lnTo>
                    <a:pt x="11880" y="16936"/>
                  </a:lnTo>
                  <a:lnTo>
                    <a:pt x="12960" y="20174"/>
                  </a:lnTo>
                  <a:lnTo>
                    <a:pt x="14040" y="21600"/>
                  </a:lnTo>
                  <a:lnTo>
                    <a:pt x="15120" y="18049"/>
                  </a:lnTo>
                  <a:lnTo>
                    <a:pt x="16200" y="18321"/>
                  </a:lnTo>
                  <a:lnTo>
                    <a:pt x="17280" y="13591"/>
                  </a:lnTo>
                  <a:lnTo>
                    <a:pt x="18360" y="5852"/>
                  </a:lnTo>
                  <a:lnTo>
                    <a:pt x="19440" y="4553"/>
                  </a:lnTo>
                  <a:lnTo>
                    <a:pt x="20520" y="0"/>
                  </a:lnTo>
                  <a:lnTo>
                    <a:pt x="21600" y="4796"/>
                  </a:lnTo>
                </a:path>
              </a:pathLst>
            </a:custGeom>
            <a:noFill/>
            <a:ln w="24896" cap="rnd">
              <a:solidFill>
                <a:srgbClr val="F1CE6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9" name="Shape 465"/>
            <p:cNvSpPr/>
            <p:nvPr/>
          </p:nvSpPr>
          <p:spPr>
            <a:xfrm>
              <a:off x="942407" y="3041378"/>
              <a:ext cx="5471454" cy="94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469"/>
                  </a:moveTo>
                  <a:lnTo>
                    <a:pt x="5600" y="8696"/>
                  </a:lnTo>
                  <a:lnTo>
                    <a:pt x="6400" y="10724"/>
                  </a:lnTo>
                  <a:lnTo>
                    <a:pt x="7200" y="8329"/>
                  </a:lnTo>
                  <a:lnTo>
                    <a:pt x="9600" y="5774"/>
                  </a:lnTo>
                  <a:lnTo>
                    <a:pt x="10400" y="11358"/>
                  </a:lnTo>
                  <a:lnTo>
                    <a:pt x="11200" y="0"/>
                  </a:lnTo>
                  <a:lnTo>
                    <a:pt x="12000" y="2763"/>
                  </a:lnTo>
                  <a:lnTo>
                    <a:pt x="12800" y="2712"/>
                  </a:lnTo>
                  <a:lnTo>
                    <a:pt x="13600" y="4923"/>
                  </a:lnTo>
                  <a:lnTo>
                    <a:pt x="14400" y="6603"/>
                  </a:lnTo>
                  <a:lnTo>
                    <a:pt x="15200" y="14243"/>
                  </a:lnTo>
                  <a:lnTo>
                    <a:pt x="16000" y="14697"/>
                  </a:lnTo>
                  <a:lnTo>
                    <a:pt x="16800" y="15053"/>
                  </a:lnTo>
                  <a:lnTo>
                    <a:pt x="17600" y="21508"/>
                  </a:lnTo>
                  <a:lnTo>
                    <a:pt x="18400" y="16042"/>
                  </a:lnTo>
                  <a:lnTo>
                    <a:pt x="19200" y="21576"/>
                  </a:lnTo>
                  <a:lnTo>
                    <a:pt x="20000" y="21292"/>
                  </a:lnTo>
                  <a:lnTo>
                    <a:pt x="20800" y="21600"/>
                  </a:lnTo>
                  <a:lnTo>
                    <a:pt x="21600" y="20688"/>
                  </a:lnTo>
                </a:path>
              </a:pathLst>
            </a:custGeom>
            <a:noFill/>
            <a:ln w="24896" cap="rnd">
              <a:solidFill>
                <a:srgbClr val="B6992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0" name="Shape 466"/>
            <p:cNvSpPr/>
            <p:nvPr/>
          </p:nvSpPr>
          <p:spPr>
            <a:xfrm>
              <a:off x="942407" y="2809684"/>
              <a:ext cx="5471454" cy="316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600" y="21168"/>
                  </a:lnTo>
                  <a:lnTo>
                    <a:pt x="4800" y="17475"/>
                  </a:lnTo>
                  <a:lnTo>
                    <a:pt x="7200" y="21476"/>
                  </a:lnTo>
                  <a:lnTo>
                    <a:pt x="9600" y="19578"/>
                  </a:lnTo>
                  <a:lnTo>
                    <a:pt x="10400" y="20650"/>
                  </a:lnTo>
                  <a:lnTo>
                    <a:pt x="11200" y="13053"/>
                  </a:lnTo>
                  <a:lnTo>
                    <a:pt x="12000" y="15771"/>
                  </a:lnTo>
                  <a:lnTo>
                    <a:pt x="12800" y="16418"/>
                  </a:lnTo>
                  <a:lnTo>
                    <a:pt x="13600" y="13100"/>
                  </a:lnTo>
                  <a:lnTo>
                    <a:pt x="14400" y="12410"/>
                  </a:lnTo>
                  <a:lnTo>
                    <a:pt x="15200" y="8890"/>
                  </a:lnTo>
                  <a:lnTo>
                    <a:pt x="16000" y="0"/>
                  </a:lnTo>
                  <a:lnTo>
                    <a:pt x="16800" y="8391"/>
                  </a:lnTo>
                  <a:lnTo>
                    <a:pt x="17600" y="10985"/>
                  </a:lnTo>
                  <a:lnTo>
                    <a:pt x="18400" y="12371"/>
                  </a:lnTo>
                  <a:lnTo>
                    <a:pt x="19200" y="8680"/>
                  </a:lnTo>
                  <a:lnTo>
                    <a:pt x="20000" y="10940"/>
                  </a:lnTo>
                  <a:lnTo>
                    <a:pt x="20800" y="8976"/>
                  </a:lnTo>
                  <a:lnTo>
                    <a:pt x="21600" y="13832"/>
                  </a:lnTo>
                </a:path>
              </a:pathLst>
            </a:custGeom>
            <a:noFill/>
            <a:ln w="24896" cap="rnd">
              <a:solidFill>
                <a:srgbClr val="8CD1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1" name="Shape 467"/>
            <p:cNvSpPr/>
            <p:nvPr/>
          </p:nvSpPr>
          <p:spPr>
            <a:xfrm>
              <a:off x="1955639" y="2690920"/>
              <a:ext cx="4458222" cy="443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443"/>
                  </a:moveTo>
                  <a:lnTo>
                    <a:pt x="982" y="21600"/>
                  </a:lnTo>
                  <a:lnTo>
                    <a:pt x="1964" y="20248"/>
                  </a:lnTo>
                  <a:lnTo>
                    <a:pt x="2945" y="15028"/>
                  </a:lnTo>
                  <a:lnTo>
                    <a:pt x="3927" y="18550"/>
                  </a:lnTo>
                  <a:lnTo>
                    <a:pt x="6873" y="21423"/>
                  </a:lnTo>
                  <a:lnTo>
                    <a:pt x="7855" y="19650"/>
                  </a:lnTo>
                  <a:lnTo>
                    <a:pt x="8836" y="17832"/>
                  </a:lnTo>
                  <a:lnTo>
                    <a:pt x="9818" y="17214"/>
                  </a:lnTo>
                  <a:lnTo>
                    <a:pt x="10800" y="12903"/>
                  </a:lnTo>
                  <a:lnTo>
                    <a:pt x="11782" y="12178"/>
                  </a:lnTo>
                  <a:lnTo>
                    <a:pt x="12764" y="13534"/>
                  </a:lnTo>
                  <a:lnTo>
                    <a:pt x="13745" y="15516"/>
                  </a:lnTo>
                  <a:lnTo>
                    <a:pt x="14727" y="20885"/>
                  </a:lnTo>
                  <a:lnTo>
                    <a:pt x="15709" y="6393"/>
                  </a:lnTo>
                  <a:lnTo>
                    <a:pt x="16691" y="8724"/>
                  </a:lnTo>
                  <a:lnTo>
                    <a:pt x="17673" y="5245"/>
                  </a:lnTo>
                  <a:lnTo>
                    <a:pt x="18655" y="5321"/>
                  </a:lnTo>
                  <a:lnTo>
                    <a:pt x="19636" y="7983"/>
                  </a:lnTo>
                  <a:lnTo>
                    <a:pt x="20618" y="4261"/>
                  </a:lnTo>
                  <a:lnTo>
                    <a:pt x="21600" y="0"/>
                  </a:lnTo>
                </a:path>
              </a:pathLst>
            </a:custGeom>
            <a:noFill/>
            <a:ln w="24896" cap="rnd">
              <a:solidFill>
                <a:srgbClr val="59A14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2" name="Shape 468"/>
            <p:cNvSpPr/>
            <p:nvPr/>
          </p:nvSpPr>
          <p:spPr>
            <a:xfrm>
              <a:off x="739761" y="2031592"/>
              <a:ext cx="5674101" cy="1059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771" y="19934"/>
                  </a:lnTo>
                  <a:lnTo>
                    <a:pt x="1543" y="21600"/>
                  </a:lnTo>
                  <a:lnTo>
                    <a:pt x="2314" y="20606"/>
                  </a:lnTo>
                  <a:lnTo>
                    <a:pt x="3086" y="19207"/>
                  </a:lnTo>
                  <a:lnTo>
                    <a:pt x="4629" y="17045"/>
                  </a:lnTo>
                  <a:lnTo>
                    <a:pt x="5400" y="13015"/>
                  </a:lnTo>
                  <a:lnTo>
                    <a:pt x="6171" y="10521"/>
                  </a:lnTo>
                  <a:lnTo>
                    <a:pt x="6943" y="10478"/>
                  </a:lnTo>
                  <a:lnTo>
                    <a:pt x="7714" y="10684"/>
                  </a:lnTo>
                  <a:lnTo>
                    <a:pt x="10029" y="10481"/>
                  </a:lnTo>
                  <a:lnTo>
                    <a:pt x="10800" y="8987"/>
                  </a:lnTo>
                  <a:lnTo>
                    <a:pt x="11571" y="13720"/>
                  </a:lnTo>
                  <a:lnTo>
                    <a:pt x="12343" y="8690"/>
                  </a:lnTo>
                  <a:lnTo>
                    <a:pt x="13114" y="10667"/>
                  </a:lnTo>
                  <a:lnTo>
                    <a:pt x="13886" y="12101"/>
                  </a:lnTo>
                  <a:lnTo>
                    <a:pt x="14657" y="13553"/>
                  </a:lnTo>
                  <a:lnTo>
                    <a:pt x="15429" y="14680"/>
                  </a:lnTo>
                  <a:lnTo>
                    <a:pt x="16200" y="14219"/>
                  </a:lnTo>
                  <a:lnTo>
                    <a:pt x="16971" y="19489"/>
                  </a:lnTo>
                  <a:lnTo>
                    <a:pt x="17743" y="18470"/>
                  </a:lnTo>
                  <a:lnTo>
                    <a:pt x="18514" y="17639"/>
                  </a:lnTo>
                  <a:lnTo>
                    <a:pt x="19286" y="16695"/>
                  </a:lnTo>
                  <a:lnTo>
                    <a:pt x="20057" y="16622"/>
                  </a:lnTo>
                  <a:lnTo>
                    <a:pt x="20829" y="15957"/>
                  </a:lnTo>
                  <a:lnTo>
                    <a:pt x="21600" y="17794"/>
                  </a:lnTo>
                </a:path>
              </a:pathLst>
            </a:custGeom>
            <a:noFill/>
            <a:ln w="24896" cap="rnd">
              <a:solidFill>
                <a:srgbClr val="FFBE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3" name="Shape 469"/>
            <p:cNvSpPr/>
            <p:nvPr/>
          </p:nvSpPr>
          <p:spPr>
            <a:xfrm>
              <a:off x="2158286" y="3083451"/>
              <a:ext cx="4255576" cy="49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894"/>
                  </a:moveTo>
                  <a:lnTo>
                    <a:pt x="1029" y="21600"/>
                  </a:lnTo>
                  <a:lnTo>
                    <a:pt x="2057" y="19418"/>
                  </a:lnTo>
                  <a:lnTo>
                    <a:pt x="3086" y="1622"/>
                  </a:lnTo>
                  <a:lnTo>
                    <a:pt x="6171" y="0"/>
                  </a:lnTo>
                  <a:lnTo>
                    <a:pt x="7200" y="8621"/>
                  </a:lnTo>
                  <a:lnTo>
                    <a:pt x="8229" y="17917"/>
                  </a:lnTo>
                  <a:lnTo>
                    <a:pt x="9257" y="15214"/>
                  </a:lnTo>
                  <a:lnTo>
                    <a:pt x="10286" y="12719"/>
                  </a:lnTo>
                  <a:lnTo>
                    <a:pt x="11314" y="11786"/>
                  </a:lnTo>
                  <a:lnTo>
                    <a:pt x="12343" y="21269"/>
                  </a:lnTo>
                  <a:lnTo>
                    <a:pt x="13371" y="16917"/>
                  </a:lnTo>
                  <a:lnTo>
                    <a:pt x="14400" y="10466"/>
                  </a:lnTo>
                  <a:lnTo>
                    <a:pt x="15429" y="11909"/>
                  </a:lnTo>
                  <a:lnTo>
                    <a:pt x="16457" y="17907"/>
                  </a:lnTo>
                  <a:lnTo>
                    <a:pt x="17486" y="18407"/>
                  </a:lnTo>
                  <a:lnTo>
                    <a:pt x="18514" y="7349"/>
                  </a:lnTo>
                  <a:lnTo>
                    <a:pt x="19543" y="944"/>
                  </a:lnTo>
                  <a:lnTo>
                    <a:pt x="20571" y="11418"/>
                  </a:lnTo>
                  <a:lnTo>
                    <a:pt x="21600" y="4717"/>
                  </a:lnTo>
                </a:path>
              </a:pathLst>
            </a:custGeom>
            <a:noFill/>
            <a:ln w="24896" cap="rnd">
              <a:solidFill>
                <a:srgbClr val="F28E2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4" name="Shape 470"/>
            <p:cNvSpPr/>
            <p:nvPr/>
          </p:nvSpPr>
          <p:spPr>
            <a:xfrm>
              <a:off x="739761" y="2883249"/>
              <a:ext cx="5674101" cy="247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985"/>
                  </a:moveTo>
                  <a:lnTo>
                    <a:pt x="771" y="19815"/>
                  </a:lnTo>
                  <a:lnTo>
                    <a:pt x="2314" y="16506"/>
                  </a:lnTo>
                  <a:lnTo>
                    <a:pt x="3086" y="19449"/>
                  </a:lnTo>
                  <a:lnTo>
                    <a:pt x="4629" y="20859"/>
                  </a:lnTo>
                  <a:lnTo>
                    <a:pt x="5400" y="19176"/>
                  </a:lnTo>
                  <a:lnTo>
                    <a:pt x="6171" y="20465"/>
                  </a:lnTo>
                  <a:lnTo>
                    <a:pt x="6943" y="19429"/>
                  </a:lnTo>
                  <a:lnTo>
                    <a:pt x="7714" y="21600"/>
                  </a:lnTo>
                  <a:lnTo>
                    <a:pt x="10029" y="17455"/>
                  </a:lnTo>
                  <a:lnTo>
                    <a:pt x="10800" y="15972"/>
                  </a:lnTo>
                  <a:lnTo>
                    <a:pt x="11571" y="4889"/>
                  </a:lnTo>
                  <a:lnTo>
                    <a:pt x="12343" y="11594"/>
                  </a:lnTo>
                  <a:lnTo>
                    <a:pt x="13114" y="10805"/>
                  </a:lnTo>
                  <a:lnTo>
                    <a:pt x="13886" y="9184"/>
                  </a:lnTo>
                  <a:lnTo>
                    <a:pt x="14657" y="15299"/>
                  </a:lnTo>
                  <a:lnTo>
                    <a:pt x="15429" y="12820"/>
                  </a:lnTo>
                  <a:lnTo>
                    <a:pt x="16200" y="20081"/>
                  </a:lnTo>
                  <a:lnTo>
                    <a:pt x="16971" y="10206"/>
                  </a:lnTo>
                  <a:lnTo>
                    <a:pt x="17743" y="13193"/>
                  </a:lnTo>
                  <a:lnTo>
                    <a:pt x="18514" y="12069"/>
                  </a:lnTo>
                  <a:lnTo>
                    <a:pt x="19286" y="4046"/>
                  </a:lnTo>
                  <a:lnTo>
                    <a:pt x="20057" y="0"/>
                  </a:lnTo>
                  <a:lnTo>
                    <a:pt x="20829" y="2678"/>
                  </a:lnTo>
                  <a:lnTo>
                    <a:pt x="21600" y="3097"/>
                  </a:lnTo>
                </a:path>
              </a:pathLst>
            </a:custGeom>
            <a:noFill/>
            <a:ln w="24896" cap="rnd">
              <a:solidFill>
                <a:srgbClr val="A0CBE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5" name="Shape 471"/>
            <p:cNvSpPr/>
            <p:nvPr/>
          </p:nvSpPr>
          <p:spPr>
            <a:xfrm>
              <a:off x="1347700" y="3060691"/>
              <a:ext cx="5066162" cy="7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517"/>
                  </a:moveTo>
                  <a:lnTo>
                    <a:pt x="864" y="16152"/>
                  </a:lnTo>
                  <a:lnTo>
                    <a:pt x="2592" y="9495"/>
                  </a:lnTo>
                  <a:lnTo>
                    <a:pt x="3456" y="19788"/>
                  </a:lnTo>
                  <a:lnTo>
                    <a:pt x="4320" y="15717"/>
                  </a:lnTo>
                  <a:lnTo>
                    <a:pt x="5184" y="15975"/>
                  </a:lnTo>
                  <a:lnTo>
                    <a:pt x="6048" y="21600"/>
                  </a:lnTo>
                  <a:lnTo>
                    <a:pt x="8640" y="18564"/>
                  </a:lnTo>
                  <a:lnTo>
                    <a:pt x="9504" y="9841"/>
                  </a:lnTo>
                  <a:lnTo>
                    <a:pt x="10368" y="16152"/>
                  </a:lnTo>
                  <a:lnTo>
                    <a:pt x="11232" y="17956"/>
                  </a:lnTo>
                  <a:lnTo>
                    <a:pt x="12096" y="17737"/>
                  </a:lnTo>
                  <a:lnTo>
                    <a:pt x="12960" y="7683"/>
                  </a:lnTo>
                  <a:lnTo>
                    <a:pt x="13824" y="8932"/>
                  </a:lnTo>
                  <a:lnTo>
                    <a:pt x="15552" y="9169"/>
                  </a:lnTo>
                  <a:lnTo>
                    <a:pt x="16416" y="15346"/>
                  </a:lnTo>
                  <a:lnTo>
                    <a:pt x="17280" y="16792"/>
                  </a:lnTo>
                  <a:lnTo>
                    <a:pt x="18144" y="2688"/>
                  </a:lnTo>
                  <a:lnTo>
                    <a:pt x="19008" y="0"/>
                  </a:lnTo>
                  <a:lnTo>
                    <a:pt x="19872" y="1743"/>
                  </a:lnTo>
                  <a:lnTo>
                    <a:pt x="20736" y="7611"/>
                  </a:lnTo>
                  <a:lnTo>
                    <a:pt x="21600" y="836"/>
                  </a:lnTo>
                </a:path>
              </a:pathLst>
            </a:custGeom>
            <a:noFill/>
            <a:ln w="24896" cap="rnd">
              <a:solidFill>
                <a:srgbClr val="4E79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6" name="Shape 473"/>
            <p:cNvSpPr/>
            <p:nvPr/>
          </p:nvSpPr>
          <p:spPr>
            <a:xfrm>
              <a:off x="431642" y="3270411"/>
              <a:ext cx="6282040" cy="1"/>
            </a:xfrm>
            <a:prstGeom prst="line">
              <a:avLst/>
            </a:prstGeom>
            <a:noFill/>
            <a:ln w="8299" cap="sq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7" name="Shape 474"/>
            <p:cNvSpPr/>
            <p:nvPr/>
          </p:nvSpPr>
          <p:spPr>
            <a:xfrm flipH="1">
              <a:off x="431642" y="494802"/>
              <a:ext cx="1" cy="2775610"/>
            </a:xfrm>
            <a:prstGeom prst="line">
              <a:avLst/>
            </a:prstGeom>
            <a:noFill/>
            <a:ln w="8299" cap="sq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8" name="Shape 4253"/>
            <p:cNvSpPr/>
            <p:nvPr/>
          </p:nvSpPr>
          <p:spPr>
            <a:xfrm>
              <a:off x="6804967" y="281292"/>
              <a:ext cx="116181" cy="135870"/>
            </a:xfrm>
            <a:prstGeom prst="rect">
              <a:avLst/>
            </a:prstGeom>
            <a:solidFill>
              <a:srgbClr val="4E79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9" name="Rectangle 90"/>
            <p:cNvSpPr txBox="1"/>
            <p:nvPr/>
          </p:nvSpPr>
          <p:spPr>
            <a:xfrm>
              <a:off x="6962639" y="270113"/>
              <a:ext cx="431484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Africa</a:t>
              </a:r>
            </a:p>
          </p:txBody>
        </p:sp>
        <p:sp>
          <p:nvSpPr>
            <p:cNvPr id="500" name="Shape 4256"/>
            <p:cNvSpPr/>
            <p:nvPr/>
          </p:nvSpPr>
          <p:spPr>
            <a:xfrm>
              <a:off x="6804967" y="475391"/>
              <a:ext cx="116181" cy="135869"/>
            </a:xfrm>
            <a:prstGeom prst="rect">
              <a:avLst/>
            </a:prstGeom>
            <a:solidFill>
              <a:srgbClr val="A0CBE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1" name="Rectangle 92"/>
            <p:cNvSpPr txBox="1"/>
            <p:nvPr/>
          </p:nvSpPr>
          <p:spPr>
            <a:xfrm>
              <a:off x="6962639" y="464212"/>
              <a:ext cx="633085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Australia</a:t>
              </a:r>
            </a:p>
          </p:txBody>
        </p:sp>
        <p:sp>
          <p:nvSpPr>
            <p:cNvPr id="502" name="Shape 4259"/>
            <p:cNvSpPr/>
            <p:nvPr/>
          </p:nvSpPr>
          <p:spPr>
            <a:xfrm>
              <a:off x="6804967" y="669490"/>
              <a:ext cx="116181" cy="135869"/>
            </a:xfrm>
            <a:prstGeom prst="rect">
              <a:avLst/>
            </a:prstGeom>
            <a:solidFill>
              <a:srgbClr val="F28E2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3" name="Rectangle 94"/>
            <p:cNvSpPr txBox="1"/>
            <p:nvPr/>
          </p:nvSpPr>
          <p:spPr>
            <a:xfrm>
              <a:off x="6962639" y="658311"/>
              <a:ext cx="1056807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defRPr sz="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Central</a:t>
              </a:r>
              <a:r>
                <a:rPr spc="-565"/>
                <a:t> </a:t>
              </a:r>
              <a:r>
                <a:t>America</a:t>
              </a:r>
            </a:p>
          </p:txBody>
        </p:sp>
        <p:sp>
          <p:nvSpPr>
            <p:cNvPr id="504" name="Shape 4264"/>
            <p:cNvSpPr/>
            <p:nvPr/>
          </p:nvSpPr>
          <p:spPr>
            <a:xfrm>
              <a:off x="6804967" y="863588"/>
              <a:ext cx="116181" cy="135870"/>
            </a:xfrm>
            <a:prstGeom prst="rect">
              <a:avLst/>
            </a:prstGeom>
            <a:solidFill>
              <a:srgbClr val="FFBE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5" name="Rectangle 96"/>
            <p:cNvSpPr txBox="1"/>
            <p:nvPr/>
          </p:nvSpPr>
          <p:spPr>
            <a:xfrm>
              <a:off x="6962639" y="852408"/>
              <a:ext cx="990411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defRPr sz="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Central</a:t>
              </a:r>
              <a:r>
                <a:rPr spc="-565"/>
                <a:t> </a:t>
              </a:r>
              <a:r>
                <a:t>Europe</a:t>
              </a:r>
            </a:p>
          </p:txBody>
        </p:sp>
        <p:sp>
          <p:nvSpPr>
            <p:cNvPr id="506" name="Shape 4269"/>
            <p:cNvSpPr/>
            <p:nvPr/>
          </p:nvSpPr>
          <p:spPr>
            <a:xfrm>
              <a:off x="6804967" y="1057687"/>
              <a:ext cx="116181" cy="135869"/>
            </a:xfrm>
            <a:prstGeom prst="rect">
              <a:avLst/>
            </a:prstGeom>
            <a:solidFill>
              <a:srgbClr val="59A14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7" name="Rectangle 98"/>
            <p:cNvSpPr txBox="1"/>
            <p:nvPr/>
          </p:nvSpPr>
          <p:spPr>
            <a:xfrm>
              <a:off x="6962639" y="1046507"/>
              <a:ext cx="635154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defRPr sz="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East</a:t>
              </a:r>
              <a:r>
                <a:rPr spc="-450"/>
                <a:t> </a:t>
              </a:r>
              <a:r>
                <a:t>Asia</a:t>
              </a:r>
            </a:p>
          </p:txBody>
        </p:sp>
        <p:sp>
          <p:nvSpPr>
            <p:cNvPr id="508" name="Shape 4274"/>
            <p:cNvSpPr/>
            <p:nvPr/>
          </p:nvSpPr>
          <p:spPr>
            <a:xfrm>
              <a:off x="6804967" y="1251785"/>
              <a:ext cx="116181" cy="135870"/>
            </a:xfrm>
            <a:prstGeom prst="rect">
              <a:avLst/>
            </a:prstGeom>
            <a:solidFill>
              <a:srgbClr val="8CD1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9" name="Rectangle 100"/>
            <p:cNvSpPr txBox="1"/>
            <p:nvPr/>
          </p:nvSpPr>
          <p:spPr>
            <a:xfrm>
              <a:off x="6962639" y="1240605"/>
              <a:ext cx="1020419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defRPr sz="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Eastern</a:t>
              </a:r>
              <a:r>
                <a:rPr spc="-330"/>
                <a:t> </a:t>
              </a:r>
              <a:r>
                <a:t>Europe</a:t>
              </a:r>
            </a:p>
          </p:txBody>
        </p:sp>
        <p:sp>
          <p:nvSpPr>
            <p:cNvPr id="510" name="Shape 4279"/>
            <p:cNvSpPr/>
            <p:nvPr/>
          </p:nvSpPr>
          <p:spPr>
            <a:xfrm>
              <a:off x="6804967" y="1445884"/>
              <a:ext cx="116181" cy="135871"/>
            </a:xfrm>
            <a:prstGeom prst="rect">
              <a:avLst/>
            </a:prstGeom>
            <a:solidFill>
              <a:srgbClr val="B6992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1" name="Rectangle 102"/>
            <p:cNvSpPr txBox="1"/>
            <p:nvPr/>
          </p:nvSpPr>
          <p:spPr>
            <a:xfrm>
              <a:off x="6962639" y="1434704"/>
              <a:ext cx="1332735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defRPr sz="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Indian</a:t>
              </a:r>
              <a:r>
                <a:rPr spc="-330"/>
                <a:t> </a:t>
              </a:r>
              <a:r>
                <a:t>Subcontinent</a:t>
              </a:r>
            </a:p>
          </p:txBody>
        </p:sp>
        <p:sp>
          <p:nvSpPr>
            <p:cNvPr id="512" name="Shape 4284"/>
            <p:cNvSpPr/>
            <p:nvPr/>
          </p:nvSpPr>
          <p:spPr>
            <a:xfrm>
              <a:off x="6804967" y="1639983"/>
              <a:ext cx="116181" cy="135870"/>
            </a:xfrm>
            <a:prstGeom prst="rect">
              <a:avLst/>
            </a:prstGeom>
            <a:solidFill>
              <a:srgbClr val="F1CE6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3" name="Rectangle 104"/>
            <p:cNvSpPr txBox="1"/>
            <p:nvPr/>
          </p:nvSpPr>
          <p:spPr>
            <a:xfrm>
              <a:off x="6962639" y="1628802"/>
              <a:ext cx="812955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defRPr sz="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Middle</a:t>
              </a:r>
              <a:r>
                <a:rPr spc="-360"/>
                <a:t> </a:t>
              </a:r>
              <a:r>
                <a:t>East</a:t>
              </a:r>
            </a:p>
          </p:txBody>
        </p:sp>
        <p:sp>
          <p:nvSpPr>
            <p:cNvPr id="514" name="Shape 4289"/>
            <p:cNvSpPr/>
            <p:nvPr/>
          </p:nvSpPr>
          <p:spPr>
            <a:xfrm>
              <a:off x="6804967" y="1834081"/>
              <a:ext cx="116181" cy="135870"/>
            </a:xfrm>
            <a:prstGeom prst="rect">
              <a:avLst/>
            </a:prstGeom>
            <a:solidFill>
              <a:srgbClr val="49989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5" name="Rectangle 106"/>
            <p:cNvSpPr txBox="1"/>
            <p:nvPr/>
          </p:nvSpPr>
          <p:spPr>
            <a:xfrm>
              <a:off x="6962639" y="1822901"/>
              <a:ext cx="1431035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defRPr sz="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Minorities</a:t>
              </a:r>
              <a:r>
                <a:rPr spc="-395"/>
                <a:t> </a:t>
              </a:r>
              <a:r>
                <a:t>and</a:t>
              </a:r>
              <a:r>
                <a:rPr spc="-325"/>
                <a:t> </a:t>
              </a:r>
              <a:r>
                <a:t>Others</a:t>
              </a:r>
            </a:p>
          </p:txBody>
        </p:sp>
        <p:sp>
          <p:nvSpPr>
            <p:cNvPr id="516" name="Shape 4296"/>
            <p:cNvSpPr/>
            <p:nvPr/>
          </p:nvSpPr>
          <p:spPr>
            <a:xfrm>
              <a:off x="6804967" y="2028180"/>
              <a:ext cx="116181" cy="135869"/>
            </a:xfrm>
            <a:prstGeom prst="rect">
              <a:avLst/>
            </a:prstGeom>
            <a:solidFill>
              <a:srgbClr val="86BCB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7" name="Rectangle 108"/>
            <p:cNvSpPr txBox="1"/>
            <p:nvPr/>
          </p:nvSpPr>
          <p:spPr>
            <a:xfrm>
              <a:off x="6962639" y="2017000"/>
              <a:ext cx="965406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defRPr sz="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North</a:t>
              </a:r>
              <a:r>
                <a:rPr spc="-330"/>
                <a:t> </a:t>
              </a:r>
              <a:r>
                <a:t>America</a:t>
              </a:r>
            </a:p>
          </p:txBody>
        </p:sp>
        <p:sp>
          <p:nvSpPr>
            <p:cNvPr id="518" name="Shape 4301"/>
            <p:cNvSpPr/>
            <p:nvPr/>
          </p:nvSpPr>
          <p:spPr>
            <a:xfrm>
              <a:off x="6804967" y="2222278"/>
              <a:ext cx="116181" cy="135870"/>
            </a:xfrm>
            <a:prstGeom prst="rect">
              <a:avLst/>
            </a:prstGeom>
            <a:solidFill>
              <a:srgbClr val="E157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9" name="Rectangle 110"/>
            <p:cNvSpPr txBox="1"/>
            <p:nvPr/>
          </p:nvSpPr>
          <p:spPr>
            <a:xfrm>
              <a:off x="6962639" y="2211098"/>
              <a:ext cx="1107509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defRPr sz="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Northern</a:t>
              </a:r>
              <a:r>
                <a:rPr spc="-330"/>
                <a:t> </a:t>
              </a:r>
              <a:r>
                <a:t>Europe</a:t>
              </a:r>
            </a:p>
          </p:txBody>
        </p:sp>
        <p:sp>
          <p:nvSpPr>
            <p:cNvPr id="520" name="Shape 4306"/>
            <p:cNvSpPr/>
            <p:nvPr/>
          </p:nvSpPr>
          <p:spPr>
            <a:xfrm>
              <a:off x="6804967" y="2416377"/>
              <a:ext cx="116181" cy="135871"/>
            </a:xfrm>
            <a:prstGeom prst="rect">
              <a:avLst/>
            </a:prstGeom>
            <a:solidFill>
              <a:srgbClr val="FF9D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1" name="Rectangle 112"/>
            <p:cNvSpPr txBox="1"/>
            <p:nvPr/>
          </p:nvSpPr>
          <p:spPr>
            <a:xfrm>
              <a:off x="6962639" y="2405197"/>
              <a:ext cx="967303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defRPr sz="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South</a:t>
              </a:r>
              <a:r>
                <a:rPr spc="-330"/>
                <a:t> </a:t>
              </a:r>
              <a:r>
                <a:t>America</a:t>
              </a:r>
            </a:p>
          </p:txBody>
        </p:sp>
        <p:sp>
          <p:nvSpPr>
            <p:cNvPr id="522" name="Shape 4311"/>
            <p:cNvSpPr/>
            <p:nvPr/>
          </p:nvSpPr>
          <p:spPr>
            <a:xfrm>
              <a:off x="6804967" y="2610476"/>
              <a:ext cx="116181" cy="135870"/>
            </a:xfrm>
            <a:prstGeom prst="rect">
              <a:avLst/>
            </a:prstGeom>
            <a:solidFill>
              <a:srgbClr val="79706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3" name="Rectangle 114"/>
            <p:cNvSpPr txBox="1"/>
            <p:nvPr/>
          </p:nvSpPr>
          <p:spPr>
            <a:xfrm>
              <a:off x="6962639" y="2599295"/>
              <a:ext cx="1033008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defRPr sz="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South</a:t>
              </a:r>
              <a:r>
                <a:rPr spc="-330"/>
                <a:t> </a:t>
              </a:r>
              <a:r>
                <a:t>East</a:t>
              </a:r>
              <a:r>
                <a:rPr spc="-450"/>
                <a:t> </a:t>
              </a:r>
              <a:r>
                <a:t>Asia</a:t>
              </a:r>
            </a:p>
          </p:txBody>
        </p:sp>
        <p:sp>
          <p:nvSpPr>
            <p:cNvPr id="524" name="Shape 4318"/>
            <p:cNvSpPr/>
            <p:nvPr/>
          </p:nvSpPr>
          <p:spPr>
            <a:xfrm>
              <a:off x="6804967" y="2804574"/>
              <a:ext cx="116181" cy="135871"/>
            </a:xfrm>
            <a:prstGeom prst="rect">
              <a:avLst/>
            </a:prstGeom>
            <a:solidFill>
              <a:srgbClr val="BAB0A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5" name="Rectangle 116"/>
            <p:cNvSpPr txBox="1"/>
            <p:nvPr/>
          </p:nvSpPr>
          <p:spPr>
            <a:xfrm>
              <a:off x="6962639" y="2793394"/>
              <a:ext cx="1068534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defRPr sz="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Western</a:t>
              </a:r>
              <a:r>
                <a:rPr spc="-330"/>
                <a:t> </a:t>
              </a:r>
              <a:r>
                <a:t>Europe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Title 1"/>
          <p:cNvSpPr txBox="1"/>
          <p:nvPr>
            <p:ph type="title"/>
          </p:nvPr>
        </p:nvSpPr>
        <p:spPr>
          <a:xfrm>
            <a:off x="1295401" y="982131"/>
            <a:ext cx="9601198" cy="1303869"/>
          </a:xfrm>
          <a:prstGeom prst="rect">
            <a:avLst/>
          </a:prstGeom>
        </p:spPr>
        <p:txBody>
          <a:bodyPr/>
          <a:lstStyle/>
          <a:p>
            <a:pPr/>
            <a:r>
              <a:t>Calculated Fields Used</a:t>
            </a:r>
          </a:p>
        </p:txBody>
      </p:sp>
      <p:pic>
        <p:nvPicPr>
          <p:cNvPr id="52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23250" t="20973" r="24250" b="60004"/>
          <a:stretch>
            <a:fillRect/>
          </a:stretch>
        </p:blipFill>
        <p:spPr>
          <a:xfrm>
            <a:off x="2537459" y="2777065"/>
            <a:ext cx="6400802" cy="13038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30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23250" t="21468" r="37750" b="59511"/>
          <a:stretch>
            <a:fillRect/>
          </a:stretch>
        </p:blipFill>
        <p:spPr>
          <a:xfrm>
            <a:off x="6271262" y="4732864"/>
            <a:ext cx="4754881" cy="1303869"/>
          </a:xfrm>
          <a:prstGeom prst="rect">
            <a:avLst/>
          </a:prstGeom>
          <a:ln w="12700">
            <a:miter lim="400000"/>
          </a:ln>
        </p:spPr>
      </p:pic>
      <p:pic>
        <p:nvPicPr>
          <p:cNvPr id="531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23437" t="21468" r="44500" b="59511"/>
          <a:stretch>
            <a:fillRect/>
          </a:stretch>
        </p:blipFill>
        <p:spPr>
          <a:xfrm>
            <a:off x="1645920" y="4080933"/>
            <a:ext cx="3909060" cy="13038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itle 1"/>
          <p:cNvSpPr txBox="1"/>
          <p:nvPr>
            <p:ph type="title"/>
          </p:nvPr>
        </p:nvSpPr>
        <p:spPr>
          <a:xfrm>
            <a:off x="1295401" y="982131"/>
            <a:ext cx="9601198" cy="1303869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Percentage of Medals Won By Region (with Prediction in Python)</a:t>
            </a:r>
          </a:p>
        </p:txBody>
      </p:sp>
      <p:grpSp>
        <p:nvGrpSpPr>
          <p:cNvPr id="659" name="Group 4"/>
          <p:cNvGrpSpPr/>
          <p:nvPr/>
        </p:nvGrpSpPr>
        <p:grpSpPr>
          <a:xfrm>
            <a:off x="1192695" y="2756452"/>
            <a:ext cx="10049833" cy="3119416"/>
            <a:chOff x="0" y="0"/>
            <a:chExt cx="10049831" cy="3119415"/>
          </a:xfrm>
        </p:grpSpPr>
        <p:sp>
          <p:nvSpPr>
            <p:cNvPr id="534" name="Shape 189"/>
            <p:cNvSpPr/>
            <p:nvPr/>
          </p:nvSpPr>
          <p:spPr>
            <a:xfrm>
              <a:off x="597815" y="3083227"/>
              <a:ext cx="1" cy="36189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5" name="Shape 190"/>
            <p:cNvSpPr/>
            <p:nvPr/>
          </p:nvSpPr>
          <p:spPr>
            <a:xfrm>
              <a:off x="1164028" y="3083227"/>
              <a:ext cx="1" cy="36189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6" name="Shape 191"/>
            <p:cNvSpPr/>
            <p:nvPr/>
          </p:nvSpPr>
          <p:spPr>
            <a:xfrm>
              <a:off x="1730241" y="3083227"/>
              <a:ext cx="1" cy="36189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7" name="Shape 192"/>
            <p:cNvSpPr/>
            <p:nvPr/>
          </p:nvSpPr>
          <p:spPr>
            <a:xfrm>
              <a:off x="2296455" y="3083227"/>
              <a:ext cx="1" cy="36189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8" name="Shape 193"/>
            <p:cNvSpPr/>
            <p:nvPr/>
          </p:nvSpPr>
          <p:spPr>
            <a:xfrm>
              <a:off x="2862668" y="3083227"/>
              <a:ext cx="1" cy="36189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9" name="Shape 194"/>
            <p:cNvSpPr/>
            <p:nvPr/>
          </p:nvSpPr>
          <p:spPr>
            <a:xfrm>
              <a:off x="3428881" y="3083227"/>
              <a:ext cx="1" cy="36189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0" name="Shape 195"/>
            <p:cNvSpPr/>
            <p:nvPr/>
          </p:nvSpPr>
          <p:spPr>
            <a:xfrm>
              <a:off x="3995095" y="3083227"/>
              <a:ext cx="1" cy="36189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1" name="Shape 196"/>
            <p:cNvSpPr/>
            <p:nvPr/>
          </p:nvSpPr>
          <p:spPr>
            <a:xfrm>
              <a:off x="4561308" y="3083227"/>
              <a:ext cx="1" cy="36189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2" name="Shape 197"/>
            <p:cNvSpPr/>
            <p:nvPr/>
          </p:nvSpPr>
          <p:spPr>
            <a:xfrm>
              <a:off x="5127521" y="3083227"/>
              <a:ext cx="1" cy="36189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3" name="Shape 198"/>
            <p:cNvSpPr/>
            <p:nvPr/>
          </p:nvSpPr>
          <p:spPr>
            <a:xfrm>
              <a:off x="5693734" y="3083227"/>
              <a:ext cx="1" cy="36189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4" name="Shape 199"/>
            <p:cNvSpPr/>
            <p:nvPr/>
          </p:nvSpPr>
          <p:spPr>
            <a:xfrm>
              <a:off x="6259948" y="3083227"/>
              <a:ext cx="1" cy="36189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5" name="Shape 200"/>
            <p:cNvSpPr/>
            <p:nvPr/>
          </p:nvSpPr>
          <p:spPr>
            <a:xfrm>
              <a:off x="6826161" y="3083227"/>
              <a:ext cx="1" cy="36189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6" name="Shape 201"/>
            <p:cNvSpPr/>
            <p:nvPr/>
          </p:nvSpPr>
          <p:spPr>
            <a:xfrm>
              <a:off x="7392374" y="3083227"/>
              <a:ext cx="1" cy="36189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7" name="Shape 217"/>
            <p:cNvSpPr/>
            <p:nvPr/>
          </p:nvSpPr>
          <p:spPr>
            <a:xfrm>
              <a:off x="492961" y="2931237"/>
              <a:ext cx="52428" cy="1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8" name="Shape 218"/>
            <p:cNvSpPr/>
            <p:nvPr/>
          </p:nvSpPr>
          <p:spPr>
            <a:xfrm>
              <a:off x="492961" y="2627257"/>
              <a:ext cx="52428" cy="1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9" name="Shape 219"/>
            <p:cNvSpPr/>
            <p:nvPr/>
          </p:nvSpPr>
          <p:spPr>
            <a:xfrm>
              <a:off x="492961" y="2323277"/>
              <a:ext cx="52428" cy="1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0" name="Shape 220"/>
            <p:cNvSpPr/>
            <p:nvPr/>
          </p:nvSpPr>
          <p:spPr>
            <a:xfrm>
              <a:off x="492961" y="2019297"/>
              <a:ext cx="52428" cy="1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1" name="Shape 221"/>
            <p:cNvSpPr/>
            <p:nvPr/>
          </p:nvSpPr>
          <p:spPr>
            <a:xfrm>
              <a:off x="492961" y="1715316"/>
              <a:ext cx="52428" cy="1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2" name="Shape 223"/>
            <p:cNvSpPr/>
            <p:nvPr/>
          </p:nvSpPr>
          <p:spPr>
            <a:xfrm>
              <a:off x="492961" y="1107356"/>
              <a:ext cx="52428" cy="1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3" name="Shape 224"/>
            <p:cNvSpPr/>
            <p:nvPr/>
          </p:nvSpPr>
          <p:spPr>
            <a:xfrm>
              <a:off x="492961" y="796138"/>
              <a:ext cx="52428" cy="1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4" name="Shape 225"/>
            <p:cNvSpPr/>
            <p:nvPr/>
          </p:nvSpPr>
          <p:spPr>
            <a:xfrm>
              <a:off x="492961" y="492158"/>
              <a:ext cx="52428" cy="1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5" name="Shape 226"/>
            <p:cNvSpPr/>
            <p:nvPr/>
          </p:nvSpPr>
          <p:spPr>
            <a:xfrm>
              <a:off x="492961" y="188178"/>
              <a:ext cx="52428" cy="1"/>
            </a:xfrm>
            <a:prstGeom prst="line">
              <a:avLst/>
            </a:prstGeom>
            <a:noFill/>
            <a:ln w="9525" cap="flat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6" name="Rectangle 27"/>
            <p:cNvSpPr txBox="1"/>
            <p:nvPr/>
          </p:nvSpPr>
          <p:spPr>
            <a:xfrm>
              <a:off x="396626" y="2872237"/>
              <a:ext cx="167348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557" name="Rectangle 28"/>
            <p:cNvSpPr txBox="1"/>
            <p:nvPr/>
          </p:nvSpPr>
          <p:spPr>
            <a:xfrm>
              <a:off x="321262" y="2568256"/>
              <a:ext cx="26758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pc="-360" sz="9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558" name="Rectangle 29"/>
            <p:cNvSpPr txBox="1"/>
            <p:nvPr/>
          </p:nvSpPr>
          <p:spPr>
            <a:xfrm>
              <a:off x="321262" y="2264275"/>
              <a:ext cx="26758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pc="-360" sz="9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20</a:t>
              </a:r>
            </a:p>
          </p:txBody>
        </p:sp>
        <p:sp>
          <p:nvSpPr>
            <p:cNvPr id="559" name="Rectangle 30"/>
            <p:cNvSpPr txBox="1"/>
            <p:nvPr/>
          </p:nvSpPr>
          <p:spPr>
            <a:xfrm>
              <a:off x="321262" y="1960295"/>
              <a:ext cx="26758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pc="-360" sz="9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560" name="Rectangle 31"/>
            <p:cNvSpPr txBox="1"/>
            <p:nvPr/>
          </p:nvSpPr>
          <p:spPr>
            <a:xfrm>
              <a:off x="321262" y="1656315"/>
              <a:ext cx="26758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pc="-360" sz="9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40</a:t>
              </a:r>
            </a:p>
          </p:txBody>
        </p:sp>
        <p:sp>
          <p:nvSpPr>
            <p:cNvPr id="561" name="Rectangle 32"/>
            <p:cNvSpPr txBox="1"/>
            <p:nvPr/>
          </p:nvSpPr>
          <p:spPr>
            <a:xfrm>
              <a:off x="321262" y="1352335"/>
              <a:ext cx="26758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pc="-360" sz="9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50</a:t>
              </a:r>
            </a:p>
          </p:txBody>
        </p:sp>
        <p:sp>
          <p:nvSpPr>
            <p:cNvPr id="562" name="Rectangle 33"/>
            <p:cNvSpPr txBox="1"/>
            <p:nvPr/>
          </p:nvSpPr>
          <p:spPr>
            <a:xfrm>
              <a:off x="321262" y="1048355"/>
              <a:ext cx="26758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pc="-360" sz="9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60</a:t>
              </a:r>
            </a:p>
          </p:txBody>
        </p:sp>
        <p:sp>
          <p:nvSpPr>
            <p:cNvPr id="563" name="Rectangle 34"/>
            <p:cNvSpPr txBox="1"/>
            <p:nvPr/>
          </p:nvSpPr>
          <p:spPr>
            <a:xfrm>
              <a:off x="321262" y="737137"/>
              <a:ext cx="26758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pc="-360" sz="9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70</a:t>
              </a:r>
            </a:p>
          </p:txBody>
        </p:sp>
        <p:sp>
          <p:nvSpPr>
            <p:cNvPr id="564" name="Rectangle 35"/>
            <p:cNvSpPr txBox="1"/>
            <p:nvPr/>
          </p:nvSpPr>
          <p:spPr>
            <a:xfrm>
              <a:off x="321262" y="433157"/>
              <a:ext cx="26758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pc="-360" sz="9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80</a:t>
              </a:r>
            </a:p>
          </p:txBody>
        </p:sp>
        <p:sp>
          <p:nvSpPr>
            <p:cNvPr id="565" name="Rectangle 36"/>
            <p:cNvSpPr txBox="1"/>
            <p:nvPr/>
          </p:nvSpPr>
          <p:spPr>
            <a:xfrm>
              <a:off x="321262" y="129176"/>
              <a:ext cx="26758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pc="-360" sz="900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90</a:t>
              </a:r>
            </a:p>
          </p:txBody>
        </p:sp>
        <p:sp>
          <p:nvSpPr>
            <p:cNvPr id="566" name="Rectangle 37"/>
            <p:cNvSpPr txBox="1"/>
            <p:nvPr/>
          </p:nvSpPr>
          <p:spPr>
            <a:xfrm rot="16200000">
              <a:off x="5744" y="1959107"/>
              <a:ext cx="115513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P</a:t>
              </a:r>
            </a:p>
          </p:txBody>
        </p:sp>
        <p:sp>
          <p:nvSpPr>
            <p:cNvPr id="567" name="Rectangle 38"/>
            <p:cNvSpPr txBox="1"/>
            <p:nvPr/>
          </p:nvSpPr>
          <p:spPr>
            <a:xfrm rot="16200000">
              <a:off x="5744" y="1905617"/>
              <a:ext cx="115513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568" name="Rectangle 39"/>
            <p:cNvSpPr txBox="1"/>
            <p:nvPr/>
          </p:nvSpPr>
          <p:spPr>
            <a:xfrm rot="16200000">
              <a:off x="5744" y="1857442"/>
              <a:ext cx="115513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r</a:t>
              </a:r>
            </a:p>
          </p:txBody>
        </p:sp>
        <p:sp>
          <p:nvSpPr>
            <p:cNvPr id="569" name="Rectangle 40"/>
            <p:cNvSpPr txBox="1"/>
            <p:nvPr/>
          </p:nvSpPr>
          <p:spPr>
            <a:xfrm rot="16200000">
              <a:off x="5744" y="1820123"/>
              <a:ext cx="115513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70" name="Rectangle 41"/>
            <p:cNvSpPr txBox="1"/>
            <p:nvPr/>
          </p:nvSpPr>
          <p:spPr>
            <a:xfrm rot="16200000">
              <a:off x="5744" y="1778506"/>
              <a:ext cx="115513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571" name="Rectangle 42"/>
            <p:cNvSpPr txBox="1"/>
            <p:nvPr/>
          </p:nvSpPr>
          <p:spPr>
            <a:xfrm rot="16200000">
              <a:off x="5744" y="1730331"/>
              <a:ext cx="115513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n</a:t>
              </a:r>
            </a:p>
          </p:txBody>
        </p:sp>
        <p:sp>
          <p:nvSpPr>
            <p:cNvPr id="572" name="Rectangle 43"/>
            <p:cNvSpPr txBox="1"/>
            <p:nvPr/>
          </p:nvSpPr>
          <p:spPr>
            <a:xfrm rot="16200000">
              <a:off x="5744" y="1679102"/>
              <a:ext cx="115513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573" name="Rectangle 44"/>
            <p:cNvSpPr txBox="1"/>
            <p:nvPr/>
          </p:nvSpPr>
          <p:spPr>
            <a:xfrm rot="16200000">
              <a:off x="5744" y="1641217"/>
              <a:ext cx="115513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574" name="Rectangle 45"/>
            <p:cNvSpPr txBox="1"/>
            <p:nvPr/>
          </p:nvSpPr>
          <p:spPr>
            <a:xfrm rot="16200000">
              <a:off x="5744" y="1591911"/>
              <a:ext cx="115513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g</a:t>
              </a:r>
            </a:p>
          </p:txBody>
        </p:sp>
        <p:sp>
          <p:nvSpPr>
            <p:cNvPr id="575" name="Rectangle 46"/>
            <p:cNvSpPr txBox="1"/>
            <p:nvPr/>
          </p:nvSpPr>
          <p:spPr>
            <a:xfrm rot="16200000">
              <a:off x="5744" y="1540456"/>
              <a:ext cx="115513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576" name="Rectangle 47"/>
            <p:cNvSpPr txBox="1"/>
            <p:nvPr/>
          </p:nvSpPr>
          <p:spPr>
            <a:xfrm rot="16200000">
              <a:off x="5744" y="1492281"/>
              <a:ext cx="115513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577" name="Rectangle 48"/>
            <p:cNvSpPr txBox="1"/>
            <p:nvPr/>
          </p:nvSpPr>
          <p:spPr>
            <a:xfrm rot="16200000">
              <a:off x="5744" y="1473621"/>
              <a:ext cx="115513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o</a:t>
              </a:r>
            </a:p>
          </p:txBody>
        </p:sp>
        <p:sp>
          <p:nvSpPr>
            <p:cNvPr id="578" name="Rectangle 49"/>
            <p:cNvSpPr txBox="1"/>
            <p:nvPr/>
          </p:nvSpPr>
          <p:spPr>
            <a:xfrm rot="16200000">
              <a:off x="5744" y="1423297"/>
              <a:ext cx="115513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579" name="Rectangle 50"/>
            <p:cNvSpPr txBox="1"/>
            <p:nvPr/>
          </p:nvSpPr>
          <p:spPr>
            <a:xfrm rot="16200000">
              <a:off x="5744" y="1389144"/>
              <a:ext cx="115513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580" name="Rectangle 51"/>
            <p:cNvSpPr txBox="1"/>
            <p:nvPr/>
          </p:nvSpPr>
          <p:spPr>
            <a:xfrm rot="16200000">
              <a:off x="5744" y="1370485"/>
              <a:ext cx="115513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M</a:t>
              </a:r>
            </a:p>
          </p:txBody>
        </p:sp>
        <p:sp>
          <p:nvSpPr>
            <p:cNvPr id="581" name="Rectangle 52"/>
            <p:cNvSpPr txBox="1"/>
            <p:nvPr/>
          </p:nvSpPr>
          <p:spPr>
            <a:xfrm rot="16200000">
              <a:off x="5744" y="1291324"/>
              <a:ext cx="115513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582" name="Rectangle 53"/>
            <p:cNvSpPr txBox="1"/>
            <p:nvPr/>
          </p:nvSpPr>
          <p:spPr>
            <a:xfrm rot="16200000">
              <a:off x="5744" y="1243149"/>
              <a:ext cx="115513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583" name="Rectangle 54"/>
            <p:cNvSpPr txBox="1"/>
            <p:nvPr/>
          </p:nvSpPr>
          <p:spPr>
            <a:xfrm rot="16200000">
              <a:off x="5744" y="1191467"/>
              <a:ext cx="115513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584" name="Rectangle 55"/>
            <p:cNvSpPr txBox="1"/>
            <p:nvPr/>
          </p:nvSpPr>
          <p:spPr>
            <a:xfrm rot="16200000">
              <a:off x="5744" y="1142161"/>
              <a:ext cx="115513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l</a:t>
              </a:r>
            </a:p>
          </p:txBody>
        </p:sp>
        <p:sp>
          <p:nvSpPr>
            <p:cNvPr id="585" name="Rectangle 56"/>
            <p:cNvSpPr txBox="1"/>
            <p:nvPr/>
          </p:nvSpPr>
          <p:spPr>
            <a:xfrm rot="16200000">
              <a:off x="5744" y="1116716"/>
              <a:ext cx="115513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s</a:t>
              </a:r>
            </a:p>
          </p:txBody>
        </p:sp>
        <p:sp>
          <p:nvSpPr>
            <p:cNvPr id="586" name="Rectangle 57"/>
            <p:cNvSpPr txBox="1"/>
            <p:nvPr/>
          </p:nvSpPr>
          <p:spPr>
            <a:xfrm rot="16200000">
              <a:off x="5744" y="1072612"/>
              <a:ext cx="115513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587" name="Rectangle 58"/>
            <p:cNvSpPr txBox="1"/>
            <p:nvPr/>
          </p:nvSpPr>
          <p:spPr>
            <a:xfrm rot="16200000">
              <a:off x="5744" y="1053952"/>
              <a:ext cx="115513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W</a:t>
              </a:r>
            </a:p>
          </p:txBody>
        </p:sp>
        <p:sp>
          <p:nvSpPr>
            <p:cNvPr id="588" name="Rectangle 59"/>
            <p:cNvSpPr txBox="1"/>
            <p:nvPr/>
          </p:nvSpPr>
          <p:spPr>
            <a:xfrm rot="16200000">
              <a:off x="5744" y="968684"/>
              <a:ext cx="115513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o</a:t>
              </a:r>
            </a:p>
          </p:txBody>
        </p:sp>
        <p:sp>
          <p:nvSpPr>
            <p:cNvPr id="589" name="Rectangle 60"/>
            <p:cNvSpPr txBox="1"/>
            <p:nvPr/>
          </p:nvSpPr>
          <p:spPr>
            <a:xfrm rot="16200000">
              <a:off x="5744" y="918360"/>
              <a:ext cx="115513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n</a:t>
              </a:r>
            </a:p>
          </p:txBody>
        </p:sp>
        <p:sp>
          <p:nvSpPr>
            <p:cNvPr id="590" name="Shape 4068"/>
            <p:cNvSpPr/>
            <p:nvPr/>
          </p:nvSpPr>
          <p:spPr>
            <a:xfrm>
              <a:off x="545388" y="0"/>
              <a:ext cx="7371258" cy="309046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1" name="Shape 269"/>
            <p:cNvSpPr/>
            <p:nvPr/>
          </p:nvSpPr>
          <p:spPr>
            <a:xfrm>
              <a:off x="545388" y="2627257"/>
              <a:ext cx="7360773" cy="1"/>
            </a:xfrm>
            <a:prstGeom prst="line">
              <a:avLst/>
            </a:prstGeom>
            <a:noFill/>
            <a:ln w="9525" cap="sq">
              <a:solidFill>
                <a:srgbClr val="F2F2F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2" name="Shape 270"/>
            <p:cNvSpPr/>
            <p:nvPr/>
          </p:nvSpPr>
          <p:spPr>
            <a:xfrm>
              <a:off x="545388" y="2323277"/>
              <a:ext cx="7360773" cy="1"/>
            </a:xfrm>
            <a:prstGeom prst="line">
              <a:avLst/>
            </a:prstGeom>
            <a:noFill/>
            <a:ln w="9525" cap="sq">
              <a:solidFill>
                <a:srgbClr val="F2F2F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3" name="Shape 271"/>
            <p:cNvSpPr/>
            <p:nvPr/>
          </p:nvSpPr>
          <p:spPr>
            <a:xfrm>
              <a:off x="545388" y="2019297"/>
              <a:ext cx="7360773" cy="1"/>
            </a:xfrm>
            <a:prstGeom prst="line">
              <a:avLst/>
            </a:prstGeom>
            <a:noFill/>
            <a:ln w="9525" cap="sq">
              <a:solidFill>
                <a:srgbClr val="F2F2F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4" name="Shape 272"/>
            <p:cNvSpPr/>
            <p:nvPr/>
          </p:nvSpPr>
          <p:spPr>
            <a:xfrm>
              <a:off x="545388" y="1715316"/>
              <a:ext cx="7360773" cy="1"/>
            </a:xfrm>
            <a:prstGeom prst="line">
              <a:avLst/>
            </a:prstGeom>
            <a:noFill/>
            <a:ln w="9525" cap="sq">
              <a:solidFill>
                <a:srgbClr val="F2F2F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5" name="Shape 273"/>
            <p:cNvSpPr/>
            <p:nvPr/>
          </p:nvSpPr>
          <p:spPr>
            <a:xfrm>
              <a:off x="545388" y="1411336"/>
              <a:ext cx="7360773" cy="1"/>
            </a:xfrm>
            <a:prstGeom prst="line">
              <a:avLst/>
            </a:prstGeom>
            <a:noFill/>
            <a:ln w="9525" cap="sq">
              <a:solidFill>
                <a:srgbClr val="F2F2F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6" name="Shape 274"/>
            <p:cNvSpPr/>
            <p:nvPr/>
          </p:nvSpPr>
          <p:spPr>
            <a:xfrm>
              <a:off x="545388" y="1107356"/>
              <a:ext cx="7360773" cy="1"/>
            </a:xfrm>
            <a:prstGeom prst="line">
              <a:avLst/>
            </a:prstGeom>
            <a:noFill/>
            <a:ln w="9525" cap="sq">
              <a:solidFill>
                <a:srgbClr val="F2F2F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7" name="Shape 275"/>
            <p:cNvSpPr/>
            <p:nvPr/>
          </p:nvSpPr>
          <p:spPr>
            <a:xfrm>
              <a:off x="545388" y="796138"/>
              <a:ext cx="7360773" cy="1"/>
            </a:xfrm>
            <a:prstGeom prst="line">
              <a:avLst/>
            </a:prstGeom>
            <a:noFill/>
            <a:ln w="9525" cap="sq">
              <a:solidFill>
                <a:srgbClr val="F2F2F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8" name="Shape 276"/>
            <p:cNvSpPr/>
            <p:nvPr/>
          </p:nvSpPr>
          <p:spPr>
            <a:xfrm>
              <a:off x="545388" y="492158"/>
              <a:ext cx="7360773" cy="1"/>
            </a:xfrm>
            <a:prstGeom prst="line">
              <a:avLst/>
            </a:prstGeom>
            <a:noFill/>
            <a:ln w="9525" cap="sq">
              <a:solidFill>
                <a:srgbClr val="F2F2F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9" name="Shape 277"/>
            <p:cNvSpPr/>
            <p:nvPr/>
          </p:nvSpPr>
          <p:spPr>
            <a:xfrm>
              <a:off x="545388" y="188178"/>
              <a:ext cx="7360773" cy="1"/>
            </a:xfrm>
            <a:prstGeom prst="line">
              <a:avLst/>
            </a:prstGeom>
            <a:noFill/>
            <a:ln w="9525" cap="sq">
              <a:solidFill>
                <a:srgbClr val="F2F2F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0" name="Shape 279"/>
            <p:cNvSpPr/>
            <p:nvPr/>
          </p:nvSpPr>
          <p:spPr>
            <a:xfrm flipV="1">
              <a:off x="597815" y="0"/>
              <a:ext cx="1" cy="3075990"/>
            </a:xfrm>
            <a:prstGeom prst="line">
              <a:avLst/>
            </a:prstGeom>
            <a:noFill/>
            <a:ln w="9525" cap="sq">
              <a:solidFill>
                <a:srgbClr val="F2F2F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1" name="Shape 280"/>
            <p:cNvSpPr/>
            <p:nvPr/>
          </p:nvSpPr>
          <p:spPr>
            <a:xfrm flipV="1">
              <a:off x="1164028" y="0"/>
              <a:ext cx="1" cy="3075990"/>
            </a:xfrm>
            <a:prstGeom prst="line">
              <a:avLst/>
            </a:prstGeom>
            <a:noFill/>
            <a:ln w="9525" cap="sq">
              <a:solidFill>
                <a:srgbClr val="F2F2F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2" name="Shape 281"/>
            <p:cNvSpPr/>
            <p:nvPr/>
          </p:nvSpPr>
          <p:spPr>
            <a:xfrm flipV="1">
              <a:off x="1730241" y="0"/>
              <a:ext cx="1" cy="3075990"/>
            </a:xfrm>
            <a:prstGeom prst="line">
              <a:avLst/>
            </a:prstGeom>
            <a:noFill/>
            <a:ln w="9525" cap="sq">
              <a:solidFill>
                <a:srgbClr val="F2F2F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3" name="Shape 282"/>
            <p:cNvSpPr/>
            <p:nvPr/>
          </p:nvSpPr>
          <p:spPr>
            <a:xfrm flipV="1">
              <a:off x="2296455" y="0"/>
              <a:ext cx="1" cy="3075990"/>
            </a:xfrm>
            <a:prstGeom prst="line">
              <a:avLst/>
            </a:prstGeom>
            <a:noFill/>
            <a:ln w="9525" cap="sq">
              <a:solidFill>
                <a:srgbClr val="F2F2F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4" name="Shape 283"/>
            <p:cNvSpPr/>
            <p:nvPr/>
          </p:nvSpPr>
          <p:spPr>
            <a:xfrm flipV="1">
              <a:off x="2862668" y="0"/>
              <a:ext cx="1" cy="3075990"/>
            </a:xfrm>
            <a:prstGeom prst="line">
              <a:avLst/>
            </a:prstGeom>
            <a:noFill/>
            <a:ln w="9525" cap="sq">
              <a:solidFill>
                <a:srgbClr val="F2F2F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5" name="Shape 284"/>
            <p:cNvSpPr/>
            <p:nvPr/>
          </p:nvSpPr>
          <p:spPr>
            <a:xfrm flipV="1">
              <a:off x="3428881" y="0"/>
              <a:ext cx="1" cy="3075990"/>
            </a:xfrm>
            <a:prstGeom prst="line">
              <a:avLst/>
            </a:prstGeom>
            <a:noFill/>
            <a:ln w="9525" cap="sq">
              <a:solidFill>
                <a:srgbClr val="F2F2F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6" name="Shape 285"/>
            <p:cNvSpPr/>
            <p:nvPr/>
          </p:nvSpPr>
          <p:spPr>
            <a:xfrm flipV="1">
              <a:off x="3995095" y="0"/>
              <a:ext cx="1" cy="3075990"/>
            </a:xfrm>
            <a:prstGeom prst="line">
              <a:avLst/>
            </a:prstGeom>
            <a:noFill/>
            <a:ln w="9525" cap="sq">
              <a:solidFill>
                <a:srgbClr val="F2F2F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7" name="Shape 286"/>
            <p:cNvSpPr/>
            <p:nvPr/>
          </p:nvSpPr>
          <p:spPr>
            <a:xfrm flipV="1">
              <a:off x="4561308" y="0"/>
              <a:ext cx="1" cy="3075990"/>
            </a:xfrm>
            <a:prstGeom prst="line">
              <a:avLst/>
            </a:prstGeom>
            <a:noFill/>
            <a:ln w="9525" cap="sq">
              <a:solidFill>
                <a:srgbClr val="F2F2F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8" name="Shape 287"/>
            <p:cNvSpPr/>
            <p:nvPr/>
          </p:nvSpPr>
          <p:spPr>
            <a:xfrm flipV="1">
              <a:off x="5127521" y="0"/>
              <a:ext cx="1" cy="3075990"/>
            </a:xfrm>
            <a:prstGeom prst="line">
              <a:avLst/>
            </a:prstGeom>
            <a:noFill/>
            <a:ln w="9525" cap="sq">
              <a:solidFill>
                <a:srgbClr val="F2F2F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9" name="Shape 288"/>
            <p:cNvSpPr/>
            <p:nvPr/>
          </p:nvSpPr>
          <p:spPr>
            <a:xfrm flipV="1">
              <a:off x="5693734" y="0"/>
              <a:ext cx="1" cy="3075990"/>
            </a:xfrm>
            <a:prstGeom prst="line">
              <a:avLst/>
            </a:prstGeom>
            <a:noFill/>
            <a:ln w="9525" cap="sq">
              <a:solidFill>
                <a:srgbClr val="F2F2F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0" name="Shape 289"/>
            <p:cNvSpPr/>
            <p:nvPr/>
          </p:nvSpPr>
          <p:spPr>
            <a:xfrm flipV="1">
              <a:off x="6259948" y="0"/>
              <a:ext cx="1" cy="3075990"/>
            </a:xfrm>
            <a:prstGeom prst="line">
              <a:avLst/>
            </a:prstGeom>
            <a:noFill/>
            <a:ln w="9525" cap="sq">
              <a:solidFill>
                <a:srgbClr val="F2F2F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1" name="Shape 290"/>
            <p:cNvSpPr/>
            <p:nvPr/>
          </p:nvSpPr>
          <p:spPr>
            <a:xfrm flipV="1">
              <a:off x="6826161" y="0"/>
              <a:ext cx="1" cy="3075990"/>
            </a:xfrm>
            <a:prstGeom prst="line">
              <a:avLst/>
            </a:prstGeom>
            <a:noFill/>
            <a:ln w="9525" cap="sq">
              <a:solidFill>
                <a:srgbClr val="F2F2F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2" name="Shape 291"/>
            <p:cNvSpPr/>
            <p:nvPr/>
          </p:nvSpPr>
          <p:spPr>
            <a:xfrm flipV="1">
              <a:off x="7392374" y="0"/>
              <a:ext cx="1" cy="3075990"/>
            </a:xfrm>
            <a:prstGeom prst="line">
              <a:avLst/>
            </a:prstGeom>
            <a:noFill/>
            <a:ln w="9525" cap="sq">
              <a:solidFill>
                <a:srgbClr val="F2F2F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3" name="Shape 293"/>
            <p:cNvSpPr/>
            <p:nvPr/>
          </p:nvSpPr>
          <p:spPr>
            <a:xfrm>
              <a:off x="545388" y="2931237"/>
              <a:ext cx="7360773" cy="1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custDash>
                <a:ds d="100000" sp="250000"/>
              </a:custDash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4" name="Shape 295"/>
            <p:cNvSpPr/>
            <p:nvPr/>
          </p:nvSpPr>
          <p:spPr>
            <a:xfrm>
              <a:off x="946981" y="733635"/>
              <a:ext cx="6568074" cy="2100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035"/>
                  </a:moveTo>
                  <a:lnTo>
                    <a:pt x="745" y="0"/>
                  </a:lnTo>
                  <a:lnTo>
                    <a:pt x="1490" y="21600"/>
                  </a:lnTo>
                  <a:lnTo>
                    <a:pt x="2234" y="5229"/>
                  </a:lnTo>
                  <a:lnTo>
                    <a:pt x="2979" y="12318"/>
                  </a:lnTo>
                  <a:lnTo>
                    <a:pt x="4469" y="10367"/>
                  </a:lnTo>
                  <a:lnTo>
                    <a:pt x="5214" y="13478"/>
                  </a:lnTo>
                  <a:lnTo>
                    <a:pt x="5959" y="12021"/>
                  </a:lnTo>
                  <a:lnTo>
                    <a:pt x="6703" y="16088"/>
                  </a:lnTo>
                  <a:lnTo>
                    <a:pt x="7448" y="8651"/>
                  </a:lnTo>
                  <a:lnTo>
                    <a:pt x="9683" y="15269"/>
                  </a:lnTo>
                  <a:lnTo>
                    <a:pt x="10428" y="17622"/>
                  </a:lnTo>
                  <a:lnTo>
                    <a:pt x="11172" y="17529"/>
                  </a:lnTo>
                  <a:lnTo>
                    <a:pt x="11917" y="17227"/>
                  </a:lnTo>
                  <a:lnTo>
                    <a:pt x="12662" y="16208"/>
                  </a:lnTo>
                  <a:lnTo>
                    <a:pt x="13407" y="17587"/>
                  </a:lnTo>
                  <a:lnTo>
                    <a:pt x="14152" y="14541"/>
                  </a:lnTo>
                  <a:lnTo>
                    <a:pt x="14897" y="14207"/>
                  </a:lnTo>
                  <a:lnTo>
                    <a:pt x="15641" y="14232"/>
                  </a:lnTo>
                  <a:lnTo>
                    <a:pt x="16386" y="14756"/>
                  </a:lnTo>
                  <a:lnTo>
                    <a:pt x="17131" y="14085"/>
                  </a:lnTo>
                  <a:lnTo>
                    <a:pt x="17876" y="15033"/>
                  </a:lnTo>
                  <a:lnTo>
                    <a:pt x="18621" y="16644"/>
                  </a:lnTo>
                  <a:lnTo>
                    <a:pt x="19366" y="16815"/>
                  </a:lnTo>
                  <a:lnTo>
                    <a:pt x="20110" y="16765"/>
                  </a:lnTo>
                  <a:lnTo>
                    <a:pt x="20855" y="16523"/>
                  </a:lnTo>
                  <a:lnTo>
                    <a:pt x="21600" y="14617"/>
                  </a:lnTo>
                </a:path>
              </a:pathLst>
            </a:custGeom>
            <a:noFill/>
            <a:ln w="28575" cap="rnd">
              <a:solidFill>
                <a:srgbClr val="BAB0A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5" name="Shape 296"/>
            <p:cNvSpPr/>
            <p:nvPr/>
          </p:nvSpPr>
          <p:spPr>
            <a:xfrm>
              <a:off x="2758863" y="2914462"/>
              <a:ext cx="4756193" cy="21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416"/>
                  </a:moveTo>
                  <a:lnTo>
                    <a:pt x="1029" y="8934"/>
                  </a:lnTo>
                  <a:lnTo>
                    <a:pt x="2057" y="20218"/>
                  </a:lnTo>
                  <a:lnTo>
                    <a:pt x="8229" y="20246"/>
                  </a:lnTo>
                  <a:lnTo>
                    <a:pt x="9257" y="20679"/>
                  </a:lnTo>
                  <a:lnTo>
                    <a:pt x="12343" y="21356"/>
                  </a:lnTo>
                  <a:lnTo>
                    <a:pt x="14400" y="21600"/>
                  </a:lnTo>
                  <a:lnTo>
                    <a:pt x="15429" y="13901"/>
                  </a:lnTo>
                  <a:lnTo>
                    <a:pt x="16457" y="5952"/>
                  </a:lnTo>
                  <a:lnTo>
                    <a:pt x="17486" y="4170"/>
                  </a:lnTo>
                  <a:lnTo>
                    <a:pt x="18514" y="5680"/>
                  </a:lnTo>
                  <a:lnTo>
                    <a:pt x="19543" y="4015"/>
                  </a:lnTo>
                  <a:lnTo>
                    <a:pt x="20571" y="0"/>
                  </a:lnTo>
                  <a:lnTo>
                    <a:pt x="21600" y="13474"/>
                  </a:lnTo>
                </a:path>
              </a:pathLst>
            </a:custGeom>
            <a:noFill/>
            <a:ln w="28575" cap="rnd">
              <a:solidFill>
                <a:srgbClr val="79706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6" name="Shape 297"/>
            <p:cNvSpPr/>
            <p:nvPr/>
          </p:nvSpPr>
          <p:spPr>
            <a:xfrm>
              <a:off x="1173465" y="2669436"/>
              <a:ext cx="6341591" cy="257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71" y="17692"/>
                  </a:lnTo>
                  <a:lnTo>
                    <a:pt x="3857" y="21219"/>
                  </a:lnTo>
                  <a:lnTo>
                    <a:pt x="4629" y="13030"/>
                  </a:lnTo>
                  <a:lnTo>
                    <a:pt x="5400" y="2739"/>
                  </a:lnTo>
                  <a:lnTo>
                    <a:pt x="6171" y="20517"/>
                  </a:lnTo>
                  <a:lnTo>
                    <a:pt x="6943" y="19378"/>
                  </a:lnTo>
                  <a:lnTo>
                    <a:pt x="9257" y="13152"/>
                  </a:lnTo>
                  <a:lnTo>
                    <a:pt x="10029" y="14526"/>
                  </a:lnTo>
                  <a:lnTo>
                    <a:pt x="10800" y="17097"/>
                  </a:lnTo>
                  <a:lnTo>
                    <a:pt x="11571" y="17369"/>
                  </a:lnTo>
                  <a:lnTo>
                    <a:pt x="12343" y="18794"/>
                  </a:lnTo>
                  <a:lnTo>
                    <a:pt x="13114" y="18374"/>
                  </a:lnTo>
                  <a:lnTo>
                    <a:pt x="13886" y="16543"/>
                  </a:lnTo>
                  <a:lnTo>
                    <a:pt x="14657" y="17100"/>
                  </a:lnTo>
                  <a:lnTo>
                    <a:pt x="15429" y="16871"/>
                  </a:lnTo>
                  <a:lnTo>
                    <a:pt x="16200" y="15045"/>
                  </a:lnTo>
                  <a:lnTo>
                    <a:pt x="16971" y="13148"/>
                  </a:lnTo>
                  <a:lnTo>
                    <a:pt x="17743" y="9067"/>
                  </a:lnTo>
                  <a:lnTo>
                    <a:pt x="18514" y="2878"/>
                  </a:lnTo>
                  <a:lnTo>
                    <a:pt x="19286" y="2369"/>
                  </a:lnTo>
                  <a:lnTo>
                    <a:pt x="20057" y="272"/>
                  </a:lnTo>
                  <a:lnTo>
                    <a:pt x="20829" y="0"/>
                  </a:lnTo>
                  <a:lnTo>
                    <a:pt x="21600" y="14009"/>
                  </a:lnTo>
                </a:path>
              </a:pathLst>
            </a:custGeom>
            <a:noFill/>
            <a:ln w="28575" cap="rnd">
              <a:solidFill>
                <a:srgbClr val="FF9D9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7" name="Shape 298"/>
            <p:cNvSpPr/>
            <p:nvPr/>
          </p:nvSpPr>
          <p:spPr>
            <a:xfrm>
              <a:off x="946981" y="1511179"/>
              <a:ext cx="6568074" cy="1331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180"/>
                  </a:moveTo>
                  <a:lnTo>
                    <a:pt x="745" y="21600"/>
                  </a:lnTo>
                  <a:lnTo>
                    <a:pt x="2234" y="11515"/>
                  </a:lnTo>
                  <a:lnTo>
                    <a:pt x="2979" y="0"/>
                  </a:lnTo>
                  <a:lnTo>
                    <a:pt x="4469" y="7365"/>
                  </a:lnTo>
                  <a:lnTo>
                    <a:pt x="5214" y="13183"/>
                  </a:lnTo>
                  <a:lnTo>
                    <a:pt x="5959" y="15899"/>
                  </a:lnTo>
                  <a:lnTo>
                    <a:pt x="6703" y="17514"/>
                  </a:lnTo>
                  <a:lnTo>
                    <a:pt x="7448" y="17265"/>
                  </a:lnTo>
                  <a:lnTo>
                    <a:pt x="9683" y="11901"/>
                  </a:lnTo>
                  <a:lnTo>
                    <a:pt x="10428" y="7952"/>
                  </a:lnTo>
                  <a:lnTo>
                    <a:pt x="11172" y="8442"/>
                  </a:lnTo>
                  <a:lnTo>
                    <a:pt x="11917" y="10580"/>
                  </a:lnTo>
                  <a:lnTo>
                    <a:pt x="12662" y="12320"/>
                  </a:lnTo>
                  <a:lnTo>
                    <a:pt x="13407" y="11052"/>
                  </a:lnTo>
                  <a:lnTo>
                    <a:pt x="14152" y="11914"/>
                  </a:lnTo>
                  <a:lnTo>
                    <a:pt x="14897" y="10483"/>
                  </a:lnTo>
                  <a:lnTo>
                    <a:pt x="15641" y="4097"/>
                  </a:lnTo>
                  <a:lnTo>
                    <a:pt x="16386" y="18025"/>
                  </a:lnTo>
                  <a:lnTo>
                    <a:pt x="17131" y="10120"/>
                  </a:lnTo>
                  <a:lnTo>
                    <a:pt x="17876" y="13831"/>
                  </a:lnTo>
                  <a:lnTo>
                    <a:pt x="18621" y="16812"/>
                  </a:lnTo>
                  <a:lnTo>
                    <a:pt x="19366" y="14699"/>
                  </a:lnTo>
                  <a:lnTo>
                    <a:pt x="20110" y="16559"/>
                  </a:lnTo>
                  <a:lnTo>
                    <a:pt x="20855" y="17815"/>
                  </a:lnTo>
                  <a:lnTo>
                    <a:pt x="21600" y="13537"/>
                  </a:lnTo>
                </a:path>
              </a:pathLst>
            </a:custGeom>
            <a:noFill/>
            <a:ln w="28575" cap="rnd">
              <a:solidFill>
                <a:srgbClr val="E1575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8" name="Shape 299"/>
            <p:cNvSpPr/>
            <p:nvPr/>
          </p:nvSpPr>
          <p:spPr>
            <a:xfrm>
              <a:off x="946981" y="153635"/>
              <a:ext cx="6568074" cy="2445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031"/>
                  </a:moveTo>
                  <a:lnTo>
                    <a:pt x="745" y="21600"/>
                  </a:lnTo>
                  <a:lnTo>
                    <a:pt x="1490" y="0"/>
                  </a:lnTo>
                  <a:lnTo>
                    <a:pt x="2234" y="20779"/>
                  </a:lnTo>
                  <a:lnTo>
                    <a:pt x="2979" y="21281"/>
                  </a:lnTo>
                  <a:lnTo>
                    <a:pt x="4469" y="20261"/>
                  </a:lnTo>
                  <a:lnTo>
                    <a:pt x="5214" y="17954"/>
                  </a:lnTo>
                  <a:lnTo>
                    <a:pt x="5959" y="20159"/>
                  </a:lnTo>
                  <a:lnTo>
                    <a:pt x="6703" y="15003"/>
                  </a:lnTo>
                  <a:lnTo>
                    <a:pt x="7448" y="21089"/>
                  </a:lnTo>
                  <a:lnTo>
                    <a:pt x="9683" y="19502"/>
                  </a:lnTo>
                  <a:lnTo>
                    <a:pt x="10428" y="20538"/>
                  </a:lnTo>
                  <a:lnTo>
                    <a:pt x="11172" y="20428"/>
                  </a:lnTo>
                  <a:lnTo>
                    <a:pt x="11917" y="20903"/>
                  </a:lnTo>
                  <a:lnTo>
                    <a:pt x="12662" y="20464"/>
                  </a:lnTo>
                  <a:lnTo>
                    <a:pt x="13407" y="20444"/>
                  </a:lnTo>
                  <a:lnTo>
                    <a:pt x="14152" y="20848"/>
                  </a:lnTo>
                  <a:lnTo>
                    <a:pt x="14897" y="20986"/>
                  </a:lnTo>
                  <a:lnTo>
                    <a:pt x="16386" y="16860"/>
                  </a:lnTo>
                  <a:lnTo>
                    <a:pt x="17131" y="20870"/>
                  </a:lnTo>
                  <a:lnTo>
                    <a:pt x="17876" y="20364"/>
                  </a:lnTo>
                  <a:lnTo>
                    <a:pt x="18621" y="20092"/>
                  </a:lnTo>
                  <a:lnTo>
                    <a:pt x="19366" y="20869"/>
                  </a:lnTo>
                  <a:lnTo>
                    <a:pt x="20110" y="20810"/>
                  </a:lnTo>
                  <a:lnTo>
                    <a:pt x="20855" y="19994"/>
                  </a:lnTo>
                  <a:lnTo>
                    <a:pt x="21600" y="19661"/>
                  </a:lnTo>
                </a:path>
              </a:pathLst>
            </a:custGeom>
            <a:noFill/>
            <a:ln w="28575" cap="rnd">
              <a:solidFill>
                <a:srgbClr val="86BCB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9" name="Shape 300"/>
            <p:cNvSpPr/>
            <p:nvPr/>
          </p:nvSpPr>
          <p:spPr>
            <a:xfrm>
              <a:off x="946981" y="2735770"/>
              <a:ext cx="6568074" cy="200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8746"/>
                  </a:moveTo>
                  <a:lnTo>
                    <a:pt x="745" y="0"/>
                  </a:lnTo>
                  <a:lnTo>
                    <a:pt x="1490" y="16195"/>
                  </a:lnTo>
                  <a:lnTo>
                    <a:pt x="17131" y="21564"/>
                  </a:lnTo>
                  <a:lnTo>
                    <a:pt x="17876" y="21199"/>
                  </a:lnTo>
                  <a:lnTo>
                    <a:pt x="18621" y="21600"/>
                  </a:lnTo>
                  <a:lnTo>
                    <a:pt x="20855" y="21455"/>
                  </a:lnTo>
                  <a:lnTo>
                    <a:pt x="21600" y="16201"/>
                  </a:lnTo>
                </a:path>
              </a:pathLst>
            </a:custGeom>
            <a:noFill/>
            <a:ln w="28575" cap="rnd">
              <a:solidFill>
                <a:srgbClr val="49989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0" name="Shape 301"/>
            <p:cNvSpPr/>
            <p:nvPr/>
          </p:nvSpPr>
          <p:spPr>
            <a:xfrm>
              <a:off x="2758863" y="2898666"/>
              <a:ext cx="4756193" cy="37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967"/>
                  </a:moveTo>
                  <a:lnTo>
                    <a:pt x="2057" y="12825"/>
                  </a:lnTo>
                  <a:lnTo>
                    <a:pt x="5143" y="9914"/>
                  </a:lnTo>
                  <a:lnTo>
                    <a:pt x="6171" y="3100"/>
                  </a:lnTo>
                  <a:lnTo>
                    <a:pt x="7200" y="12939"/>
                  </a:lnTo>
                  <a:lnTo>
                    <a:pt x="8229" y="6928"/>
                  </a:lnTo>
                  <a:lnTo>
                    <a:pt x="9257" y="19387"/>
                  </a:lnTo>
                  <a:lnTo>
                    <a:pt x="10286" y="14345"/>
                  </a:lnTo>
                  <a:lnTo>
                    <a:pt x="11314" y="16935"/>
                  </a:lnTo>
                  <a:lnTo>
                    <a:pt x="12343" y="20174"/>
                  </a:lnTo>
                  <a:lnTo>
                    <a:pt x="13371" y="21600"/>
                  </a:lnTo>
                  <a:lnTo>
                    <a:pt x="14400" y="18049"/>
                  </a:lnTo>
                  <a:lnTo>
                    <a:pt x="15429" y="18320"/>
                  </a:lnTo>
                  <a:lnTo>
                    <a:pt x="16457" y="13591"/>
                  </a:lnTo>
                  <a:lnTo>
                    <a:pt x="17486" y="5852"/>
                  </a:lnTo>
                  <a:lnTo>
                    <a:pt x="18514" y="4553"/>
                  </a:lnTo>
                  <a:lnTo>
                    <a:pt x="19543" y="0"/>
                  </a:lnTo>
                  <a:lnTo>
                    <a:pt x="20571" y="4795"/>
                  </a:lnTo>
                  <a:lnTo>
                    <a:pt x="21600" y="12705"/>
                  </a:lnTo>
                </a:path>
              </a:pathLst>
            </a:custGeom>
            <a:noFill/>
            <a:ln w="28575" cap="rnd">
              <a:solidFill>
                <a:srgbClr val="F1CE6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1" name="Shape 302"/>
            <p:cNvSpPr/>
            <p:nvPr/>
          </p:nvSpPr>
          <p:spPr>
            <a:xfrm>
              <a:off x="1173465" y="2831500"/>
              <a:ext cx="6341591" cy="105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469"/>
                  </a:moveTo>
                  <a:lnTo>
                    <a:pt x="5400" y="8696"/>
                  </a:lnTo>
                  <a:lnTo>
                    <a:pt x="6171" y="10724"/>
                  </a:lnTo>
                  <a:lnTo>
                    <a:pt x="6943" y="8329"/>
                  </a:lnTo>
                  <a:lnTo>
                    <a:pt x="9257" y="5774"/>
                  </a:lnTo>
                  <a:lnTo>
                    <a:pt x="10029" y="11358"/>
                  </a:lnTo>
                  <a:lnTo>
                    <a:pt x="10800" y="0"/>
                  </a:lnTo>
                  <a:lnTo>
                    <a:pt x="11571" y="2763"/>
                  </a:lnTo>
                  <a:lnTo>
                    <a:pt x="12343" y="2712"/>
                  </a:lnTo>
                  <a:lnTo>
                    <a:pt x="13114" y="4924"/>
                  </a:lnTo>
                  <a:lnTo>
                    <a:pt x="13886" y="6604"/>
                  </a:lnTo>
                  <a:lnTo>
                    <a:pt x="14657" y="14243"/>
                  </a:lnTo>
                  <a:lnTo>
                    <a:pt x="15429" y="14697"/>
                  </a:lnTo>
                  <a:lnTo>
                    <a:pt x="16200" y="15053"/>
                  </a:lnTo>
                  <a:lnTo>
                    <a:pt x="16971" y="21509"/>
                  </a:lnTo>
                  <a:lnTo>
                    <a:pt x="17743" y="16043"/>
                  </a:lnTo>
                  <a:lnTo>
                    <a:pt x="18514" y="21577"/>
                  </a:lnTo>
                  <a:lnTo>
                    <a:pt x="19286" y="21292"/>
                  </a:lnTo>
                  <a:lnTo>
                    <a:pt x="20057" y="21600"/>
                  </a:lnTo>
                  <a:lnTo>
                    <a:pt x="20829" y="20688"/>
                  </a:lnTo>
                  <a:lnTo>
                    <a:pt x="21600" y="13007"/>
                  </a:lnTo>
                </a:path>
              </a:pathLst>
            </a:custGeom>
            <a:noFill/>
            <a:ln w="28575" cap="rnd">
              <a:solidFill>
                <a:srgbClr val="B6992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2" name="Shape 303"/>
            <p:cNvSpPr/>
            <p:nvPr/>
          </p:nvSpPr>
          <p:spPr>
            <a:xfrm>
              <a:off x="1173465" y="2573230"/>
              <a:ext cx="6341591" cy="353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543" y="21169"/>
                  </a:lnTo>
                  <a:lnTo>
                    <a:pt x="4629" y="17475"/>
                  </a:lnTo>
                  <a:lnTo>
                    <a:pt x="6943" y="21476"/>
                  </a:lnTo>
                  <a:lnTo>
                    <a:pt x="9257" y="19578"/>
                  </a:lnTo>
                  <a:lnTo>
                    <a:pt x="10029" y="20650"/>
                  </a:lnTo>
                  <a:lnTo>
                    <a:pt x="10800" y="13053"/>
                  </a:lnTo>
                  <a:lnTo>
                    <a:pt x="11571" y="15771"/>
                  </a:lnTo>
                  <a:lnTo>
                    <a:pt x="12343" y="16418"/>
                  </a:lnTo>
                  <a:lnTo>
                    <a:pt x="13114" y="13100"/>
                  </a:lnTo>
                  <a:lnTo>
                    <a:pt x="13886" y="12410"/>
                  </a:lnTo>
                  <a:lnTo>
                    <a:pt x="14657" y="8890"/>
                  </a:lnTo>
                  <a:lnTo>
                    <a:pt x="15429" y="0"/>
                  </a:lnTo>
                  <a:lnTo>
                    <a:pt x="16200" y="8391"/>
                  </a:lnTo>
                  <a:lnTo>
                    <a:pt x="16971" y="10985"/>
                  </a:lnTo>
                  <a:lnTo>
                    <a:pt x="17743" y="12371"/>
                  </a:lnTo>
                  <a:lnTo>
                    <a:pt x="18514" y="8680"/>
                  </a:lnTo>
                  <a:lnTo>
                    <a:pt x="19286" y="10940"/>
                  </a:lnTo>
                  <a:lnTo>
                    <a:pt x="20057" y="8976"/>
                  </a:lnTo>
                  <a:lnTo>
                    <a:pt x="20829" y="13832"/>
                  </a:lnTo>
                  <a:lnTo>
                    <a:pt x="21600" y="14331"/>
                  </a:lnTo>
                </a:path>
              </a:pathLst>
            </a:custGeom>
            <a:noFill/>
            <a:ln w="28575" cap="rnd">
              <a:solidFill>
                <a:srgbClr val="8CD1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3" name="Shape 304"/>
            <p:cNvSpPr/>
            <p:nvPr/>
          </p:nvSpPr>
          <p:spPr>
            <a:xfrm>
              <a:off x="2305892" y="2440845"/>
              <a:ext cx="5209164" cy="494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443"/>
                  </a:moveTo>
                  <a:lnTo>
                    <a:pt x="939" y="21600"/>
                  </a:lnTo>
                  <a:lnTo>
                    <a:pt x="1878" y="20248"/>
                  </a:lnTo>
                  <a:lnTo>
                    <a:pt x="2817" y="15028"/>
                  </a:lnTo>
                  <a:lnTo>
                    <a:pt x="3757" y="18550"/>
                  </a:lnTo>
                  <a:lnTo>
                    <a:pt x="6574" y="21423"/>
                  </a:lnTo>
                  <a:lnTo>
                    <a:pt x="7513" y="19650"/>
                  </a:lnTo>
                  <a:lnTo>
                    <a:pt x="8452" y="17832"/>
                  </a:lnTo>
                  <a:lnTo>
                    <a:pt x="9391" y="17214"/>
                  </a:lnTo>
                  <a:lnTo>
                    <a:pt x="10330" y="12903"/>
                  </a:lnTo>
                  <a:lnTo>
                    <a:pt x="11270" y="12178"/>
                  </a:lnTo>
                  <a:lnTo>
                    <a:pt x="12209" y="13534"/>
                  </a:lnTo>
                  <a:lnTo>
                    <a:pt x="13148" y="15516"/>
                  </a:lnTo>
                  <a:lnTo>
                    <a:pt x="14087" y="20885"/>
                  </a:lnTo>
                  <a:lnTo>
                    <a:pt x="15026" y="6393"/>
                  </a:lnTo>
                  <a:lnTo>
                    <a:pt x="15965" y="8724"/>
                  </a:lnTo>
                  <a:lnTo>
                    <a:pt x="16904" y="5245"/>
                  </a:lnTo>
                  <a:lnTo>
                    <a:pt x="17843" y="5321"/>
                  </a:lnTo>
                  <a:lnTo>
                    <a:pt x="18783" y="7983"/>
                  </a:lnTo>
                  <a:lnTo>
                    <a:pt x="19722" y="4261"/>
                  </a:lnTo>
                  <a:lnTo>
                    <a:pt x="20661" y="0"/>
                  </a:lnTo>
                  <a:lnTo>
                    <a:pt x="21600" y="14133"/>
                  </a:lnTo>
                </a:path>
              </a:pathLst>
            </a:custGeom>
            <a:noFill/>
            <a:ln w="28575" cap="rnd">
              <a:solidFill>
                <a:srgbClr val="59A14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4" name="Shape 305"/>
            <p:cNvSpPr/>
            <p:nvPr/>
          </p:nvSpPr>
          <p:spPr>
            <a:xfrm>
              <a:off x="946981" y="1705896"/>
              <a:ext cx="6568074" cy="1180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745" y="19934"/>
                  </a:lnTo>
                  <a:lnTo>
                    <a:pt x="1490" y="21600"/>
                  </a:lnTo>
                  <a:lnTo>
                    <a:pt x="2234" y="20606"/>
                  </a:lnTo>
                  <a:lnTo>
                    <a:pt x="2979" y="19207"/>
                  </a:lnTo>
                  <a:lnTo>
                    <a:pt x="4469" y="17045"/>
                  </a:lnTo>
                  <a:lnTo>
                    <a:pt x="5214" y="13015"/>
                  </a:lnTo>
                  <a:lnTo>
                    <a:pt x="5959" y="10521"/>
                  </a:lnTo>
                  <a:lnTo>
                    <a:pt x="6703" y="10478"/>
                  </a:lnTo>
                  <a:lnTo>
                    <a:pt x="7448" y="10684"/>
                  </a:lnTo>
                  <a:lnTo>
                    <a:pt x="9683" y="10481"/>
                  </a:lnTo>
                  <a:lnTo>
                    <a:pt x="10428" y="8987"/>
                  </a:lnTo>
                  <a:lnTo>
                    <a:pt x="11172" y="13720"/>
                  </a:lnTo>
                  <a:lnTo>
                    <a:pt x="11917" y="8690"/>
                  </a:lnTo>
                  <a:lnTo>
                    <a:pt x="12662" y="10667"/>
                  </a:lnTo>
                  <a:lnTo>
                    <a:pt x="13407" y="12101"/>
                  </a:lnTo>
                  <a:lnTo>
                    <a:pt x="14152" y="13553"/>
                  </a:lnTo>
                  <a:lnTo>
                    <a:pt x="14897" y="14680"/>
                  </a:lnTo>
                  <a:lnTo>
                    <a:pt x="15641" y="14219"/>
                  </a:lnTo>
                  <a:lnTo>
                    <a:pt x="16386" y="19489"/>
                  </a:lnTo>
                  <a:lnTo>
                    <a:pt x="17131" y="18470"/>
                  </a:lnTo>
                  <a:lnTo>
                    <a:pt x="17876" y="17639"/>
                  </a:lnTo>
                  <a:lnTo>
                    <a:pt x="18621" y="16695"/>
                  </a:lnTo>
                  <a:lnTo>
                    <a:pt x="19366" y="16622"/>
                  </a:lnTo>
                  <a:lnTo>
                    <a:pt x="20110" y="15957"/>
                  </a:lnTo>
                  <a:lnTo>
                    <a:pt x="20855" y="17794"/>
                  </a:lnTo>
                  <a:lnTo>
                    <a:pt x="21600" y="14863"/>
                  </a:lnTo>
                </a:path>
              </a:pathLst>
            </a:custGeom>
            <a:noFill/>
            <a:ln w="28575" cap="rnd">
              <a:solidFill>
                <a:srgbClr val="FFBE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5" name="Shape 306"/>
            <p:cNvSpPr/>
            <p:nvPr/>
          </p:nvSpPr>
          <p:spPr>
            <a:xfrm>
              <a:off x="2532378" y="2878399"/>
              <a:ext cx="4982678" cy="55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894"/>
                  </a:moveTo>
                  <a:lnTo>
                    <a:pt x="982" y="21600"/>
                  </a:lnTo>
                  <a:lnTo>
                    <a:pt x="1964" y="19418"/>
                  </a:lnTo>
                  <a:lnTo>
                    <a:pt x="2945" y="1622"/>
                  </a:lnTo>
                  <a:lnTo>
                    <a:pt x="5891" y="0"/>
                  </a:lnTo>
                  <a:lnTo>
                    <a:pt x="6873" y="8621"/>
                  </a:lnTo>
                  <a:lnTo>
                    <a:pt x="7855" y="17917"/>
                  </a:lnTo>
                  <a:lnTo>
                    <a:pt x="8836" y="15214"/>
                  </a:lnTo>
                  <a:lnTo>
                    <a:pt x="9818" y="12719"/>
                  </a:lnTo>
                  <a:lnTo>
                    <a:pt x="10800" y="11786"/>
                  </a:lnTo>
                  <a:lnTo>
                    <a:pt x="11782" y="21270"/>
                  </a:lnTo>
                  <a:lnTo>
                    <a:pt x="12764" y="16918"/>
                  </a:lnTo>
                  <a:lnTo>
                    <a:pt x="13745" y="10466"/>
                  </a:lnTo>
                  <a:lnTo>
                    <a:pt x="14727" y="11909"/>
                  </a:lnTo>
                  <a:lnTo>
                    <a:pt x="15709" y="17907"/>
                  </a:lnTo>
                  <a:lnTo>
                    <a:pt x="16691" y="18407"/>
                  </a:lnTo>
                  <a:lnTo>
                    <a:pt x="17673" y="7348"/>
                  </a:lnTo>
                  <a:lnTo>
                    <a:pt x="18655" y="944"/>
                  </a:lnTo>
                  <a:lnTo>
                    <a:pt x="19636" y="11418"/>
                  </a:lnTo>
                  <a:lnTo>
                    <a:pt x="20618" y="4717"/>
                  </a:lnTo>
                  <a:lnTo>
                    <a:pt x="21600" y="12908"/>
                  </a:lnTo>
                </a:path>
              </a:pathLst>
            </a:custGeom>
            <a:noFill/>
            <a:ln w="28575" cap="rnd">
              <a:solidFill>
                <a:srgbClr val="F28E2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6" name="Shape 307"/>
            <p:cNvSpPr/>
            <p:nvPr/>
          </p:nvSpPr>
          <p:spPr>
            <a:xfrm>
              <a:off x="946981" y="2655234"/>
              <a:ext cx="6568074" cy="276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985"/>
                  </a:moveTo>
                  <a:lnTo>
                    <a:pt x="745" y="19815"/>
                  </a:lnTo>
                  <a:lnTo>
                    <a:pt x="2234" y="16506"/>
                  </a:lnTo>
                  <a:lnTo>
                    <a:pt x="2979" y="19449"/>
                  </a:lnTo>
                  <a:lnTo>
                    <a:pt x="4469" y="20859"/>
                  </a:lnTo>
                  <a:lnTo>
                    <a:pt x="5214" y="19176"/>
                  </a:lnTo>
                  <a:lnTo>
                    <a:pt x="5959" y="20465"/>
                  </a:lnTo>
                  <a:lnTo>
                    <a:pt x="6703" y="19429"/>
                  </a:lnTo>
                  <a:lnTo>
                    <a:pt x="7448" y="21600"/>
                  </a:lnTo>
                  <a:lnTo>
                    <a:pt x="9683" y="17455"/>
                  </a:lnTo>
                  <a:lnTo>
                    <a:pt x="10428" y="15972"/>
                  </a:lnTo>
                  <a:lnTo>
                    <a:pt x="11172" y="4889"/>
                  </a:lnTo>
                  <a:lnTo>
                    <a:pt x="11917" y="11594"/>
                  </a:lnTo>
                  <a:lnTo>
                    <a:pt x="12662" y="10805"/>
                  </a:lnTo>
                  <a:lnTo>
                    <a:pt x="13407" y="9184"/>
                  </a:lnTo>
                  <a:lnTo>
                    <a:pt x="14152" y="15299"/>
                  </a:lnTo>
                  <a:lnTo>
                    <a:pt x="14897" y="12820"/>
                  </a:lnTo>
                  <a:lnTo>
                    <a:pt x="15641" y="20081"/>
                  </a:lnTo>
                  <a:lnTo>
                    <a:pt x="16386" y="10206"/>
                  </a:lnTo>
                  <a:lnTo>
                    <a:pt x="17131" y="13193"/>
                  </a:lnTo>
                  <a:lnTo>
                    <a:pt x="17876" y="12069"/>
                  </a:lnTo>
                  <a:lnTo>
                    <a:pt x="18621" y="4046"/>
                  </a:lnTo>
                  <a:lnTo>
                    <a:pt x="19366" y="0"/>
                  </a:lnTo>
                  <a:lnTo>
                    <a:pt x="20110" y="2678"/>
                  </a:lnTo>
                  <a:lnTo>
                    <a:pt x="20855" y="3097"/>
                  </a:lnTo>
                  <a:lnTo>
                    <a:pt x="21600" y="14131"/>
                  </a:lnTo>
                </a:path>
              </a:pathLst>
            </a:custGeom>
            <a:noFill/>
            <a:ln w="28575" cap="rnd">
              <a:solidFill>
                <a:srgbClr val="A0CBE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7" name="Shape 308"/>
            <p:cNvSpPr/>
            <p:nvPr/>
          </p:nvSpPr>
          <p:spPr>
            <a:xfrm>
              <a:off x="1626436" y="2853028"/>
              <a:ext cx="5888619" cy="81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517"/>
                  </a:moveTo>
                  <a:lnTo>
                    <a:pt x="831" y="16152"/>
                  </a:lnTo>
                  <a:lnTo>
                    <a:pt x="2492" y="9495"/>
                  </a:lnTo>
                  <a:lnTo>
                    <a:pt x="3323" y="19788"/>
                  </a:lnTo>
                  <a:lnTo>
                    <a:pt x="4154" y="15716"/>
                  </a:lnTo>
                  <a:lnTo>
                    <a:pt x="4985" y="15974"/>
                  </a:lnTo>
                  <a:lnTo>
                    <a:pt x="5815" y="21600"/>
                  </a:lnTo>
                  <a:lnTo>
                    <a:pt x="8308" y="18564"/>
                  </a:lnTo>
                  <a:lnTo>
                    <a:pt x="9138" y="9841"/>
                  </a:lnTo>
                  <a:lnTo>
                    <a:pt x="9969" y="16152"/>
                  </a:lnTo>
                  <a:lnTo>
                    <a:pt x="10800" y="17956"/>
                  </a:lnTo>
                  <a:lnTo>
                    <a:pt x="11631" y="17737"/>
                  </a:lnTo>
                  <a:lnTo>
                    <a:pt x="12462" y="7683"/>
                  </a:lnTo>
                  <a:lnTo>
                    <a:pt x="13292" y="8932"/>
                  </a:lnTo>
                  <a:lnTo>
                    <a:pt x="14954" y="9169"/>
                  </a:lnTo>
                  <a:lnTo>
                    <a:pt x="15785" y="15346"/>
                  </a:lnTo>
                  <a:lnTo>
                    <a:pt x="16615" y="16792"/>
                  </a:lnTo>
                  <a:lnTo>
                    <a:pt x="17446" y="2688"/>
                  </a:lnTo>
                  <a:lnTo>
                    <a:pt x="18277" y="0"/>
                  </a:lnTo>
                  <a:lnTo>
                    <a:pt x="19108" y="1744"/>
                  </a:lnTo>
                  <a:lnTo>
                    <a:pt x="19938" y="7611"/>
                  </a:lnTo>
                  <a:lnTo>
                    <a:pt x="20769" y="835"/>
                  </a:lnTo>
                  <a:lnTo>
                    <a:pt x="21600" y="12937"/>
                  </a:lnTo>
                </a:path>
              </a:pathLst>
            </a:custGeom>
            <a:noFill/>
            <a:ln w="28575" cap="rnd">
              <a:solidFill>
                <a:srgbClr val="4E79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8" name="Shape 310"/>
            <p:cNvSpPr/>
            <p:nvPr/>
          </p:nvSpPr>
          <p:spPr>
            <a:xfrm>
              <a:off x="545388" y="3083227"/>
              <a:ext cx="7360773" cy="1"/>
            </a:xfrm>
            <a:prstGeom prst="line">
              <a:avLst/>
            </a:prstGeom>
            <a:noFill/>
            <a:ln w="9525" cap="sq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9" name="Shape 311"/>
            <p:cNvSpPr/>
            <p:nvPr/>
          </p:nvSpPr>
          <p:spPr>
            <a:xfrm flipH="1">
              <a:off x="545388" y="0"/>
              <a:ext cx="1" cy="3083228"/>
            </a:xfrm>
            <a:prstGeom prst="line">
              <a:avLst/>
            </a:prstGeom>
            <a:noFill/>
            <a:ln w="9525" cap="sq">
              <a:solidFill>
                <a:srgbClr val="F5F5F5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0" name="Rectangle 101"/>
            <p:cNvSpPr txBox="1"/>
            <p:nvPr/>
          </p:nvSpPr>
          <p:spPr>
            <a:xfrm>
              <a:off x="8021500" y="13809"/>
              <a:ext cx="61622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Region</a:t>
              </a:r>
            </a:p>
          </p:txBody>
        </p:sp>
        <p:sp>
          <p:nvSpPr>
            <p:cNvPr id="631" name="Shape 4071"/>
            <p:cNvSpPr/>
            <p:nvPr/>
          </p:nvSpPr>
          <p:spPr>
            <a:xfrm>
              <a:off x="8042471" y="151989"/>
              <a:ext cx="146797" cy="101328"/>
            </a:xfrm>
            <a:prstGeom prst="rect">
              <a:avLst/>
            </a:prstGeom>
            <a:solidFill>
              <a:srgbClr val="4E79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2" name="Rectangle 103"/>
            <p:cNvSpPr txBox="1"/>
            <p:nvPr/>
          </p:nvSpPr>
          <p:spPr>
            <a:xfrm>
              <a:off x="8241694" y="143652"/>
              <a:ext cx="545187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Africa</a:t>
              </a:r>
            </a:p>
          </p:txBody>
        </p:sp>
        <p:sp>
          <p:nvSpPr>
            <p:cNvPr id="633" name="Shape 4074"/>
            <p:cNvSpPr/>
            <p:nvPr/>
          </p:nvSpPr>
          <p:spPr>
            <a:xfrm>
              <a:off x="8042471" y="296742"/>
              <a:ext cx="146797" cy="101328"/>
            </a:xfrm>
            <a:prstGeom prst="rect">
              <a:avLst/>
            </a:prstGeom>
            <a:solidFill>
              <a:srgbClr val="A0CBE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4" name="Rectangle 105"/>
            <p:cNvSpPr txBox="1"/>
            <p:nvPr/>
          </p:nvSpPr>
          <p:spPr>
            <a:xfrm>
              <a:off x="8241694" y="288404"/>
              <a:ext cx="799913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Australia</a:t>
              </a:r>
            </a:p>
          </p:txBody>
        </p:sp>
        <p:sp>
          <p:nvSpPr>
            <p:cNvPr id="635" name="Shape 4077"/>
            <p:cNvSpPr/>
            <p:nvPr/>
          </p:nvSpPr>
          <p:spPr>
            <a:xfrm>
              <a:off x="8042471" y="441494"/>
              <a:ext cx="146797" cy="101328"/>
            </a:xfrm>
            <a:prstGeom prst="rect">
              <a:avLst/>
            </a:prstGeom>
            <a:solidFill>
              <a:srgbClr val="F28E2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6" name="Rectangle 107"/>
            <p:cNvSpPr txBox="1"/>
            <p:nvPr/>
          </p:nvSpPr>
          <p:spPr>
            <a:xfrm>
              <a:off x="8241694" y="433157"/>
              <a:ext cx="1335294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Central</a:t>
              </a:r>
              <a:r>
                <a:rPr spc="-645"/>
                <a:t> </a:t>
              </a:r>
              <a:r>
                <a:t>America</a:t>
              </a:r>
            </a:p>
          </p:txBody>
        </p:sp>
        <p:sp>
          <p:nvSpPr>
            <p:cNvPr id="637" name="Shape 4082"/>
            <p:cNvSpPr/>
            <p:nvPr/>
          </p:nvSpPr>
          <p:spPr>
            <a:xfrm>
              <a:off x="8042471" y="586247"/>
              <a:ext cx="146797" cy="101328"/>
            </a:xfrm>
            <a:prstGeom prst="rect">
              <a:avLst/>
            </a:prstGeom>
            <a:solidFill>
              <a:srgbClr val="FFBE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8" name="Rectangle 109"/>
            <p:cNvSpPr txBox="1"/>
            <p:nvPr/>
          </p:nvSpPr>
          <p:spPr>
            <a:xfrm>
              <a:off x="8241694" y="577909"/>
              <a:ext cx="1251403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Central</a:t>
              </a:r>
              <a:r>
                <a:rPr spc="-645"/>
                <a:t> </a:t>
              </a:r>
              <a:r>
                <a:t>Europe</a:t>
              </a:r>
            </a:p>
          </p:txBody>
        </p:sp>
        <p:sp>
          <p:nvSpPr>
            <p:cNvPr id="639" name="Shape 4087"/>
            <p:cNvSpPr/>
            <p:nvPr/>
          </p:nvSpPr>
          <p:spPr>
            <a:xfrm>
              <a:off x="8042471" y="730999"/>
              <a:ext cx="146797" cy="101328"/>
            </a:xfrm>
            <a:prstGeom prst="rect">
              <a:avLst/>
            </a:prstGeom>
            <a:solidFill>
              <a:srgbClr val="59A14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0" name="Rectangle 111"/>
            <p:cNvSpPr txBox="1"/>
            <p:nvPr/>
          </p:nvSpPr>
          <p:spPr>
            <a:xfrm>
              <a:off x="8241694" y="722662"/>
              <a:ext cx="802527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East</a:t>
              </a:r>
              <a:r>
                <a:rPr spc="-520"/>
                <a:t> </a:t>
              </a:r>
              <a:r>
                <a:t>Asia</a:t>
              </a:r>
            </a:p>
          </p:txBody>
        </p:sp>
        <p:sp>
          <p:nvSpPr>
            <p:cNvPr id="641" name="Shape 4092"/>
            <p:cNvSpPr/>
            <p:nvPr/>
          </p:nvSpPr>
          <p:spPr>
            <a:xfrm>
              <a:off x="8042471" y="875752"/>
              <a:ext cx="146797" cy="101328"/>
            </a:xfrm>
            <a:prstGeom prst="rect">
              <a:avLst/>
            </a:prstGeom>
            <a:solidFill>
              <a:srgbClr val="8CD1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2" name="Rectangle 113"/>
            <p:cNvSpPr txBox="1"/>
            <p:nvPr/>
          </p:nvSpPr>
          <p:spPr>
            <a:xfrm>
              <a:off x="8241694" y="867414"/>
              <a:ext cx="1289317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Eastern</a:t>
              </a:r>
              <a:r>
                <a:rPr spc="-380"/>
                <a:t> </a:t>
              </a:r>
              <a:r>
                <a:t>Europe</a:t>
              </a:r>
            </a:p>
          </p:txBody>
        </p:sp>
        <p:sp>
          <p:nvSpPr>
            <p:cNvPr id="643" name="Shape 4097"/>
            <p:cNvSpPr/>
            <p:nvPr/>
          </p:nvSpPr>
          <p:spPr>
            <a:xfrm>
              <a:off x="8042471" y="1020504"/>
              <a:ext cx="146797" cy="101328"/>
            </a:xfrm>
            <a:prstGeom prst="rect">
              <a:avLst/>
            </a:prstGeom>
            <a:solidFill>
              <a:srgbClr val="B6992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4" name="Rectangle 115"/>
            <p:cNvSpPr txBox="1"/>
            <p:nvPr/>
          </p:nvSpPr>
          <p:spPr>
            <a:xfrm>
              <a:off x="8241694" y="1012166"/>
              <a:ext cx="1683934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Indian</a:t>
              </a:r>
              <a:r>
                <a:rPr spc="-380"/>
                <a:t> </a:t>
              </a:r>
              <a:r>
                <a:t>Subcontinent</a:t>
              </a:r>
            </a:p>
          </p:txBody>
        </p:sp>
        <p:sp>
          <p:nvSpPr>
            <p:cNvPr id="645" name="Shape 4102"/>
            <p:cNvSpPr/>
            <p:nvPr/>
          </p:nvSpPr>
          <p:spPr>
            <a:xfrm>
              <a:off x="8042471" y="1165257"/>
              <a:ext cx="146797" cy="101328"/>
            </a:xfrm>
            <a:prstGeom prst="rect">
              <a:avLst/>
            </a:prstGeom>
            <a:solidFill>
              <a:srgbClr val="F1CE6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6" name="Rectangle 117"/>
            <p:cNvSpPr txBox="1"/>
            <p:nvPr/>
          </p:nvSpPr>
          <p:spPr>
            <a:xfrm>
              <a:off x="8241694" y="1156919"/>
              <a:ext cx="1027183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Middle</a:t>
              </a:r>
              <a:r>
                <a:rPr spc="-410"/>
                <a:t> </a:t>
              </a:r>
              <a:r>
                <a:t>East</a:t>
              </a:r>
            </a:p>
          </p:txBody>
        </p:sp>
        <p:sp>
          <p:nvSpPr>
            <p:cNvPr id="647" name="Shape 4107"/>
            <p:cNvSpPr/>
            <p:nvPr/>
          </p:nvSpPr>
          <p:spPr>
            <a:xfrm>
              <a:off x="8042471" y="1310009"/>
              <a:ext cx="146797" cy="101328"/>
            </a:xfrm>
            <a:prstGeom prst="rect">
              <a:avLst/>
            </a:prstGeom>
            <a:solidFill>
              <a:srgbClr val="49989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8" name="Rectangle 119"/>
            <p:cNvSpPr txBox="1"/>
            <p:nvPr/>
          </p:nvSpPr>
          <p:spPr>
            <a:xfrm>
              <a:off x="8241694" y="1301671"/>
              <a:ext cx="1808138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Minorities</a:t>
              </a:r>
              <a:r>
                <a:rPr spc="-455"/>
                <a:t> </a:t>
              </a:r>
              <a:r>
                <a:t>and</a:t>
              </a:r>
              <a:r>
                <a:rPr spc="-375"/>
                <a:t> </a:t>
              </a:r>
              <a:r>
                <a:t>Others</a:t>
              </a:r>
            </a:p>
          </p:txBody>
        </p:sp>
        <p:sp>
          <p:nvSpPr>
            <p:cNvPr id="649" name="Shape 4114"/>
            <p:cNvSpPr/>
            <p:nvPr/>
          </p:nvSpPr>
          <p:spPr>
            <a:xfrm>
              <a:off x="8042471" y="1454762"/>
              <a:ext cx="146797" cy="101328"/>
            </a:xfrm>
            <a:prstGeom prst="rect">
              <a:avLst/>
            </a:prstGeom>
            <a:solidFill>
              <a:srgbClr val="86BCB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0" name="Rectangle 121"/>
            <p:cNvSpPr txBox="1"/>
            <p:nvPr/>
          </p:nvSpPr>
          <p:spPr>
            <a:xfrm>
              <a:off x="8241694" y="1446424"/>
              <a:ext cx="1219807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North</a:t>
              </a:r>
              <a:r>
                <a:rPr spc="-380"/>
                <a:t> </a:t>
              </a:r>
              <a:r>
                <a:t>America</a:t>
              </a:r>
            </a:p>
          </p:txBody>
        </p:sp>
        <p:sp>
          <p:nvSpPr>
            <p:cNvPr id="651" name="Shape 4119"/>
            <p:cNvSpPr/>
            <p:nvPr/>
          </p:nvSpPr>
          <p:spPr>
            <a:xfrm>
              <a:off x="8042471" y="1599514"/>
              <a:ext cx="146797" cy="101328"/>
            </a:xfrm>
            <a:prstGeom prst="rect">
              <a:avLst/>
            </a:prstGeom>
            <a:solidFill>
              <a:srgbClr val="E157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2" name="Rectangle 123"/>
            <p:cNvSpPr txBox="1"/>
            <p:nvPr/>
          </p:nvSpPr>
          <p:spPr>
            <a:xfrm>
              <a:off x="8241694" y="1591176"/>
              <a:ext cx="1399357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Northern</a:t>
              </a:r>
              <a:r>
                <a:rPr spc="-380"/>
                <a:t> </a:t>
              </a:r>
              <a:r>
                <a:t>Europe</a:t>
              </a:r>
            </a:p>
          </p:txBody>
        </p:sp>
        <p:sp>
          <p:nvSpPr>
            <p:cNvPr id="653" name="Shape 4124"/>
            <p:cNvSpPr/>
            <p:nvPr/>
          </p:nvSpPr>
          <p:spPr>
            <a:xfrm>
              <a:off x="8042471" y="1744267"/>
              <a:ext cx="146797" cy="101328"/>
            </a:xfrm>
            <a:prstGeom prst="rect">
              <a:avLst/>
            </a:prstGeom>
            <a:solidFill>
              <a:srgbClr val="FF9D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4" name="Rectangle 125"/>
            <p:cNvSpPr txBox="1"/>
            <p:nvPr/>
          </p:nvSpPr>
          <p:spPr>
            <a:xfrm>
              <a:off x="8241694" y="1735929"/>
              <a:ext cx="1222203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South</a:t>
              </a:r>
              <a:r>
                <a:rPr spc="-380"/>
                <a:t> </a:t>
              </a:r>
              <a:r>
                <a:t>America</a:t>
              </a:r>
            </a:p>
          </p:txBody>
        </p:sp>
        <p:sp>
          <p:nvSpPr>
            <p:cNvPr id="655" name="Shape 4129"/>
            <p:cNvSpPr/>
            <p:nvPr/>
          </p:nvSpPr>
          <p:spPr>
            <a:xfrm>
              <a:off x="8042471" y="1889019"/>
              <a:ext cx="146797" cy="101328"/>
            </a:xfrm>
            <a:prstGeom prst="rect">
              <a:avLst/>
            </a:prstGeom>
            <a:solidFill>
              <a:srgbClr val="79706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6" name="Rectangle 127"/>
            <p:cNvSpPr txBox="1"/>
            <p:nvPr/>
          </p:nvSpPr>
          <p:spPr>
            <a:xfrm>
              <a:off x="8241694" y="1880681"/>
              <a:ext cx="1305224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South</a:t>
              </a:r>
              <a:r>
                <a:rPr spc="-380"/>
                <a:t> </a:t>
              </a:r>
              <a:r>
                <a:t>East</a:t>
              </a:r>
              <a:r>
                <a:rPr spc="-520"/>
                <a:t> </a:t>
              </a:r>
              <a:r>
                <a:t>Asia</a:t>
              </a:r>
            </a:p>
          </p:txBody>
        </p:sp>
        <p:sp>
          <p:nvSpPr>
            <p:cNvPr id="657" name="Shape 4136"/>
            <p:cNvSpPr/>
            <p:nvPr/>
          </p:nvSpPr>
          <p:spPr>
            <a:xfrm>
              <a:off x="8042471" y="2033772"/>
              <a:ext cx="146797" cy="101327"/>
            </a:xfrm>
            <a:prstGeom prst="rect">
              <a:avLst/>
            </a:prstGeom>
            <a:solidFill>
              <a:srgbClr val="BAB0A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8" name="Rectangle 129"/>
            <p:cNvSpPr txBox="1"/>
            <p:nvPr/>
          </p:nvSpPr>
          <p:spPr>
            <a:xfrm>
              <a:off x="8241694" y="2025434"/>
              <a:ext cx="1350111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defRPr sz="9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Western</a:t>
              </a:r>
              <a:r>
                <a:rPr spc="-380"/>
                <a:t> </a:t>
              </a:r>
              <a:r>
                <a:t>Europe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Title 1"/>
          <p:cNvSpPr txBox="1"/>
          <p:nvPr>
            <p:ph type="title"/>
          </p:nvPr>
        </p:nvSpPr>
        <p:spPr>
          <a:xfrm>
            <a:off x="1295401" y="982131"/>
            <a:ext cx="9601198" cy="1303869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Percentage of Medals Won By Region (with Prediction in Python)</a:t>
            </a:r>
          </a:p>
        </p:txBody>
      </p:sp>
      <p:pic>
        <p:nvPicPr>
          <p:cNvPr id="66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3750" t="14303" r="40000" b="46736"/>
          <a:stretch>
            <a:fillRect/>
          </a:stretch>
        </p:blipFill>
        <p:spPr>
          <a:xfrm>
            <a:off x="1028700" y="2892637"/>
            <a:ext cx="6172200" cy="2403543"/>
          </a:xfrm>
          <a:prstGeom prst="rect">
            <a:avLst/>
          </a:prstGeom>
          <a:ln w="12700">
            <a:miter lim="400000"/>
          </a:ln>
        </p:spPr>
      </p:pic>
      <p:pic>
        <p:nvPicPr>
          <p:cNvPr id="66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0" t="5645" r="54250" b="5312"/>
          <a:stretch>
            <a:fillRect/>
          </a:stretch>
        </p:blipFill>
        <p:spPr>
          <a:xfrm>
            <a:off x="7867433" y="2914651"/>
            <a:ext cx="3029165" cy="3314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Title 1"/>
          <p:cNvSpPr txBox="1"/>
          <p:nvPr>
            <p:ph type="title"/>
          </p:nvPr>
        </p:nvSpPr>
        <p:spPr>
          <a:xfrm>
            <a:off x="1295401" y="982131"/>
            <a:ext cx="9601198" cy="1303869"/>
          </a:xfrm>
          <a:prstGeom prst="rect">
            <a:avLst/>
          </a:prstGeom>
        </p:spPr>
        <p:txBody>
          <a:bodyPr/>
          <a:lstStyle/>
          <a:p>
            <a:pPr/>
            <a:r>
              <a:t>Percentage of Medals Won By Regions</a:t>
            </a:r>
          </a:p>
        </p:txBody>
      </p:sp>
      <p:pic>
        <p:nvPicPr>
          <p:cNvPr id="666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8800" y="2557463"/>
            <a:ext cx="9197010" cy="36445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0000FF"/>
      </a:hlink>
      <a:folHlink>
        <a:srgbClr val="FF00FF"/>
      </a:folHlink>
    </a:clrScheme>
    <a:fontScheme name="Organic">
      <a:majorFont>
        <a:latin typeface="Helvetica"/>
        <a:ea typeface="Helvetica"/>
        <a:cs typeface="Helvetica"/>
      </a:majorFont>
      <a:minorFont>
        <a:latin typeface="Garamond"/>
        <a:ea typeface="Garamond"/>
        <a:cs typeface="Garamond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aramon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aramon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0000FF"/>
      </a:hlink>
      <a:folHlink>
        <a:srgbClr val="FF00FF"/>
      </a:folHlink>
    </a:clrScheme>
    <a:fontScheme name="Organic">
      <a:majorFont>
        <a:latin typeface="Helvetica"/>
        <a:ea typeface="Helvetica"/>
        <a:cs typeface="Helvetica"/>
      </a:majorFont>
      <a:minorFont>
        <a:latin typeface="Garamond"/>
        <a:ea typeface="Garamond"/>
        <a:cs typeface="Garamond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aramon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aramon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