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slideLayouts/slideLayout57.xml" ContentType="application/vnd.openxmlformats-officedocument.presentationml.slideLayout+xml"/>
  <Override PartName="/ppt/slideLayouts/slideLayout157.xml" ContentType="application/vnd.openxmlformats-officedocument.presentationml.slideLayout+xml"/>
  <Override PartName="/ppt/notesSlides/notesSlide2.xml" ContentType="application/vnd.openxmlformats-officedocument.presentationml.notes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35.xml" ContentType="application/vnd.openxmlformats-officedocument.presentationml.slideLayout+xml"/>
  <Override PartName="/ppt/slideLayouts/slideLayout146.xml" ContentType="application/vnd.openxmlformats-officedocument.presentationml.slideLayout+xml"/>
  <Override PartName="/ppt/slideLayouts/slideLayout182.xml" ContentType="application/vnd.openxmlformats-officedocument.presentationml.slideLayout+xml"/>
  <Override PartName="/ppt/slideLayouts/slideLayout193.xml" ContentType="application/vnd.openxmlformats-officedocument.presentationml.slideLayout+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theme/theme18.xml" ContentType="application/vnd.openxmlformats-officedocument.theme+xml"/>
  <Override PartName="/ppt/tableStyles.xml" ContentType="application/vnd.openxmlformats-officedocument.presentationml.tableStyles+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notesSlides/notesSlide7.xml" ContentType="application/vnd.openxmlformats-officedocument.presentationml.notesSlid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Layouts/slideLayout187.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slideLayouts/slideLayout165.xml" ContentType="application/vnd.openxmlformats-officedocument.presentationml.slideLayout+xml"/>
  <Override PartName="/ppt/slideLayouts/slideLayout176.xml" ContentType="application/vnd.openxmlformats-officedocument.presentationml.slideLayout+xml"/>
  <Default Extension="png" ContentType="image/png"/>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slideLayouts/slideLayout15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slideLayouts/slideLayout190.xml" ContentType="application/vnd.openxmlformats-officedocument.presentationml.slideLayout+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notesSlides/notesSlide13.xml" ContentType="application/vnd.openxmlformats-officedocument.presentationml.notesSlide+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10.xml" ContentType="application/vnd.openxmlformats-officedocument.presentationml.slideLayout+xml"/>
  <Override PartName="/ppt/theme/theme15.xml" ContentType="application/vnd.openxmlformats-officedocument.theme+xml"/>
  <Override PartName="/ppt/notesSlides/notesSlide8.xml" ContentType="application/vnd.openxmlformats-officedocument.presentationml.notesSlide+xml"/>
  <Override PartName="/ppt/slideLayouts/slideLayout99.xml" ContentType="application/vnd.openxmlformats-officedocument.presentationml.slideLayout+xml"/>
  <Override PartName="/ppt/slideLayouts/slideLayout188.xml" ContentType="application/vnd.openxmlformats-officedocument.presentationml.slideLayout+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theme/theme11.xml" ContentType="application/vnd.openxmlformats-officedocument.theme+xml"/>
  <Override PartName="/ppt/slideLayouts/slideLayout159.xml" ContentType="application/vnd.openxmlformats-officedocument.presentationml.slideLayout+xml"/>
  <Override PartName="/ppt/slideLayouts/slideLayout177.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Layouts/slideLayout137.xml" ContentType="application/vnd.openxmlformats-officedocument.presentationml.slideLayout+xml"/>
  <Override PartName="/ppt/slideLayouts/slideLayout148.xml" ContentType="application/vnd.openxmlformats-officedocument.presentationml.slideLayout+xml"/>
  <Override PartName="/ppt/slideLayouts/slideLayout166.xml" ContentType="application/vnd.openxmlformats-officedocument.presentationml.slideLayout+xml"/>
  <Override PartName="/ppt/slideLayouts/slideLayout184.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Layouts/slideLayout126.xml" ContentType="application/vnd.openxmlformats-officedocument.presentationml.slideLayout+xml"/>
  <Override PartName="/ppt/slideLayouts/slideLayout155.xml" ContentType="application/vnd.openxmlformats-officedocument.presentationml.slideLayout+xml"/>
  <Override PartName="/ppt/slideLayouts/slideLayout173.xml" ContentType="application/vnd.openxmlformats-officedocument.presentationml.slideLayout+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slideLayouts/slideLayout162.xml" ContentType="application/vnd.openxmlformats-officedocument.presentationml.slideLayout+xml"/>
  <Override PartName="/ppt/slideLayouts/slideLayout180.xml" ContentType="application/vnd.openxmlformats-officedocument.presentationml.slideLayout+xml"/>
  <Override PartName="/ppt/slideLayouts/slideLayout191.xml" ContentType="application/vnd.openxmlformats-officedocument.presentationml.slideLayout+xml"/>
  <Default Extension="rels" ContentType="application/vnd.openxmlformats-package.relationships+xml"/>
  <Override PartName="/ppt/slideMasters/slideMaster17.xml" ContentType="application/vnd.openxmlformats-officedocument.presentationml.slideMaster+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22.xml" ContentType="application/vnd.openxmlformats-officedocument.presentationml.slideLayout+xml"/>
  <Override PartName="/ppt/slideLayouts/slideLayout140.xml" ContentType="application/vnd.openxmlformats-officedocument.presentationml.slideLayout+xml"/>
  <Override PartName="/ppt/slideLayouts/slideLayout151.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theme/theme16.xml" ContentType="application/vnd.openxmlformats-officedocument.theme+xml"/>
  <Override PartName="/ppt/notesSlides/notesSlide14.xml" ContentType="application/vnd.openxmlformats-officedocument.presentationml.notesSlide+xml"/>
  <Override PartName="/ppt/slideMasters/slideMaster13.xml" ContentType="application/vnd.openxmlformats-officedocument.presentationml.slideMaster+xml"/>
  <Override PartName="/ppt/slideLayouts/slideLayout100.xml" ContentType="application/vnd.openxmlformats-officedocument.presentationml.slideLayout+xml"/>
  <Override PartName="/ppt/notesSlides/notesSlide9.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slideLayouts/slideLayout89.xml" ContentType="application/vnd.openxmlformats-officedocument.presentationml.slideLayout+xml"/>
  <Override PartName="/ppt/theme/theme12.xml" ContentType="application/vnd.openxmlformats-officedocument.theme+xml"/>
  <Override PartName="/ppt/slideLayouts/slideLayout189.xml" ContentType="application/vnd.openxmlformats-officedocument.presentationml.slideLayout+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149.xml" ContentType="application/vnd.openxmlformats-officedocument.presentationml.slideLayout+xml"/>
  <Override PartName="/ppt/slideLayouts/slideLayout1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38.xml" ContentType="application/vnd.openxmlformats-officedocument.presentationml.slideLayout+xml"/>
  <Override PartName="/ppt/slideLayouts/slideLayout156.xml" ContentType="application/vnd.openxmlformats-officedocument.presentationml.slideLayout+xml"/>
  <Override PartName="/ppt/slideLayouts/slideLayout167.xml" ContentType="application/vnd.openxmlformats-officedocument.presentationml.slideLayout+xml"/>
  <Override PartName="/ppt/slideLayouts/slideLayout185.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45.xml" ContentType="application/vnd.openxmlformats-officedocument.presentationml.slideLayout+xml"/>
  <Override PartName="/ppt/slideLayouts/slideLayout163.xml" ContentType="application/vnd.openxmlformats-officedocument.presentationml.slideLayout+xml"/>
  <Override PartName="/ppt/slideLayouts/slideLayout174.xml" ContentType="application/vnd.openxmlformats-officedocument.presentationml.slideLayout+xml"/>
  <Override PartName="/ppt/slideLayouts/slideLayout192.xml" ContentType="application/vnd.openxmlformats-officedocument.presentationml.slideLayout+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Layouts/slideLayout134.xml" ContentType="application/vnd.openxmlformats-officedocument.presentationml.slideLayout+xml"/>
  <Override PartName="/ppt/slideLayouts/slideLayout152.xml" ContentType="application/vnd.openxmlformats-officedocument.presentationml.slideLayout+xml"/>
  <Override PartName="/ppt/slideLayouts/slideLayout181.xml" ContentType="application/vnd.openxmlformats-officedocument.presentationml.slideLayout+xml"/>
  <Default Extension="jpeg" ContentType="image/jpeg"/>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41.xml" ContentType="application/vnd.openxmlformats-officedocument.presentationml.slideLayout+xml"/>
  <Override PartName="/ppt/slideLayouts/slideLayout170.xml" ContentType="application/vnd.openxmlformats-officedocument.presentationml.slideLayout+xml"/>
  <Override PartName="/ppt/slideMasters/slideMaster14.xml" ContentType="application/vnd.openxmlformats-officedocument.presentationml.slideMaster+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theme/theme17.xml" ContentType="application/vnd.openxmlformats-officedocument.theme+xml"/>
  <Override PartName="/ppt/notesSlides/notesSlide11.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slideLayouts/slideLayout179.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Layouts/slideLayout168.xml" ContentType="application/vnd.openxmlformats-officedocument.presentationml.slideLayout+xml"/>
  <Override PartName="/ppt/slideLayouts/slideLayout186.xml" ContentType="application/vnd.openxmlformats-officedocument.presentationml.slideLayout+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Layouts/slideLayout175.xml" ContentType="application/vnd.openxmlformats-officedocument.presentationml.slideLayout+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Masters/slideMaster15.xml" ContentType="application/vnd.openxmlformats-officedocument.presentationml.slideMaster+xml"/>
  <Override PartName="/ppt/slides/slide10.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docProps/custom.xml" ContentType="application/vnd.openxmlformats-officedocument.custom-properties+xml"/>
  <Override PartName="/ppt/theme/theme14.xml" ContentType="application/vnd.openxmlformats-officedocument.theme+xml"/>
  <Override PartName="/ppt/notesSlides/notesSlide12.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169.xml" ContentType="application/vnd.openxmlformats-officedocument.presentationml.slideLayout+xml"/>
  <Override PartName="/ppt/slideLayouts/slideLayout58.xml" ContentType="application/vnd.openxmlformats-officedocument.presentationml.slideLayout+xml"/>
  <Override PartName="/ppt/slideLayouts/slideLayout147.xml" ContentType="application/vnd.openxmlformats-officedocument.presentationml.slideLayout+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Layouts/slideLayout183.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slideLayouts/slideLayout172.xml" ContentType="application/vnd.openxmlformats-officedocument.presentationml.slideLayout+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50.xml" ContentType="application/vnd.openxmlformats-officedocument.presentationml.slideLayout+xml"/>
  <Override PartName="/ppt/slideLayouts/slideLayout5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 id="2147483756" r:id="rId10"/>
    <p:sldMasterId id="2147483768" r:id="rId11"/>
    <p:sldMasterId id="2147483780" r:id="rId12"/>
    <p:sldMasterId id="2147483792" r:id="rId13"/>
    <p:sldMasterId id="2147483804" r:id="rId14"/>
    <p:sldMasterId id="2147483828" r:id="rId15"/>
    <p:sldMasterId id="2147483840" r:id="rId16"/>
    <p:sldMasterId id="2147483882" r:id="rId17"/>
  </p:sldMasterIdLst>
  <p:notesMasterIdLst>
    <p:notesMasterId r:id="rId32"/>
  </p:notesMasterIdLst>
  <p:sldIdLst>
    <p:sldId id="256" r:id="rId18"/>
    <p:sldId id="282" r:id="rId19"/>
    <p:sldId id="283" r:id="rId20"/>
    <p:sldId id="284" r:id="rId21"/>
    <p:sldId id="280" r:id="rId22"/>
    <p:sldId id="277" r:id="rId23"/>
    <p:sldId id="260" r:id="rId24"/>
    <p:sldId id="274" r:id="rId25"/>
    <p:sldId id="272" r:id="rId26"/>
    <p:sldId id="273" r:id="rId27"/>
    <p:sldId id="285" r:id="rId28"/>
    <p:sldId id="286" r:id="rId29"/>
    <p:sldId id="267" r:id="rId30"/>
    <p:sldId id="269" r:id="rId31"/>
  </p:sldIdLst>
  <p:sldSz cx="12192000" cy="6858000"/>
  <p:notesSz cx="6858000" cy="9144000"/>
  <p:defaultTextStyle>
    <a:defPPr>
      <a:defRPr lang="bg-BG"/>
    </a:defPPr>
    <a:lvl1pPr lvl="0" algn="l" rtl="0" eaLnBrk="1" latinLnBrk="0" hangingPunct="1">
      <a:defRPr kern="1200">
        <a:ea typeface="+mn-ea"/>
        <a:cs typeface="+mn-cs"/>
      </a:defRPr>
    </a:lvl1pPr>
    <a:lvl2pPr lvl="1" algn="l" rtl="0" eaLnBrk="1" latinLnBrk="0" hangingPunct="1">
      <a:defRPr kern="1200">
        <a:ea typeface="+mn-ea"/>
        <a:cs typeface="+mn-cs"/>
      </a:defRPr>
    </a:lvl2pPr>
    <a:lvl3pPr lvl="2" algn="l" rtl="0" eaLnBrk="1" latinLnBrk="0" hangingPunct="1">
      <a:defRPr kern="1200">
        <a:ea typeface="+mn-ea"/>
        <a:cs typeface="+mn-cs"/>
      </a:defRPr>
    </a:lvl3pPr>
    <a:lvl4pPr lvl="3" algn="l" rtl="0" eaLnBrk="1" latinLnBrk="0" hangingPunct="1">
      <a:defRPr kern="1200">
        <a:ea typeface="+mn-ea"/>
        <a:cs typeface="+mn-cs"/>
      </a:defRPr>
    </a:lvl4pPr>
    <a:lvl5pPr lvl="4" algn="l" rtl="0" eaLnBrk="1" latinLnBrk="0" hangingPunct="1">
      <a:defRPr kern="1200">
        <a:ea typeface="+mn-ea"/>
        <a:cs typeface="+mn-cs"/>
      </a:defRPr>
    </a:lvl5pPr>
    <a:lvl6pPr marL="2286000" lvl="5" algn="l" rtl="0" eaLnBrk="1" latinLnBrk="0" hangingPunct="1">
      <a:defRPr kern="1200">
        <a:ea typeface="+mn-ea"/>
        <a:cs typeface="+mn-cs"/>
      </a:defRPr>
    </a:lvl6pPr>
    <a:lvl7pPr marL="2743200" lvl="6" algn="l" rtl="0" eaLnBrk="1" latinLnBrk="0" hangingPunct="1">
      <a:defRPr kern="1200">
        <a:ea typeface="+mn-ea"/>
        <a:cs typeface="+mn-cs"/>
      </a:defRPr>
    </a:lvl7pPr>
    <a:lvl8pPr marL="3200400" lvl="7" algn="l" rtl="0" eaLnBrk="1" latinLnBrk="0" hangingPunct="1">
      <a:defRPr kern="1200">
        <a:ea typeface="+mn-ea"/>
        <a:cs typeface="+mn-cs"/>
      </a:defRPr>
    </a:lvl8pPr>
    <a:lvl9pPr marL="3657600" lvl="8" algn="l" rtl="0" eaLnBrk="1" latinLnBrk="0" hangingPunct="1">
      <a:defRPr kern="120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249" autoAdjust="0"/>
    <p:restoredTop sz="94660" autoAdjust="0"/>
  </p:normalViewPr>
  <p:slideViewPr>
    <p:cSldViewPr showGuides="1">
      <p:cViewPr>
        <p:scale>
          <a:sx n="80" d="100"/>
          <a:sy n="80" d="100"/>
        </p:scale>
        <p:origin x="-725" y="-206"/>
      </p:cViewPr>
      <p:guideLst>
        <p:guide orient="horz" pos="2160"/>
        <p:guide pos="2880"/>
      </p:guideLst>
    </p:cSldViewPr>
  </p:slideViewPr>
  <p:outlineViewPr>
    <p:cViewPr>
      <p:scale>
        <a:sx n="33" d="100"/>
        <a:sy n="33" d="100"/>
      </p:scale>
      <p:origin x="0" y="1253"/>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 Type="http://schemas.openxmlformats.org/officeDocument/2006/relationships/slideMaster" Target="slideMasters/slideMaster3.xml"/><Relationship Id="rId21" Type="http://schemas.openxmlformats.org/officeDocument/2006/relationships/slide" Target="slides/slide4.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3.xml"/><Relationship Id="rId29"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Header Placeholder 22529"/>
          <p:cNvSpPr txBox="1">
            <a:spLocks noGrp="1"/>
          </p:cNvSpPr>
          <p:nvPr>
            <p:ph type="hdr"/>
          </p:nvPr>
        </p:nvSpPr>
        <p:spPr>
          <a:xfrm>
            <a:off x="0" y="0"/>
            <a:ext cx="2971800" cy="457200"/>
          </a:xfrm>
          <a:prstGeom prst="rect">
            <a:avLst/>
          </a:prstGeom>
          <a:noFill/>
          <a:ln w="9525">
            <a:noFill/>
          </a:ln>
        </p:spPr>
        <p:txBody>
          <a:bodyPr/>
          <a:lstStyle/>
          <a:p>
            <a:pPr lvl="0" rtl="0" eaLnBrk="1" latinLnBrk="0" hangingPunct="1"/>
            <a:endParaRPr/>
          </a:p>
        </p:txBody>
      </p:sp>
      <p:sp>
        <p:nvSpPr>
          <p:cNvPr id="22531" name="Date Placeholder 22530"/>
          <p:cNvSpPr txBox="1">
            <a:spLocks noGrp="1"/>
          </p:cNvSpPr>
          <p:nvPr>
            <p:ph type="dt" idx="1"/>
          </p:nvPr>
        </p:nvSpPr>
        <p:spPr>
          <a:xfrm>
            <a:off x="3884613" y="0"/>
            <a:ext cx="2971800" cy="457200"/>
          </a:xfrm>
          <a:prstGeom prst="rect">
            <a:avLst/>
          </a:prstGeom>
          <a:noFill/>
          <a:ln w="9525">
            <a:noFill/>
          </a:ln>
        </p:spPr>
        <p:txBody>
          <a:bodyPr/>
          <a:lstStyle/>
          <a:p>
            <a:pPr lvl="0" rtl="0" eaLnBrk="1" latinLnBrk="0" hangingPunct="1"/>
            <a:endParaRPr/>
          </a:p>
        </p:txBody>
      </p:sp>
      <p:sp>
        <p:nvSpPr>
          <p:cNvPr id="22532" name="Text Box 22531"/>
          <p:cNvSpPr txBox="1"/>
          <p:nvPr/>
        </p:nvSpPr>
        <p:spPr>
          <a:xfrm>
            <a:off x="1143000" y="685800"/>
            <a:ext cx="4572000" cy="3429000"/>
          </a:xfrm>
          <a:prstGeom prst="rect">
            <a:avLst/>
          </a:prstGeom>
          <a:noFill/>
          <a:ln w="9525">
            <a:noFill/>
          </a:ln>
        </p:spPr>
        <p:txBody>
          <a:bodyPr/>
          <a:lstStyle/>
          <a:p>
            <a:pPr lvl="0" rtl="0" eaLnBrk="1" latinLnBrk="0" hangingPunct="1"/>
            <a:endParaRPr/>
          </a:p>
        </p:txBody>
      </p:sp>
      <p:sp>
        <p:nvSpPr>
          <p:cNvPr id="22533" name="Text Box 22532"/>
          <p:cNvSpPr txBox="1"/>
          <p:nvPr/>
        </p:nvSpPr>
        <p:spPr>
          <a:xfrm>
            <a:off x="685800" y="4343400"/>
            <a:ext cx="5486400" cy="4114800"/>
          </a:xfrm>
          <a:prstGeom prst="rect">
            <a:avLst/>
          </a:prstGeom>
          <a:noFill/>
          <a:ln w="9525">
            <a:noFill/>
          </a:ln>
        </p:spPr>
        <p:txBody>
          <a:bodyPr/>
          <a:lstStyle/>
          <a:p>
            <a:pPr lvl="0" rtl="0" eaLnBrk="1" latinLnBrk="0" hangingPunct="1"/>
            <a:r>
              <a:t>Click to edit master text styles</a:t>
            </a:r>
          </a:p>
        </p:txBody>
      </p:sp>
      <p:sp>
        <p:nvSpPr>
          <p:cNvPr id="22534" name="Footer Placeholder 22533"/>
          <p:cNvSpPr txBox="1">
            <a:spLocks noGrp="1"/>
          </p:cNvSpPr>
          <p:nvPr>
            <p:ph type="ftr" idx="4"/>
          </p:nvPr>
        </p:nvSpPr>
        <p:spPr>
          <a:xfrm>
            <a:off x="0" y="8685213"/>
            <a:ext cx="2971800" cy="457200"/>
          </a:xfrm>
          <a:prstGeom prst="rect">
            <a:avLst/>
          </a:prstGeom>
          <a:noFill/>
          <a:ln w="9525">
            <a:noFill/>
          </a:ln>
        </p:spPr>
        <p:txBody>
          <a:bodyPr/>
          <a:lstStyle/>
          <a:p>
            <a:pPr lvl="0" rtl="0" eaLnBrk="1" latinLnBrk="0" hangingPunct="1"/>
            <a:endParaRPr/>
          </a:p>
        </p:txBody>
      </p:sp>
      <p:sp>
        <p:nvSpPr>
          <p:cNvPr id="22535" name="Slide Number Placeholder 22534"/>
          <p:cNvSpPr txBox="1">
            <a:spLocks noGrp="1"/>
          </p:cNvSpPr>
          <p:nvPr>
            <p:ph type="sldNum" idx="5"/>
          </p:nvPr>
        </p:nvSpPr>
        <p:spPr>
          <a:xfrm>
            <a:off x="3884613" y="8685213"/>
            <a:ext cx="2971800" cy="457200"/>
          </a:xfrm>
          <a:prstGeom prst="rect">
            <a:avLst/>
          </a:prstGeom>
          <a:noFill/>
          <a:ln w="9525">
            <a:noFill/>
          </a:ln>
        </p:spPr>
        <p:txBody>
          <a:bodyPr/>
          <a:lstStyle/>
          <a:p>
            <a:pPr lvl="0" rtl="0" eaLnBrk="1" latinLnBrk="0" hangingPunct="1"/>
            <a:r>
              <a:t>#</a:t>
            </a:r>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orbel" panose="020B0503020204020204" charset="0"/>
        <a:ea typeface="Corbel" panose="020B0503020204020204" charset="0"/>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orbel" panose="020B0503020204020204" charset="0"/>
        <a:ea typeface="Corbel" panose="020B0503020204020204" charset="0"/>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orbel" panose="020B0503020204020204" charset="0"/>
        <a:ea typeface="Corbel" panose="020B0503020204020204" charset="0"/>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orbel" panose="020B0503020204020204" charset="0"/>
        <a:ea typeface="Corbel" panose="020B0503020204020204" charset="0"/>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orbel" panose="020B0503020204020204" charset="0"/>
        <a:ea typeface="Corbel" panose="020B0503020204020204" charset="0"/>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orbel" panose="020B0503020204020204" charset="0"/>
        <a:ea typeface="Corbel" panose="020B0503020204020204" charset="0"/>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orbel" panose="020B0503020204020204" charset="0"/>
        <a:ea typeface="Corbel" panose="020B0503020204020204" charset="0"/>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orbel" panose="020B0503020204020204" charset="0"/>
        <a:ea typeface="Corbel" panose="020B0503020204020204" charset="0"/>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orbel" panose="020B0503020204020204" charset="0"/>
        <a:ea typeface="Corbel" panose="020B050302020402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Placeholder 37889"/>
          <p:cNvSpPr txBox="1">
            <a:spLocks noGrp="1"/>
          </p:cNvSpPr>
          <p:nvPr>
            <p:ph type="body"/>
          </p:nvPr>
        </p:nvSpPr>
        <p:spPr>
          <a:xfrm>
            <a:off x="685800" y="609600"/>
            <a:ext cx="7086600" cy="533400"/>
          </a:xfrm>
          <a:prstGeom prst="rect">
            <a:avLst/>
          </a:prstGeom>
          <a:noFill/>
          <a:ln w="9525">
            <a:noFill/>
          </a:ln>
        </p:spPr>
        <p:txBody>
          <a:bodyPr/>
          <a:lstStyle/>
          <a:p>
            <a:pPr lvl="0" rtl="0" eaLnBrk="1" latinLnBrk="0" hangingPunct="1"/>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Placeholder 43009"/>
          <p:cNvSpPr txBox="1">
            <a:spLocks noGrp="1"/>
          </p:cNvSpPr>
          <p:nvPr>
            <p:ph type="body"/>
          </p:nvPr>
        </p:nvSpPr>
        <p:spPr>
          <a:xfrm>
            <a:off x="685800" y="609600"/>
            <a:ext cx="7086600" cy="533400"/>
          </a:xfrm>
          <a:prstGeom prst="rect">
            <a:avLst/>
          </a:prstGeom>
          <a:noFill/>
          <a:ln w="9525">
            <a:noFill/>
          </a:ln>
        </p:spPr>
        <p:txBody>
          <a:bodyPr/>
          <a:lstStyle/>
          <a:p>
            <a:pPr lvl="0" rtl="0" eaLnBrk="1" latinLnBrk="0" hangingPunct="1"/>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Placeholder 43009"/>
          <p:cNvSpPr txBox="1">
            <a:spLocks noGrp="1"/>
          </p:cNvSpPr>
          <p:nvPr>
            <p:ph type="body"/>
          </p:nvPr>
        </p:nvSpPr>
        <p:spPr>
          <a:xfrm>
            <a:off x="685800" y="609600"/>
            <a:ext cx="7086600" cy="533400"/>
          </a:xfrm>
          <a:prstGeom prst="rect">
            <a:avLst/>
          </a:prstGeom>
          <a:noFill/>
          <a:ln w="9525">
            <a:noFill/>
          </a:ln>
        </p:spPr>
        <p:txBody>
          <a:bodyPr/>
          <a:lstStyle/>
          <a:p>
            <a:pPr lvl="0" rtl="0" eaLnBrk="1" latinLnBrk="0" hangingPunct="1"/>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Placeholder 43009"/>
          <p:cNvSpPr txBox="1">
            <a:spLocks noGrp="1"/>
          </p:cNvSpPr>
          <p:nvPr>
            <p:ph type="body"/>
          </p:nvPr>
        </p:nvSpPr>
        <p:spPr>
          <a:xfrm>
            <a:off x="685800" y="609600"/>
            <a:ext cx="7086600" cy="533400"/>
          </a:xfrm>
          <a:prstGeom prst="rect">
            <a:avLst/>
          </a:prstGeom>
          <a:noFill/>
          <a:ln w="9525">
            <a:noFill/>
          </a:ln>
        </p:spPr>
        <p:txBody>
          <a:bodyPr/>
          <a:lstStyle/>
          <a:p>
            <a:pPr lvl="0" rtl="0" eaLnBrk="1" latinLnBrk="0" hangingPunct="1"/>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Placeholder 49153"/>
          <p:cNvSpPr txBox="1">
            <a:spLocks noGrp="1"/>
          </p:cNvSpPr>
          <p:nvPr>
            <p:ph type="body"/>
          </p:nvPr>
        </p:nvSpPr>
        <p:spPr>
          <a:xfrm>
            <a:off x="685800" y="609600"/>
            <a:ext cx="7086600" cy="533400"/>
          </a:xfrm>
          <a:prstGeom prst="rect">
            <a:avLst/>
          </a:prstGeom>
          <a:noFill/>
          <a:ln w="9525">
            <a:noFill/>
          </a:ln>
        </p:spPr>
        <p:txBody>
          <a:bodyPr/>
          <a:lstStyle/>
          <a:p>
            <a:pPr lvl="0" rtl="0" eaLnBrk="1" latinLnBrk="0" hangingPunct="1"/>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Placeholder 51201"/>
          <p:cNvSpPr txBox="1">
            <a:spLocks noGrp="1"/>
          </p:cNvSpPr>
          <p:nvPr>
            <p:ph type="body"/>
          </p:nvPr>
        </p:nvSpPr>
        <p:spPr>
          <a:xfrm>
            <a:off x="685800" y="609600"/>
            <a:ext cx="7086600" cy="533400"/>
          </a:xfrm>
          <a:prstGeom prst="rect">
            <a:avLst/>
          </a:prstGeom>
          <a:noFill/>
          <a:ln w="9525">
            <a:noFill/>
          </a:ln>
        </p:spPr>
        <p:txBody>
          <a:bodyPr/>
          <a:lstStyle/>
          <a:p>
            <a:pPr lvl="0" rtl="0" eaLnBrk="1" latinLnBrk="0" hangingPunct="1"/>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Placeholder 39937"/>
          <p:cNvSpPr txBox="1">
            <a:spLocks noGrp="1"/>
          </p:cNvSpPr>
          <p:nvPr>
            <p:ph type="body"/>
          </p:nvPr>
        </p:nvSpPr>
        <p:spPr>
          <a:xfrm>
            <a:off x="685800" y="609600"/>
            <a:ext cx="7086600" cy="533400"/>
          </a:xfrm>
          <a:prstGeom prst="rect">
            <a:avLst/>
          </a:prstGeom>
          <a:noFill/>
          <a:ln w="9525">
            <a:noFill/>
          </a:ln>
        </p:spPr>
        <p:txBody>
          <a:bodyPr/>
          <a:lstStyle/>
          <a:p>
            <a:pPr lvl="0" rtl="0" eaLnBrk="1" latinLnBrk="0" hangingPunct="1"/>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Placeholder 39937"/>
          <p:cNvSpPr txBox="1">
            <a:spLocks noGrp="1"/>
          </p:cNvSpPr>
          <p:nvPr>
            <p:ph type="body"/>
          </p:nvPr>
        </p:nvSpPr>
        <p:spPr>
          <a:xfrm>
            <a:off x="685800" y="609600"/>
            <a:ext cx="7086600" cy="533400"/>
          </a:xfrm>
          <a:prstGeom prst="rect">
            <a:avLst/>
          </a:prstGeom>
          <a:noFill/>
          <a:ln w="9525">
            <a:noFill/>
          </a:ln>
        </p:spPr>
        <p:txBody>
          <a:bodyPr/>
          <a:lstStyle/>
          <a:p>
            <a:pPr lvl="0" rtl="0" eaLnBrk="1" latinLnBrk="0" hangingPunct="1"/>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Placeholder 39937"/>
          <p:cNvSpPr txBox="1">
            <a:spLocks noGrp="1"/>
          </p:cNvSpPr>
          <p:nvPr>
            <p:ph type="body"/>
          </p:nvPr>
        </p:nvSpPr>
        <p:spPr>
          <a:xfrm>
            <a:off x="685800" y="609600"/>
            <a:ext cx="7086600" cy="533400"/>
          </a:xfrm>
          <a:prstGeom prst="rect">
            <a:avLst/>
          </a:prstGeom>
          <a:noFill/>
          <a:ln w="9525">
            <a:noFill/>
          </a:ln>
        </p:spPr>
        <p:txBody>
          <a:bodyPr/>
          <a:lstStyle/>
          <a:p>
            <a:pPr lvl="0" rtl="0" eaLnBrk="1" latinLnBrk="0" hangingPunct="1"/>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Placeholder 43009"/>
          <p:cNvSpPr txBox="1">
            <a:spLocks noGrp="1"/>
          </p:cNvSpPr>
          <p:nvPr>
            <p:ph type="body"/>
          </p:nvPr>
        </p:nvSpPr>
        <p:spPr>
          <a:xfrm>
            <a:off x="685800" y="609600"/>
            <a:ext cx="7086600" cy="533400"/>
          </a:xfrm>
          <a:prstGeom prst="rect">
            <a:avLst/>
          </a:prstGeom>
          <a:noFill/>
          <a:ln w="9525">
            <a:noFill/>
          </a:ln>
        </p:spPr>
        <p:txBody>
          <a:bodyPr/>
          <a:lstStyle/>
          <a:p>
            <a:pPr lvl="0" rtl="0" eaLnBrk="1" latinLnBrk="0" hangingPunct="1"/>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Placeholder 43009"/>
          <p:cNvSpPr txBox="1">
            <a:spLocks noGrp="1"/>
          </p:cNvSpPr>
          <p:nvPr>
            <p:ph type="body"/>
          </p:nvPr>
        </p:nvSpPr>
        <p:spPr>
          <a:xfrm>
            <a:off x="685800" y="609600"/>
            <a:ext cx="7086600" cy="533400"/>
          </a:xfrm>
          <a:prstGeom prst="rect">
            <a:avLst/>
          </a:prstGeom>
          <a:noFill/>
          <a:ln w="9525">
            <a:noFill/>
          </a:ln>
        </p:spPr>
        <p:txBody>
          <a:bodyPr/>
          <a:lstStyle/>
          <a:p>
            <a:pPr lvl="0" rtl="0" eaLnBrk="1" latinLnBrk="0" hangingPunct="1"/>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Placeholder 41985"/>
          <p:cNvSpPr txBox="1">
            <a:spLocks noGrp="1"/>
          </p:cNvSpPr>
          <p:nvPr>
            <p:ph type="body"/>
          </p:nvPr>
        </p:nvSpPr>
        <p:spPr>
          <a:xfrm>
            <a:off x="685800" y="609600"/>
            <a:ext cx="7086600" cy="533400"/>
          </a:xfrm>
          <a:prstGeom prst="rect">
            <a:avLst/>
          </a:prstGeom>
          <a:noFill/>
          <a:ln w="9525">
            <a:noFill/>
          </a:ln>
        </p:spPr>
        <p:txBody>
          <a:bodyPr/>
          <a:lstStyle/>
          <a:p>
            <a:pPr lvl="0" rtl="0" eaLnBrk="1" latinLnBrk="0" hangingPunct="1"/>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Placeholder 43009"/>
          <p:cNvSpPr txBox="1">
            <a:spLocks noGrp="1"/>
          </p:cNvSpPr>
          <p:nvPr>
            <p:ph type="body"/>
          </p:nvPr>
        </p:nvSpPr>
        <p:spPr>
          <a:xfrm>
            <a:off x="685800" y="609600"/>
            <a:ext cx="7086600" cy="533400"/>
          </a:xfrm>
          <a:prstGeom prst="rect">
            <a:avLst/>
          </a:prstGeom>
          <a:noFill/>
          <a:ln w="9525">
            <a:noFill/>
          </a:ln>
        </p:spPr>
        <p:txBody>
          <a:bodyPr/>
          <a:lstStyle/>
          <a:p>
            <a:pPr lvl="0" rtl="0" eaLnBrk="1" latinLnBrk="0" hangingPunct="1"/>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Placeholder 43009"/>
          <p:cNvSpPr txBox="1">
            <a:spLocks noGrp="1"/>
          </p:cNvSpPr>
          <p:nvPr>
            <p:ph type="body"/>
          </p:nvPr>
        </p:nvSpPr>
        <p:spPr>
          <a:xfrm>
            <a:off x="685800" y="609600"/>
            <a:ext cx="7086600" cy="533400"/>
          </a:xfrm>
          <a:prstGeom prst="rect">
            <a:avLst/>
          </a:prstGeom>
          <a:noFill/>
          <a:ln w="9525">
            <a:noFill/>
          </a:ln>
        </p:spPr>
        <p:txBody>
          <a:bodyPr/>
          <a:lstStyle/>
          <a:p>
            <a:pPr lvl="0" rtl="0" eaLnBrk="1" latinLnBrk="0" hangingPunct="1"/>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cSld name="Title Slide">
    <p:bg>
      <p:bgPr>
        <a:solidFill>
          <a:schemeClr val="bg1"/>
        </a:solidFill>
        <a:effectLst/>
      </p:bgPr>
    </p:bg>
    <p:spTree>
      <p:nvGrpSpPr>
        <p:cNvPr id="1" name=""/>
        <p:cNvGrpSpPr/>
        <p:nvPr/>
      </p:nvGrpSpPr>
      <p:grpSpPr>
        <a:xfrm>
          <a:off x="0" y="0"/>
          <a:ext cx="0" cy="0"/>
          <a:chOff x="0" y="0"/>
          <a:chExt cx="0" cy="0"/>
        </a:xfrm>
      </p:grpSpPr>
      <p:sp>
        <p:nvSpPr>
          <p:cNvPr id="5122" name="Title 5121"/>
          <p:cNvSpPr>
            <a:spLocks noGrp="1"/>
          </p:cNvSpPr>
          <p:nvPr>
            <p:ph type="ctrTitle"/>
          </p:nvPr>
        </p:nvSpPr>
        <p:spPr>
          <a:xfrm>
            <a:off x="685800" y="2130425"/>
            <a:ext cx="7772400" cy="1470025"/>
          </a:xfrm>
          <a:prstGeom prst="rect">
            <a:avLst/>
          </a:prstGeom>
          <a:noFill/>
          <a:ln w="9525">
            <a:noFill/>
          </a:ln>
        </p:spPr>
        <p:txBody>
          <a:bodyPr anchor="ctr"/>
          <a:lstStyle>
            <a:lvl1pPr lvl="0">
              <a:defRPr/>
            </a:lvl1pPr>
          </a:lstStyle>
          <a:p>
            <a:pPr lvl="0"/>
            <a:r>
              <a:rPr dirty="0"/>
              <a:t>Click to edit Master title style</a:t>
            </a:r>
          </a:p>
        </p:txBody>
      </p:sp>
      <p:sp>
        <p:nvSpPr>
          <p:cNvPr id="5123" name="Subtitle 5122"/>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dirty="0"/>
              <a:t>Click to edit Master subtitle style</a:t>
            </a:r>
          </a:p>
        </p:txBody>
      </p:sp>
      <p:sp>
        <p:nvSpPr>
          <p:cNvPr id="5124" name="Date Placeholder 5123"/>
          <p:cNvSpPr>
            <a:spLocks noGrp="1"/>
          </p:cNvSpPr>
          <p:nvPr>
            <p:ph type="dt" sz="half" idx="2"/>
          </p:nvPr>
        </p:nvSpPr>
        <p:spPr>
          <a:xfrm>
            <a:off x="457200" y="6245225"/>
            <a:ext cx="2133600" cy="476250"/>
          </a:xfrm>
          <a:prstGeom prst="rect">
            <a:avLst/>
          </a:prstGeom>
          <a:noFill/>
          <a:ln w="9525">
            <a:noFill/>
          </a:ln>
        </p:spPr>
        <p:txBody>
          <a:bodyPr anchor="t"/>
          <a:lstStyle>
            <a:lvl1pPr>
              <a:defRPr sz="1400"/>
            </a:lvl1pPr>
          </a:lstStyle>
          <a:p>
            <a:endParaRPr lang="bg-BG" dirty="0"/>
          </a:p>
        </p:txBody>
      </p:sp>
      <p:sp>
        <p:nvSpPr>
          <p:cNvPr id="5125" name="Footer Placeholder 5124"/>
          <p:cNvSpPr>
            <a:spLocks noGrp="1"/>
          </p:cNvSpPr>
          <p:nvPr>
            <p:ph type="ftr" sz="quarter" idx="3"/>
          </p:nvPr>
        </p:nvSpPr>
        <p:spPr>
          <a:xfrm>
            <a:off x="3124200" y="6245225"/>
            <a:ext cx="2895600" cy="476250"/>
          </a:xfrm>
          <a:prstGeom prst="rect">
            <a:avLst/>
          </a:prstGeom>
          <a:noFill/>
          <a:ln w="9525">
            <a:noFill/>
          </a:ln>
        </p:spPr>
        <p:txBody>
          <a:bodyPr anchor="t"/>
          <a:lstStyle>
            <a:lvl1pPr algn="ctr">
              <a:defRPr sz="1400"/>
            </a:lvl1pPr>
          </a:lstStyle>
          <a:p>
            <a:endParaRPr lang="bg-BG" dirty="0"/>
          </a:p>
        </p:txBody>
      </p:sp>
      <p:sp>
        <p:nvSpPr>
          <p:cNvPr id="5126" name="Slide Number Placeholder 5125"/>
          <p:cNvSpPr>
            <a:spLocks noGrp="1"/>
          </p:cNvSpPr>
          <p:nvPr>
            <p:ph type="sldNum" sz="quarter" idx="4"/>
          </p:nvPr>
        </p:nvSpPr>
        <p:spPr>
          <a:xfrm>
            <a:off x="6553200" y="6245225"/>
            <a:ext cx="2133600" cy="476250"/>
          </a:xfrm>
          <a:prstGeom prst="rect">
            <a:avLst/>
          </a:prstGeom>
          <a:noFill/>
          <a:ln w="9525">
            <a:noFill/>
          </a:ln>
        </p:spPr>
        <p:txBody>
          <a:bodyPr anchor="t"/>
          <a:lstStyle>
            <a:lvl1pPr algn="r">
              <a:defRPr sz="1400"/>
            </a:lvl1pPr>
          </a:lstStyle>
          <a:p>
            <a:fld id="{9A0DB2DC-4C9A-4742-B13C-FB6460FD3503}" type="slidenum">
              <a:rPr lang="bg-BG" dirty="0"/>
              <a:pPr/>
              <a:t>‹#›</a:t>
            </a:fld>
            <a:endParaRPr lang="bg-BG"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9188" y="1825625"/>
            <a:ext cx="5014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840" y="1825625"/>
            <a:ext cx="5014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rtl="0" eaLnBrk="1" latinLnBrk="0" hangingPunct="1"/>
            <a:endParaRPr/>
          </a:p>
        </p:txBody>
      </p:sp>
      <p:sp>
        <p:nvSpPr>
          <p:cNvPr id="8" name="Footer Placeholder 7"/>
          <p:cNvSpPr>
            <a:spLocks noGrp="1"/>
          </p:cNvSpPr>
          <p:nvPr>
            <p:ph type="ftr" sz="quarter" idx="11"/>
          </p:nvPr>
        </p:nvSpPr>
        <p:spPr/>
        <p:txBody>
          <a:bodyPr/>
          <a:lstStyle/>
          <a:p>
            <a:pPr lvl="0" rtl="0" eaLnBrk="1" latinLnBrk="0" hangingPunct="1"/>
            <a:endParaRPr/>
          </a:p>
        </p:txBody>
      </p:sp>
      <p:sp>
        <p:nvSpPr>
          <p:cNvPr id="9" name="Slide Number Placeholder 8"/>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rtl="0" eaLnBrk="1" latinLnBrk="0" hangingPunct="1"/>
            <a:endParaRPr/>
          </a:p>
        </p:txBody>
      </p:sp>
      <p:sp>
        <p:nvSpPr>
          <p:cNvPr id="4" name="Footer Placeholder 3"/>
          <p:cNvSpPr>
            <a:spLocks noGrp="1"/>
          </p:cNvSpPr>
          <p:nvPr>
            <p:ph type="ftr" sz="quarter" idx="11"/>
          </p:nvPr>
        </p:nvSpPr>
        <p:spPr/>
        <p:txBody>
          <a:bodyPr/>
          <a:lstStyle/>
          <a:p>
            <a:pPr lvl="0" rtl="0" eaLnBrk="1" latinLnBrk="0" hangingPunct="1"/>
            <a:endParaRPr/>
          </a:p>
        </p:txBody>
      </p:sp>
      <p:sp>
        <p:nvSpPr>
          <p:cNvPr id="5" name="Slide Number Placeholder 4"/>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rtl="0" eaLnBrk="1" latinLnBrk="0" hangingPunct="1"/>
            <a:endParaRPr/>
          </a:p>
        </p:txBody>
      </p:sp>
      <p:sp>
        <p:nvSpPr>
          <p:cNvPr id="3" name="Footer Placeholder 2"/>
          <p:cNvSpPr>
            <a:spLocks noGrp="1"/>
          </p:cNvSpPr>
          <p:nvPr>
            <p:ph type="ftr" sz="quarter" idx="11"/>
          </p:nvPr>
        </p:nvSpPr>
        <p:spPr/>
        <p:txBody>
          <a:bodyPr/>
          <a:lstStyle/>
          <a:p>
            <a:pPr lvl="0" rtl="0" eaLnBrk="1" latinLnBrk="0" hangingPunct="1"/>
            <a:endParaRPr/>
          </a:p>
        </p:txBody>
      </p:sp>
      <p:sp>
        <p:nvSpPr>
          <p:cNvPr id="4" name="Slide Number Placeholder 3"/>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9188" y="1825625"/>
            <a:ext cx="5014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840" y="1825625"/>
            <a:ext cx="5014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rtl="0" eaLnBrk="1" latinLnBrk="0" hangingPunct="1"/>
            <a:endParaRPr/>
          </a:p>
        </p:txBody>
      </p:sp>
      <p:sp>
        <p:nvSpPr>
          <p:cNvPr id="8" name="Footer Placeholder 7"/>
          <p:cNvSpPr>
            <a:spLocks noGrp="1"/>
          </p:cNvSpPr>
          <p:nvPr>
            <p:ph type="ftr" sz="quarter" idx="11"/>
          </p:nvPr>
        </p:nvSpPr>
        <p:spPr/>
        <p:txBody>
          <a:bodyPr/>
          <a:lstStyle/>
          <a:p>
            <a:pPr lvl="0" rtl="0" eaLnBrk="1" latinLnBrk="0" hangingPunct="1"/>
            <a:endParaRPr/>
          </a:p>
        </p:txBody>
      </p:sp>
      <p:sp>
        <p:nvSpPr>
          <p:cNvPr id="9" name="Slide Number Placeholder 8"/>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rtl="0" eaLnBrk="1" latinLnBrk="0" hangingPunct="1"/>
            <a:endParaRPr/>
          </a:p>
        </p:txBody>
      </p:sp>
      <p:sp>
        <p:nvSpPr>
          <p:cNvPr id="4" name="Footer Placeholder 3"/>
          <p:cNvSpPr>
            <a:spLocks noGrp="1"/>
          </p:cNvSpPr>
          <p:nvPr>
            <p:ph type="ftr" sz="quarter" idx="11"/>
          </p:nvPr>
        </p:nvSpPr>
        <p:spPr/>
        <p:txBody>
          <a:bodyPr/>
          <a:lstStyle/>
          <a:p>
            <a:pPr lvl="0" rtl="0" eaLnBrk="1" latinLnBrk="0" hangingPunct="1"/>
            <a:endParaRPr/>
          </a:p>
        </p:txBody>
      </p:sp>
      <p:sp>
        <p:nvSpPr>
          <p:cNvPr id="5" name="Slide Number Placeholder 4"/>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rtl="0" eaLnBrk="1" latinLnBrk="0" hangingPunct="1"/>
            <a:endParaRPr/>
          </a:p>
        </p:txBody>
      </p:sp>
      <p:sp>
        <p:nvSpPr>
          <p:cNvPr id="3" name="Footer Placeholder 2"/>
          <p:cNvSpPr>
            <a:spLocks noGrp="1"/>
          </p:cNvSpPr>
          <p:nvPr>
            <p:ph type="ftr" sz="quarter" idx="11"/>
          </p:nvPr>
        </p:nvSpPr>
        <p:spPr/>
        <p:txBody>
          <a:bodyPr/>
          <a:lstStyle/>
          <a:p>
            <a:pPr lvl="0" rtl="0" eaLnBrk="1" latinLnBrk="0" hangingPunct="1"/>
            <a:endParaRPr/>
          </a:p>
        </p:txBody>
      </p:sp>
      <p:sp>
        <p:nvSpPr>
          <p:cNvPr id="4" name="Slide Number Placeholder 3"/>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9188" y="1825625"/>
            <a:ext cx="5014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840" y="1825625"/>
            <a:ext cx="5014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rtl="0" eaLnBrk="1" latinLnBrk="0" hangingPunct="1"/>
            <a:endParaRPr/>
          </a:p>
        </p:txBody>
      </p:sp>
      <p:sp>
        <p:nvSpPr>
          <p:cNvPr id="8" name="Footer Placeholder 7"/>
          <p:cNvSpPr>
            <a:spLocks noGrp="1"/>
          </p:cNvSpPr>
          <p:nvPr>
            <p:ph type="ftr" sz="quarter" idx="11"/>
          </p:nvPr>
        </p:nvSpPr>
        <p:spPr/>
        <p:txBody>
          <a:bodyPr/>
          <a:lstStyle/>
          <a:p>
            <a:pPr lvl="0" rtl="0" eaLnBrk="1" latinLnBrk="0" hangingPunct="1"/>
            <a:endParaRPr/>
          </a:p>
        </p:txBody>
      </p:sp>
      <p:sp>
        <p:nvSpPr>
          <p:cNvPr id="9" name="Slide Number Placeholder 8"/>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rtl="0" eaLnBrk="1" latinLnBrk="0" hangingPunct="1"/>
            <a:endParaRPr/>
          </a:p>
        </p:txBody>
      </p:sp>
      <p:sp>
        <p:nvSpPr>
          <p:cNvPr id="4" name="Footer Placeholder 3"/>
          <p:cNvSpPr>
            <a:spLocks noGrp="1"/>
          </p:cNvSpPr>
          <p:nvPr>
            <p:ph type="ftr" sz="quarter" idx="11"/>
          </p:nvPr>
        </p:nvSpPr>
        <p:spPr/>
        <p:txBody>
          <a:bodyPr/>
          <a:lstStyle/>
          <a:p>
            <a:pPr lvl="0" rtl="0" eaLnBrk="1" latinLnBrk="0" hangingPunct="1"/>
            <a:endParaRPr/>
          </a:p>
        </p:txBody>
      </p:sp>
      <p:sp>
        <p:nvSpPr>
          <p:cNvPr id="5" name="Slide Number Placeholder 4"/>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rtl="0" eaLnBrk="1" latinLnBrk="0" hangingPunct="1"/>
            <a:endParaRPr/>
          </a:p>
        </p:txBody>
      </p:sp>
      <p:sp>
        <p:nvSpPr>
          <p:cNvPr id="3" name="Footer Placeholder 2"/>
          <p:cNvSpPr>
            <a:spLocks noGrp="1"/>
          </p:cNvSpPr>
          <p:nvPr>
            <p:ph type="ftr" sz="quarter" idx="11"/>
          </p:nvPr>
        </p:nvSpPr>
        <p:spPr/>
        <p:txBody>
          <a:bodyPr/>
          <a:lstStyle/>
          <a:p>
            <a:pPr lvl="0" rtl="0" eaLnBrk="1" latinLnBrk="0" hangingPunct="1"/>
            <a:endParaRPr/>
          </a:p>
        </p:txBody>
      </p:sp>
      <p:sp>
        <p:nvSpPr>
          <p:cNvPr id="4" name="Slide Number Placeholder 3"/>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9188" y="1825625"/>
            <a:ext cx="5014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840" y="1825625"/>
            <a:ext cx="5014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rtl="0" eaLnBrk="1" latinLnBrk="0" hangingPunct="1"/>
            <a:endParaRPr/>
          </a:p>
        </p:txBody>
      </p:sp>
      <p:sp>
        <p:nvSpPr>
          <p:cNvPr id="8" name="Footer Placeholder 7"/>
          <p:cNvSpPr>
            <a:spLocks noGrp="1"/>
          </p:cNvSpPr>
          <p:nvPr>
            <p:ph type="ftr" sz="quarter" idx="11"/>
          </p:nvPr>
        </p:nvSpPr>
        <p:spPr/>
        <p:txBody>
          <a:bodyPr/>
          <a:lstStyle/>
          <a:p>
            <a:pPr lvl="0" rtl="0" eaLnBrk="1" latinLnBrk="0" hangingPunct="1"/>
            <a:endParaRPr/>
          </a:p>
        </p:txBody>
      </p:sp>
      <p:sp>
        <p:nvSpPr>
          <p:cNvPr id="9" name="Slide Number Placeholder 8"/>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rtl="0" eaLnBrk="1" latinLnBrk="0" hangingPunct="1"/>
            <a:endParaRPr/>
          </a:p>
        </p:txBody>
      </p:sp>
      <p:sp>
        <p:nvSpPr>
          <p:cNvPr id="4" name="Footer Placeholder 3"/>
          <p:cNvSpPr>
            <a:spLocks noGrp="1"/>
          </p:cNvSpPr>
          <p:nvPr>
            <p:ph type="ftr" sz="quarter" idx="11"/>
          </p:nvPr>
        </p:nvSpPr>
        <p:spPr/>
        <p:txBody>
          <a:bodyPr/>
          <a:lstStyle/>
          <a:p>
            <a:pPr lvl="0" rtl="0" eaLnBrk="1" latinLnBrk="0" hangingPunct="1"/>
            <a:endParaRPr/>
          </a:p>
        </p:txBody>
      </p:sp>
      <p:sp>
        <p:nvSpPr>
          <p:cNvPr id="5" name="Slide Number Placeholder 4"/>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rtl="0" eaLnBrk="1" latinLnBrk="0" hangingPunct="1"/>
            <a:endParaRPr/>
          </a:p>
        </p:txBody>
      </p:sp>
      <p:sp>
        <p:nvSpPr>
          <p:cNvPr id="3" name="Footer Placeholder 2"/>
          <p:cNvSpPr>
            <a:spLocks noGrp="1"/>
          </p:cNvSpPr>
          <p:nvPr>
            <p:ph type="ftr" sz="quarter" idx="11"/>
          </p:nvPr>
        </p:nvSpPr>
        <p:spPr/>
        <p:txBody>
          <a:bodyPr/>
          <a:lstStyle/>
          <a:p>
            <a:pPr lvl="0" rtl="0" eaLnBrk="1" latinLnBrk="0" hangingPunct="1"/>
            <a:endParaRPr/>
          </a:p>
        </p:txBody>
      </p:sp>
      <p:sp>
        <p:nvSpPr>
          <p:cNvPr id="4" name="Slide Number Placeholder 3"/>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9188" y="1825625"/>
            <a:ext cx="5014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840" y="1825625"/>
            <a:ext cx="5014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rtl="0" eaLnBrk="1" latinLnBrk="0" hangingPunct="1"/>
            <a:endParaRPr/>
          </a:p>
        </p:txBody>
      </p:sp>
      <p:sp>
        <p:nvSpPr>
          <p:cNvPr id="8" name="Footer Placeholder 7"/>
          <p:cNvSpPr>
            <a:spLocks noGrp="1"/>
          </p:cNvSpPr>
          <p:nvPr>
            <p:ph type="ftr" sz="quarter" idx="11"/>
          </p:nvPr>
        </p:nvSpPr>
        <p:spPr/>
        <p:txBody>
          <a:bodyPr/>
          <a:lstStyle/>
          <a:p>
            <a:pPr lvl="0" rtl="0" eaLnBrk="1" latinLnBrk="0" hangingPunct="1"/>
            <a:endParaRPr/>
          </a:p>
        </p:txBody>
      </p:sp>
      <p:sp>
        <p:nvSpPr>
          <p:cNvPr id="9" name="Slide Number Placeholder 8"/>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rtl="0" eaLnBrk="1" latinLnBrk="0" hangingPunct="1"/>
            <a:endParaRPr/>
          </a:p>
        </p:txBody>
      </p:sp>
      <p:sp>
        <p:nvSpPr>
          <p:cNvPr id="4" name="Footer Placeholder 3"/>
          <p:cNvSpPr>
            <a:spLocks noGrp="1"/>
          </p:cNvSpPr>
          <p:nvPr>
            <p:ph type="ftr" sz="quarter" idx="11"/>
          </p:nvPr>
        </p:nvSpPr>
        <p:spPr/>
        <p:txBody>
          <a:bodyPr/>
          <a:lstStyle/>
          <a:p>
            <a:pPr lvl="0" rtl="0" eaLnBrk="1" latinLnBrk="0" hangingPunct="1"/>
            <a:endParaRPr/>
          </a:p>
        </p:txBody>
      </p:sp>
      <p:sp>
        <p:nvSpPr>
          <p:cNvPr id="5" name="Slide Number Placeholder 4"/>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9188" y="1825625"/>
            <a:ext cx="5014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840" y="1825625"/>
            <a:ext cx="5014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rtl="0" eaLnBrk="1" latinLnBrk="0" hangingPunct="1"/>
            <a:endParaRPr/>
          </a:p>
        </p:txBody>
      </p:sp>
      <p:sp>
        <p:nvSpPr>
          <p:cNvPr id="3" name="Footer Placeholder 2"/>
          <p:cNvSpPr>
            <a:spLocks noGrp="1"/>
          </p:cNvSpPr>
          <p:nvPr>
            <p:ph type="ftr" sz="quarter" idx="11"/>
          </p:nvPr>
        </p:nvSpPr>
        <p:spPr/>
        <p:txBody>
          <a:bodyPr/>
          <a:lstStyle/>
          <a:p>
            <a:pPr lvl="0" rtl="0" eaLnBrk="1" latinLnBrk="0" hangingPunct="1"/>
            <a:endParaRPr/>
          </a:p>
        </p:txBody>
      </p:sp>
      <p:sp>
        <p:nvSpPr>
          <p:cNvPr id="4" name="Slide Number Placeholder 3"/>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9188" y="1825625"/>
            <a:ext cx="5014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840" y="1825625"/>
            <a:ext cx="5014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rtl="0" eaLnBrk="1" latinLnBrk="0" hangingPunct="1"/>
            <a:endParaRPr/>
          </a:p>
        </p:txBody>
      </p:sp>
      <p:sp>
        <p:nvSpPr>
          <p:cNvPr id="8" name="Footer Placeholder 7"/>
          <p:cNvSpPr>
            <a:spLocks noGrp="1"/>
          </p:cNvSpPr>
          <p:nvPr>
            <p:ph type="ftr" sz="quarter" idx="11"/>
          </p:nvPr>
        </p:nvSpPr>
        <p:spPr/>
        <p:txBody>
          <a:bodyPr/>
          <a:lstStyle/>
          <a:p>
            <a:pPr lvl="0" rtl="0" eaLnBrk="1" latinLnBrk="0" hangingPunct="1"/>
            <a:endParaRPr/>
          </a:p>
        </p:txBody>
      </p:sp>
      <p:sp>
        <p:nvSpPr>
          <p:cNvPr id="9" name="Slide Number Placeholder 8"/>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rtl="0" eaLnBrk="1" latinLnBrk="0" hangingPunct="1"/>
            <a:endParaRPr/>
          </a:p>
        </p:txBody>
      </p:sp>
      <p:sp>
        <p:nvSpPr>
          <p:cNvPr id="8" name="Footer Placeholder 7"/>
          <p:cNvSpPr>
            <a:spLocks noGrp="1"/>
          </p:cNvSpPr>
          <p:nvPr>
            <p:ph type="ftr" sz="quarter" idx="11"/>
          </p:nvPr>
        </p:nvSpPr>
        <p:spPr/>
        <p:txBody>
          <a:bodyPr/>
          <a:lstStyle/>
          <a:p>
            <a:pPr lvl="0" rtl="0" eaLnBrk="1" latinLnBrk="0" hangingPunct="1"/>
            <a:endParaRPr/>
          </a:p>
        </p:txBody>
      </p:sp>
      <p:sp>
        <p:nvSpPr>
          <p:cNvPr id="9" name="Slide Number Placeholder 8"/>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rtl="0" eaLnBrk="1" latinLnBrk="0" hangingPunct="1"/>
            <a:endParaRPr/>
          </a:p>
        </p:txBody>
      </p:sp>
      <p:sp>
        <p:nvSpPr>
          <p:cNvPr id="4" name="Footer Placeholder 3"/>
          <p:cNvSpPr>
            <a:spLocks noGrp="1"/>
          </p:cNvSpPr>
          <p:nvPr>
            <p:ph type="ftr" sz="quarter" idx="11"/>
          </p:nvPr>
        </p:nvSpPr>
        <p:spPr/>
        <p:txBody>
          <a:bodyPr/>
          <a:lstStyle/>
          <a:p>
            <a:pPr lvl="0" rtl="0" eaLnBrk="1" latinLnBrk="0" hangingPunct="1"/>
            <a:endParaRPr/>
          </a:p>
        </p:txBody>
      </p:sp>
      <p:sp>
        <p:nvSpPr>
          <p:cNvPr id="5" name="Slide Number Placeholder 4"/>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rtl="0" eaLnBrk="1" latinLnBrk="0" hangingPunct="1"/>
            <a:endParaRPr/>
          </a:p>
        </p:txBody>
      </p:sp>
      <p:sp>
        <p:nvSpPr>
          <p:cNvPr id="3" name="Footer Placeholder 2"/>
          <p:cNvSpPr>
            <a:spLocks noGrp="1"/>
          </p:cNvSpPr>
          <p:nvPr>
            <p:ph type="ftr" sz="quarter" idx="11"/>
          </p:nvPr>
        </p:nvSpPr>
        <p:spPr/>
        <p:txBody>
          <a:bodyPr/>
          <a:lstStyle/>
          <a:p>
            <a:pPr lvl="0" rtl="0" eaLnBrk="1" latinLnBrk="0" hangingPunct="1"/>
            <a:endParaRPr/>
          </a:p>
        </p:txBody>
      </p:sp>
      <p:sp>
        <p:nvSpPr>
          <p:cNvPr id="4" name="Slide Number Placeholder 3"/>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9188" y="1825625"/>
            <a:ext cx="5014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840" y="1825625"/>
            <a:ext cx="5014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rtl="0" eaLnBrk="1" latinLnBrk="0" hangingPunct="1"/>
            <a:endParaRPr/>
          </a:p>
        </p:txBody>
      </p:sp>
      <p:sp>
        <p:nvSpPr>
          <p:cNvPr id="4" name="Footer Placeholder 3"/>
          <p:cNvSpPr>
            <a:spLocks noGrp="1"/>
          </p:cNvSpPr>
          <p:nvPr>
            <p:ph type="ftr" sz="quarter" idx="11"/>
          </p:nvPr>
        </p:nvSpPr>
        <p:spPr/>
        <p:txBody>
          <a:bodyPr/>
          <a:lstStyle/>
          <a:p>
            <a:pPr lvl="0" rtl="0" eaLnBrk="1" latinLnBrk="0" hangingPunct="1"/>
            <a:endParaRPr/>
          </a:p>
        </p:txBody>
      </p:sp>
      <p:sp>
        <p:nvSpPr>
          <p:cNvPr id="5" name="Slide Number Placeholder 4"/>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rtl="0" eaLnBrk="1" latinLnBrk="0" hangingPunct="1"/>
            <a:endParaRPr/>
          </a:p>
        </p:txBody>
      </p:sp>
      <p:sp>
        <p:nvSpPr>
          <p:cNvPr id="8" name="Footer Placeholder 7"/>
          <p:cNvSpPr>
            <a:spLocks noGrp="1"/>
          </p:cNvSpPr>
          <p:nvPr>
            <p:ph type="ftr" sz="quarter" idx="11"/>
          </p:nvPr>
        </p:nvSpPr>
        <p:spPr/>
        <p:txBody>
          <a:bodyPr/>
          <a:lstStyle/>
          <a:p>
            <a:pPr lvl="0" rtl="0" eaLnBrk="1" latinLnBrk="0" hangingPunct="1"/>
            <a:endParaRPr/>
          </a:p>
        </p:txBody>
      </p:sp>
      <p:sp>
        <p:nvSpPr>
          <p:cNvPr id="9" name="Slide Number Placeholder 8"/>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rtl="0" eaLnBrk="1" latinLnBrk="0" hangingPunct="1"/>
            <a:endParaRPr/>
          </a:p>
        </p:txBody>
      </p:sp>
      <p:sp>
        <p:nvSpPr>
          <p:cNvPr id="4" name="Footer Placeholder 3"/>
          <p:cNvSpPr>
            <a:spLocks noGrp="1"/>
          </p:cNvSpPr>
          <p:nvPr>
            <p:ph type="ftr" sz="quarter" idx="11"/>
          </p:nvPr>
        </p:nvSpPr>
        <p:spPr/>
        <p:txBody>
          <a:bodyPr/>
          <a:lstStyle/>
          <a:p>
            <a:pPr lvl="0" rtl="0" eaLnBrk="1" latinLnBrk="0" hangingPunct="1"/>
            <a:endParaRPr/>
          </a:p>
        </p:txBody>
      </p:sp>
      <p:sp>
        <p:nvSpPr>
          <p:cNvPr id="5" name="Slide Number Placeholder 4"/>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rtl="0" eaLnBrk="1" latinLnBrk="0" hangingPunct="1"/>
            <a:endParaRPr/>
          </a:p>
        </p:txBody>
      </p:sp>
      <p:sp>
        <p:nvSpPr>
          <p:cNvPr id="3" name="Footer Placeholder 2"/>
          <p:cNvSpPr>
            <a:spLocks noGrp="1"/>
          </p:cNvSpPr>
          <p:nvPr>
            <p:ph type="ftr" sz="quarter" idx="11"/>
          </p:nvPr>
        </p:nvSpPr>
        <p:spPr/>
        <p:txBody>
          <a:bodyPr/>
          <a:lstStyle/>
          <a:p>
            <a:pPr lvl="0" rtl="0" eaLnBrk="1" latinLnBrk="0" hangingPunct="1"/>
            <a:endParaRPr/>
          </a:p>
        </p:txBody>
      </p:sp>
      <p:sp>
        <p:nvSpPr>
          <p:cNvPr id="4" name="Slide Number Placeholder 3"/>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lvl="0" rtl="0" eaLnBrk="1" latinLnBrk="0" hangingPunct="1"/>
            <a:endParaRPr lang="en-IN" dirty="0"/>
          </a:p>
        </p:txBody>
      </p:sp>
      <p:sp>
        <p:nvSpPr>
          <p:cNvPr id="5" name="Footer Placeholder 4"/>
          <p:cNvSpPr>
            <a:spLocks noGrp="1"/>
          </p:cNvSpPr>
          <p:nvPr>
            <p:ph type="ftr" sz="quarter" idx="11"/>
          </p:nvPr>
        </p:nvSpPr>
        <p:spPr/>
        <p:txBody>
          <a:bodyPr/>
          <a:lstStyle/>
          <a:p>
            <a:pPr lvl="0" rtl="0" eaLnBrk="1" latinLnBrk="0" hangingPunct="1"/>
            <a:endParaRPr lang="en-IN" dirty="0"/>
          </a:p>
        </p:txBody>
      </p:sp>
      <p:sp>
        <p:nvSpPr>
          <p:cNvPr id="6" name="Slide Number Placeholder 5"/>
          <p:cNvSpPr>
            <a:spLocks noGrp="1"/>
          </p:cNvSpPr>
          <p:nvPr>
            <p:ph type="sldNum" sz="quarter" idx="12"/>
          </p:nvPr>
        </p:nvSpPr>
        <p:spPr/>
        <p:txBody>
          <a:bodyPr/>
          <a:lstStyle/>
          <a:p>
            <a:pPr lvl="0" rtl="0" eaLnBrk="1" latinLnBrk="0" hangingPunct="1"/>
            <a:r>
              <a:rPr lang="en-IN" dirty="0"/>
              <a:t>#</a:t>
            </a: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82461772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rtl="0" eaLnBrk="1" latinLnBrk="0" hangingPunct="1"/>
            <a:endParaRPr lang="en-IN" dirty="0"/>
          </a:p>
        </p:txBody>
      </p:sp>
      <p:sp>
        <p:nvSpPr>
          <p:cNvPr id="5" name="Footer Placeholder 4"/>
          <p:cNvSpPr>
            <a:spLocks noGrp="1"/>
          </p:cNvSpPr>
          <p:nvPr>
            <p:ph type="ftr" sz="quarter" idx="11"/>
          </p:nvPr>
        </p:nvSpPr>
        <p:spPr/>
        <p:txBody>
          <a:bodyPr/>
          <a:lstStyle/>
          <a:p>
            <a:pPr lvl="0" rtl="0" eaLnBrk="1" latinLnBrk="0" hangingPunct="1"/>
            <a:endParaRPr lang="en-IN" dirty="0"/>
          </a:p>
        </p:txBody>
      </p:sp>
      <p:sp>
        <p:nvSpPr>
          <p:cNvPr id="6" name="Slide Number Placeholder 5"/>
          <p:cNvSpPr>
            <a:spLocks noGrp="1"/>
          </p:cNvSpPr>
          <p:nvPr>
            <p:ph type="sldNum" sz="quarter" idx="12"/>
          </p:nvPr>
        </p:nvSpPr>
        <p:spPr/>
        <p:txBody>
          <a:bodyPr/>
          <a:lstStyle/>
          <a:p>
            <a:pPr lvl="0" rtl="0" eaLnBrk="1" latinLnBrk="0" hangingPunct="1"/>
            <a:r>
              <a:rPr lang="en-IN" dirty="0"/>
              <a:t>#</a:t>
            </a:r>
          </a:p>
        </p:txBody>
      </p:sp>
    </p:spTree>
    <p:extLst>
      <p:ext uri="{BB962C8B-B14F-4D97-AF65-F5344CB8AC3E}">
        <p14:creationId xmlns:p14="http://schemas.microsoft.com/office/powerpoint/2010/main" xmlns="" val="515445775"/>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rtl="0" eaLnBrk="1" latinLnBrk="0" hangingPunct="1"/>
            <a:endParaRPr lang="en-IN" dirty="0"/>
          </a:p>
        </p:txBody>
      </p:sp>
      <p:sp>
        <p:nvSpPr>
          <p:cNvPr id="5" name="Footer Placeholder 4"/>
          <p:cNvSpPr>
            <a:spLocks noGrp="1"/>
          </p:cNvSpPr>
          <p:nvPr>
            <p:ph type="ftr" sz="quarter" idx="11"/>
          </p:nvPr>
        </p:nvSpPr>
        <p:spPr/>
        <p:txBody>
          <a:bodyPr/>
          <a:lstStyle/>
          <a:p>
            <a:pPr lvl="0" rtl="0" eaLnBrk="1" latinLnBrk="0" hangingPunct="1"/>
            <a:endParaRPr lang="en-IN" dirty="0"/>
          </a:p>
        </p:txBody>
      </p:sp>
      <p:sp>
        <p:nvSpPr>
          <p:cNvPr id="6" name="Slide Number Placeholder 5"/>
          <p:cNvSpPr>
            <a:spLocks noGrp="1"/>
          </p:cNvSpPr>
          <p:nvPr>
            <p:ph type="sldNum" sz="quarter" idx="12"/>
          </p:nvPr>
        </p:nvSpPr>
        <p:spPr/>
        <p:txBody>
          <a:bodyPr/>
          <a:lstStyle/>
          <a:p>
            <a:pPr lvl="0" rtl="0" eaLnBrk="1" latinLnBrk="0" hangingPunct="1"/>
            <a:r>
              <a:rPr lang="en-IN" dirty="0"/>
              <a:t>#</a:t>
            </a:r>
          </a:p>
        </p:txBody>
      </p:sp>
    </p:spTree>
    <p:extLst>
      <p:ext uri="{BB962C8B-B14F-4D97-AF65-F5344CB8AC3E}">
        <p14:creationId xmlns:p14="http://schemas.microsoft.com/office/powerpoint/2010/main" xmlns="" val="220174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rtl="0" eaLnBrk="1" latinLnBrk="0" hangingPunct="1"/>
            <a:endParaRPr/>
          </a:p>
        </p:txBody>
      </p:sp>
      <p:sp>
        <p:nvSpPr>
          <p:cNvPr id="3" name="Footer Placeholder 2"/>
          <p:cNvSpPr>
            <a:spLocks noGrp="1"/>
          </p:cNvSpPr>
          <p:nvPr>
            <p:ph type="ftr" sz="quarter" idx="11"/>
          </p:nvPr>
        </p:nvSpPr>
        <p:spPr/>
        <p:txBody>
          <a:bodyPr/>
          <a:lstStyle/>
          <a:p>
            <a:pPr lvl="0" rtl="0" eaLnBrk="1" latinLnBrk="0" hangingPunct="1"/>
            <a:endParaRPr/>
          </a:p>
        </p:txBody>
      </p:sp>
      <p:sp>
        <p:nvSpPr>
          <p:cNvPr id="4" name="Slide Number Placeholder 3"/>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lvl="0" rtl="0" eaLnBrk="1" latinLnBrk="0" hangingPunct="1"/>
            <a:endParaRPr lang="en-IN" dirty="0"/>
          </a:p>
        </p:txBody>
      </p:sp>
      <p:sp>
        <p:nvSpPr>
          <p:cNvPr id="6" name="Footer Placeholder 5"/>
          <p:cNvSpPr>
            <a:spLocks noGrp="1"/>
          </p:cNvSpPr>
          <p:nvPr>
            <p:ph type="ftr" sz="quarter" idx="11"/>
          </p:nvPr>
        </p:nvSpPr>
        <p:spPr/>
        <p:txBody>
          <a:bodyPr/>
          <a:lstStyle/>
          <a:p>
            <a:pPr lvl="0" rtl="0" eaLnBrk="1" latinLnBrk="0" hangingPunct="1"/>
            <a:endParaRPr lang="en-IN" dirty="0"/>
          </a:p>
        </p:txBody>
      </p:sp>
      <p:sp>
        <p:nvSpPr>
          <p:cNvPr id="7" name="Slide Number Placeholder 6"/>
          <p:cNvSpPr>
            <a:spLocks noGrp="1"/>
          </p:cNvSpPr>
          <p:nvPr>
            <p:ph type="sldNum" sz="quarter" idx="12"/>
          </p:nvPr>
        </p:nvSpPr>
        <p:spPr/>
        <p:txBody>
          <a:bodyPr/>
          <a:lstStyle/>
          <a:p>
            <a:pPr lvl="0" rtl="0" eaLnBrk="1" latinLnBrk="0" hangingPunct="1"/>
            <a:r>
              <a:rPr lang="en-IN" dirty="0"/>
              <a:t>#</a:t>
            </a:r>
          </a:p>
        </p:txBody>
      </p:sp>
    </p:spTree>
    <p:extLst>
      <p:ext uri="{BB962C8B-B14F-4D97-AF65-F5344CB8AC3E}">
        <p14:creationId xmlns:p14="http://schemas.microsoft.com/office/powerpoint/2010/main" xmlns="" val="4157639917"/>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lvl="0" rtl="0" eaLnBrk="1" latinLnBrk="0" hangingPunct="1"/>
            <a:endParaRPr lang="en-IN" dirty="0"/>
          </a:p>
        </p:txBody>
      </p:sp>
      <p:sp>
        <p:nvSpPr>
          <p:cNvPr id="8" name="Footer Placeholder 7"/>
          <p:cNvSpPr>
            <a:spLocks noGrp="1"/>
          </p:cNvSpPr>
          <p:nvPr>
            <p:ph type="ftr" sz="quarter" idx="11"/>
          </p:nvPr>
        </p:nvSpPr>
        <p:spPr/>
        <p:txBody>
          <a:bodyPr/>
          <a:lstStyle/>
          <a:p>
            <a:pPr lvl="0" rtl="0" eaLnBrk="1" latinLnBrk="0" hangingPunct="1"/>
            <a:endParaRPr lang="en-IN" dirty="0"/>
          </a:p>
        </p:txBody>
      </p:sp>
      <p:sp>
        <p:nvSpPr>
          <p:cNvPr id="9" name="Slide Number Placeholder 8"/>
          <p:cNvSpPr>
            <a:spLocks noGrp="1"/>
          </p:cNvSpPr>
          <p:nvPr>
            <p:ph type="sldNum" sz="quarter" idx="12"/>
          </p:nvPr>
        </p:nvSpPr>
        <p:spPr/>
        <p:txBody>
          <a:bodyPr/>
          <a:lstStyle/>
          <a:p>
            <a:pPr lvl="0" rtl="0" eaLnBrk="1" latinLnBrk="0" hangingPunct="1"/>
            <a:r>
              <a:rPr lang="en-IN" dirty="0"/>
              <a:t>#</a:t>
            </a:r>
          </a:p>
        </p:txBody>
      </p:sp>
    </p:spTree>
    <p:extLst>
      <p:ext uri="{BB962C8B-B14F-4D97-AF65-F5344CB8AC3E}">
        <p14:creationId xmlns:p14="http://schemas.microsoft.com/office/powerpoint/2010/main" xmlns="" val="3317547107"/>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lvl="0" rtl="0" eaLnBrk="1" latinLnBrk="0" hangingPunct="1"/>
            <a:endParaRPr lang="en-IN" dirty="0"/>
          </a:p>
        </p:txBody>
      </p:sp>
      <p:sp>
        <p:nvSpPr>
          <p:cNvPr id="4" name="Footer Placeholder 3"/>
          <p:cNvSpPr>
            <a:spLocks noGrp="1"/>
          </p:cNvSpPr>
          <p:nvPr>
            <p:ph type="ftr" sz="quarter" idx="11"/>
          </p:nvPr>
        </p:nvSpPr>
        <p:spPr/>
        <p:txBody>
          <a:bodyPr/>
          <a:lstStyle/>
          <a:p>
            <a:pPr lvl="0" rtl="0" eaLnBrk="1" latinLnBrk="0" hangingPunct="1"/>
            <a:endParaRPr lang="en-IN" dirty="0"/>
          </a:p>
        </p:txBody>
      </p:sp>
      <p:sp>
        <p:nvSpPr>
          <p:cNvPr id="5" name="Slide Number Placeholder 4"/>
          <p:cNvSpPr>
            <a:spLocks noGrp="1"/>
          </p:cNvSpPr>
          <p:nvPr>
            <p:ph type="sldNum" sz="quarter" idx="12"/>
          </p:nvPr>
        </p:nvSpPr>
        <p:spPr/>
        <p:txBody>
          <a:bodyPr/>
          <a:lstStyle/>
          <a:p>
            <a:pPr lvl="0" rtl="0" eaLnBrk="1" latinLnBrk="0" hangingPunct="1"/>
            <a:r>
              <a:rPr lang="en-IN" dirty="0"/>
              <a:t>#</a:t>
            </a:r>
          </a:p>
        </p:txBody>
      </p:sp>
    </p:spTree>
    <p:extLst>
      <p:ext uri="{BB962C8B-B14F-4D97-AF65-F5344CB8AC3E}">
        <p14:creationId xmlns:p14="http://schemas.microsoft.com/office/powerpoint/2010/main" xmlns="" val="301776959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rtl="0" eaLnBrk="1" latinLnBrk="0" hangingPunct="1"/>
            <a:endParaRPr lang="en-IN" dirty="0"/>
          </a:p>
        </p:txBody>
      </p:sp>
      <p:sp>
        <p:nvSpPr>
          <p:cNvPr id="3" name="Footer Placeholder 2"/>
          <p:cNvSpPr>
            <a:spLocks noGrp="1"/>
          </p:cNvSpPr>
          <p:nvPr>
            <p:ph type="ftr" sz="quarter" idx="11"/>
          </p:nvPr>
        </p:nvSpPr>
        <p:spPr/>
        <p:txBody>
          <a:bodyPr/>
          <a:lstStyle/>
          <a:p>
            <a:pPr lvl="0" rtl="0" eaLnBrk="1" latinLnBrk="0" hangingPunct="1"/>
            <a:endParaRPr lang="en-IN" dirty="0"/>
          </a:p>
        </p:txBody>
      </p:sp>
      <p:sp>
        <p:nvSpPr>
          <p:cNvPr id="4" name="Slide Number Placeholder 3"/>
          <p:cNvSpPr>
            <a:spLocks noGrp="1"/>
          </p:cNvSpPr>
          <p:nvPr>
            <p:ph type="sldNum" sz="quarter" idx="12"/>
          </p:nvPr>
        </p:nvSpPr>
        <p:spPr/>
        <p:txBody>
          <a:bodyPr/>
          <a:lstStyle/>
          <a:p>
            <a:pPr lvl="0" rtl="0" eaLnBrk="1" latinLnBrk="0" hangingPunct="1"/>
            <a:r>
              <a:rPr lang="en-IN" dirty="0"/>
              <a:t>#</a:t>
            </a:r>
          </a:p>
        </p:txBody>
      </p:sp>
    </p:spTree>
    <p:extLst>
      <p:ext uri="{BB962C8B-B14F-4D97-AF65-F5344CB8AC3E}">
        <p14:creationId xmlns:p14="http://schemas.microsoft.com/office/powerpoint/2010/main" xmlns="" val="385719241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lang="en-IN" dirty="0"/>
          </a:p>
        </p:txBody>
      </p:sp>
      <p:sp>
        <p:nvSpPr>
          <p:cNvPr id="6" name="Footer Placeholder 5"/>
          <p:cNvSpPr>
            <a:spLocks noGrp="1"/>
          </p:cNvSpPr>
          <p:nvPr>
            <p:ph type="ftr" sz="quarter" idx="11"/>
          </p:nvPr>
        </p:nvSpPr>
        <p:spPr/>
        <p:txBody>
          <a:bodyPr/>
          <a:lstStyle/>
          <a:p>
            <a:pPr lvl="0" rtl="0" eaLnBrk="1" latinLnBrk="0" hangingPunct="1"/>
            <a:endParaRPr lang="en-IN" dirty="0"/>
          </a:p>
        </p:txBody>
      </p:sp>
      <p:sp>
        <p:nvSpPr>
          <p:cNvPr id="7" name="Slide Number Placeholder 6"/>
          <p:cNvSpPr>
            <a:spLocks noGrp="1"/>
          </p:cNvSpPr>
          <p:nvPr>
            <p:ph type="sldNum" sz="quarter" idx="12"/>
          </p:nvPr>
        </p:nvSpPr>
        <p:spPr/>
        <p:txBody>
          <a:bodyPr/>
          <a:lstStyle/>
          <a:p>
            <a:pPr lvl="0" rtl="0" eaLnBrk="1" latinLnBrk="0" hangingPunct="1"/>
            <a:r>
              <a:rPr lang="en-IN" dirty="0"/>
              <a:t>#</a:t>
            </a:r>
          </a:p>
        </p:txBody>
      </p:sp>
    </p:spTree>
    <p:extLst>
      <p:ext uri="{BB962C8B-B14F-4D97-AF65-F5344CB8AC3E}">
        <p14:creationId xmlns:p14="http://schemas.microsoft.com/office/powerpoint/2010/main" xmlns="" val="1363867485"/>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lang="en-IN" dirty="0"/>
          </a:p>
        </p:txBody>
      </p:sp>
      <p:sp>
        <p:nvSpPr>
          <p:cNvPr id="6" name="Footer Placeholder 5"/>
          <p:cNvSpPr>
            <a:spLocks noGrp="1"/>
          </p:cNvSpPr>
          <p:nvPr>
            <p:ph type="ftr" sz="quarter" idx="11"/>
          </p:nvPr>
        </p:nvSpPr>
        <p:spPr/>
        <p:txBody>
          <a:bodyPr/>
          <a:lstStyle/>
          <a:p>
            <a:pPr lvl="0" rtl="0" eaLnBrk="1" latinLnBrk="0" hangingPunct="1"/>
            <a:endParaRPr lang="en-IN" dirty="0"/>
          </a:p>
        </p:txBody>
      </p:sp>
      <p:sp>
        <p:nvSpPr>
          <p:cNvPr id="7" name="Slide Number Placeholder 6"/>
          <p:cNvSpPr>
            <a:spLocks noGrp="1"/>
          </p:cNvSpPr>
          <p:nvPr>
            <p:ph type="sldNum" sz="quarter" idx="12"/>
          </p:nvPr>
        </p:nvSpPr>
        <p:spPr/>
        <p:txBody>
          <a:bodyPr/>
          <a:lstStyle/>
          <a:p>
            <a:pPr lvl="0" rtl="0" eaLnBrk="1" latinLnBrk="0" hangingPunct="1"/>
            <a:r>
              <a:rPr lang="en-IN" dirty="0"/>
              <a:t>#</a:t>
            </a:r>
          </a:p>
        </p:txBody>
      </p:sp>
    </p:spTree>
    <p:extLst>
      <p:ext uri="{BB962C8B-B14F-4D97-AF65-F5344CB8AC3E}">
        <p14:creationId xmlns:p14="http://schemas.microsoft.com/office/powerpoint/2010/main" xmlns="" val="406349735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lvl="0" rtl="0" eaLnBrk="1" latinLnBrk="0" hangingPunct="1"/>
            <a:endParaRPr lang="en-IN" dirty="0"/>
          </a:p>
        </p:txBody>
      </p:sp>
      <p:sp>
        <p:nvSpPr>
          <p:cNvPr id="4" name="Footer Placeholder 3"/>
          <p:cNvSpPr>
            <a:spLocks noGrp="1"/>
          </p:cNvSpPr>
          <p:nvPr>
            <p:ph type="ftr" sz="quarter" idx="11"/>
          </p:nvPr>
        </p:nvSpPr>
        <p:spPr/>
        <p:txBody>
          <a:bodyPr/>
          <a:lstStyle/>
          <a:p>
            <a:pPr lvl="0" rtl="0" eaLnBrk="1" latinLnBrk="0" hangingPunct="1"/>
            <a:endParaRPr lang="en-IN" dirty="0"/>
          </a:p>
        </p:txBody>
      </p:sp>
      <p:sp>
        <p:nvSpPr>
          <p:cNvPr id="5" name="Slide Number Placeholder 4"/>
          <p:cNvSpPr>
            <a:spLocks noGrp="1"/>
          </p:cNvSpPr>
          <p:nvPr>
            <p:ph type="sldNum" sz="quarter" idx="12"/>
          </p:nvPr>
        </p:nvSpPr>
        <p:spPr/>
        <p:txBody>
          <a:bodyPr/>
          <a:lstStyle/>
          <a:p>
            <a:pPr lvl="0" rtl="0" eaLnBrk="1" latinLnBrk="0" hangingPunct="1"/>
            <a:r>
              <a:rPr lang="en-IN" dirty="0"/>
              <a:t>#</a:t>
            </a:r>
          </a:p>
        </p:txBody>
      </p:sp>
    </p:spTree>
    <p:extLst>
      <p:ext uri="{BB962C8B-B14F-4D97-AF65-F5344CB8AC3E}">
        <p14:creationId xmlns:p14="http://schemas.microsoft.com/office/powerpoint/2010/main" xmlns="" val="3977769319"/>
      </p:ext>
    </p:extLst>
  </p:cSld>
  <p:clrMapOvr>
    <a:masterClrMapping/>
  </p:clrMapOvr>
  <p:hf sldNum="0" hdr="0" ftr="0" dt="0"/>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rtl="0" eaLnBrk="1" latinLnBrk="0" hangingPunct="1"/>
            <a:endParaRPr lang="en-IN" dirty="0"/>
          </a:p>
        </p:txBody>
      </p:sp>
      <p:sp>
        <p:nvSpPr>
          <p:cNvPr id="5" name="Footer Placeholder 4"/>
          <p:cNvSpPr>
            <a:spLocks noGrp="1"/>
          </p:cNvSpPr>
          <p:nvPr>
            <p:ph type="ftr" sz="quarter" idx="11"/>
          </p:nvPr>
        </p:nvSpPr>
        <p:spPr/>
        <p:txBody>
          <a:bodyPr/>
          <a:lstStyle/>
          <a:p>
            <a:pPr lvl="0" rtl="0" eaLnBrk="1" latinLnBrk="0" hangingPunct="1"/>
            <a:endParaRPr lang="en-IN" dirty="0"/>
          </a:p>
        </p:txBody>
      </p:sp>
      <p:sp>
        <p:nvSpPr>
          <p:cNvPr id="6" name="Slide Number Placeholder 5"/>
          <p:cNvSpPr>
            <a:spLocks noGrp="1"/>
          </p:cNvSpPr>
          <p:nvPr>
            <p:ph type="sldNum" sz="quarter" idx="12"/>
          </p:nvPr>
        </p:nvSpPr>
        <p:spPr/>
        <p:txBody>
          <a:bodyPr/>
          <a:lstStyle/>
          <a:p>
            <a:pPr lvl="0" rtl="0" eaLnBrk="1" latinLnBrk="0" hangingPunct="1"/>
            <a:r>
              <a:rPr lang="en-IN" dirty="0"/>
              <a:t>#</a:t>
            </a:r>
          </a:p>
        </p:txBody>
      </p:sp>
    </p:spTree>
    <p:extLst>
      <p:ext uri="{BB962C8B-B14F-4D97-AF65-F5344CB8AC3E}">
        <p14:creationId xmlns:p14="http://schemas.microsoft.com/office/powerpoint/2010/main" xmlns="" val="3974931411"/>
      </p:ext>
    </p:extLst>
  </p:cSld>
  <p:clrMapOvr>
    <a:masterClrMapping/>
  </p:clrMapOvr>
  <p:hf sldNum="0" hdr="0" ftr="0" dt="0"/>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rtl="0" eaLnBrk="1" latinLnBrk="0" hangingPunct="1"/>
            <a:endParaRPr lang="en-IN" dirty="0"/>
          </a:p>
        </p:txBody>
      </p:sp>
      <p:sp>
        <p:nvSpPr>
          <p:cNvPr id="5" name="Footer Placeholder 4"/>
          <p:cNvSpPr>
            <a:spLocks noGrp="1"/>
          </p:cNvSpPr>
          <p:nvPr>
            <p:ph type="ftr" sz="quarter" idx="11"/>
          </p:nvPr>
        </p:nvSpPr>
        <p:spPr/>
        <p:txBody>
          <a:bodyPr/>
          <a:lstStyle/>
          <a:p>
            <a:pPr lvl="0" rtl="0" eaLnBrk="1" latinLnBrk="0" hangingPunct="1"/>
            <a:endParaRPr lang="en-IN" dirty="0"/>
          </a:p>
        </p:txBody>
      </p:sp>
      <p:sp>
        <p:nvSpPr>
          <p:cNvPr id="6" name="Slide Number Placeholder 5"/>
          <p:cNvSpPr>
            <a:spLocks noGrp="1"/>
          </p:cNvSpPr>
          <p:nvPr>
            <p:ph type="sldNum" sz="quarter" idx="12"/>
          </p:nvPr>
        </p:nvSpPr>
        <p:spPr/>
        <p:txBody>
          <a:bodyPr/>
          <a:lstStyle/>
          <a:p>
            <a:pPr lvl="0" rtl="0" eaLnBrk="1" latinLnBrk="0" hangingPunct="1"/>
            <a:r>
              <a:rPr lang="en-IN" dirty="0"/>
              <a:t>#</a:t>
            </a: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xmlns="" val="208619054"/>
      </p:ext>
    </p:extLst>
  </p:cSld>
  <p:clrMapOvr>
    <a:masterClrMapping/>
  </p:clrMapOvr>
  <p:hf sldNum="0" hdr="0" ftr="0" dt="0"/>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rtl="0" eaLnBrk="1" latinLnBrk="0" hangingPunct="1"/>
            <a:endParaRPr lang="en-IN" dirty="0"/>
          </a:p>
        </p:txBody>
      </p:sp>
      <p:sp>
        <p:nvSpPr>
          <p:cNvPr id="5" name="Footer Placeholder 4"/>
          <p:cNvSpPr>
            <a:spLocks noGrp="1"/>
          </p:cNvSpPr>
          <p:nvPr>
            <p:ph type="ftr" sz="quarter" idx="11"/>
          </p:nvPr>
        </p:nvSpPr>
        <p:spPr/>
        <p:txBody>
          <a:bodyPr/>
          <a:lstStyle/>
          <a:p>
            <a:pPr lvl="0" rtl="0" eaLnBrk="1" latinLnBrk="0" hangingPunct="1"/>
            <a:endParaRPr lang="en-IN" dirty="0"/>
          </a:p>
        </p:txBody>
      </p:sp>
      <p:sp>
        <p:nvSpPr>
          <p:cNvPr id="6" name="Slide Number Placeholder 5"/>
          <p:cNvSpPr>
            <a:spLocks noGrp="1"/>
          </p:cNvSpPr>
          <p:nvPr>
            <p:ph type="sldNum" sz="quarter" idx="12"/>
          </p:nvPr>
        </p:nvSpPr>
        <p:spPr/>
        <p:txBody>
          <a:bodyPr/>
          <a:lstStyle/>
          <a:p>
            <a:pPr lvl="0" rtl="0" eaLnBrk="1" latinLnBrk="0" hangingPunct="1"/>
            <a:r>
              <a:rPr lang="en-IN" dirty="0"/>
              <a:t>#</a:t>
            </a:r>
          </a:p>
        </p:txBody>
      </p:sp>
    </p:spTree>
    <p:extLst>
      <p:ext uri="{BB962C8B-B14F-4D97-AF65-F5344CB8AC3E}">
        <p14:creationId xmlns:p14="http://schemas.microsoft.com/office/powerpoint/2010/main" xmlns="" val="1321918883"/>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rtl="0" eaLnBrk="1" latinLnBrk="0" hangingPunct="1"/>
            <a:endParaRPr lang="en-IN" dirty="0"/>
          </a:p>
        </p:txBody>
      </p:sp>
      <p:sp>
        <p:nvSpPr>
          <p:cNvPr id="5" name="Footer Placeholder 4"/>
          <p:cNvSpPr>
            <a:spLocks noGrp="1"/>
          </p:cNvSpPr>
          <p:nvPr>
            <p:ph type="ftr" sz="quarter" idx="11"/>
          </p:nvPr>
        </p:nvSpPr>
        <p:spPr/>
        <p:txBody>
          <a:bodyPr/>
          <a:lstStyle/>
          <a:p>
            <a:pPr lvl="0" rtl="0" eaLnBrk="1" latinLnBrk="0" hangingPunct="1"/>
            <a:endParaRPr lang="en-IN" dirty="0"/>
          </a:p>
        </p:txBody>
      </p:sp>
      <p:sp>
        <p:nvSpPr>
          <p:cNvPr id="6" name="Slide Number Placeholder 5"/>
          <p:cNvSpPr>
            <a:spLocks noGrp="1"/>
          </p:cNvSpPr>
          <p:nvPr>
            <p:ph type="sldNum" sz="quarter" idx="12"/>
          </p:nvPr>
        </p:nvSpPr>
        <p:spPr/>
        <p:txBody>
          <a:bodyPr/>
          <a:lstStyle/>
          <a:p>
            <a:pPr lvl="0" rtl="0" eaLnBrk="1" latinLnBrk="0" hangingPunct="1"/>
            <a:r>
              <a:rPr lang="en-IN" dirty="0"/>
              <a:t>#</a:t>
            </a: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xmlns="" val="2060865541"/>
      </p:ext>
    </p:extLst>
  </p:cSld>
  <p:clrMapOvr>
    <a:masterClrMapping/>
  </p:clrMapOvr>
  <p:hf sldNum="0" hdr="0" ftr="0" dt="0"/>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rtl="0" eaLnBrk="1" latinLnBrk="0" hangingPunct="1"/>
            <a:endParaRPr lang="en-IN" dirty="0"/>
          </a:p>
        </p:txBody>
      </p:sp>
      <p:sp>
        <p:nvSpPr>
          <p:cNvPr id="5" name="Footer Placeholder 4"/>
          <p:cNvSpPr>
            <a:spLocks noGrp="1"/>
          </p:cNvSpPr>
          <p:nvPr>
            <p:ph type="ftr" sz="quarter" idx="11"/>
          </p:nvPr>
        </p:nvSpPr>
        <p:spPr/>
        <p:txBody>
          <a:bodyPr/>
          <a:lstStyle/>
          <a:p>
            <a:pPr lvl="0" rtl="0" eaLnBrk="1" latinLnBrk="0" hangingPunct="1"/>
            <a:endParaRPr lang="en-IN" dirty="0"/>
          </a:p>
        </p:txBody>
      </p:sp>
      <p:sp>
        <p:nvSpPr>
          <p:cNvPr id="6" name="Slide Number Placeholder 5"/>
          <p:cNvSpPr>
            <a:spLocks noGrp="1"/>
          </p:cNvSpPr>
          <p:nvPr>
            <p:ph type="sldNum" sz="quarter" idx="12"/>
          </p:nvPr>
        </p:nvSpPr>
        <p:spPr/>
        <p:txBody>
          <a:bodyPr/>
          <a:lstStyle/>
          <a:p>
            <a:pPr lvl="0" rtl="0" eaLnBrk="1" latinLnBrk="0" hangingPunct="1"/>
            <a:r>
              <a:rPr lang="en-IN" dirty="0"/>
              <a:t>#</a:t>
            </a:r>
          </a:p>
        </p:txBody>
      </p:sp>
    </p:spTree>
    <p:extLst>
      <p:ext uri="{BB962C8B-B14F-4D97-AF65-F5344CB8AC3E}">
        <p14:creationId xmlns:p14="http://schemas.microsoft.com/office/powerpoint/2010/main" xmlns="" val="478392261"/>
      </p:ext>
    </p:extLst>
  </p:cSld>
  <p:clrMapOvr>
    <a:masterClrMapping/>
  </p:clrMapOvr>
  <p:hf sldNum="0" hdr="0" ftr="0" dt="0"/>
</p:sldLayout>
</file>

<file path=ppt/slideLayouts/slideLayout1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rtl="0" eaLnBrk="1" latinLnBrk="0" hangingPunct="1"/>
            <a:endParaRPr lang="en-IN" dirty="0"/>
          </a:p>
        </p:txBody>
      </p:sp>
      <p:sp>
        <p:nvSpPr>
          <p:cNvPr id="5" name="Footer Placeholder 4"/>
          <p:cNvSpPr>
            <a:spLocks noGrp="1"/>
          </p:cNvSpPr>
          <p:nvPr>
            <p:ph type="ftr" sz="quarter" idx="11"/>
          </p:nvPr>
        </p:nvSpPr>
        <p:spPr/>
        <p:txBody>
          <a:bodyPr/>
          <a:lstStyle/>
          <a:p>
            <a:pPr lvl="0" rtl="0" eaLnBrk="1" latinLnBrk="0" hangingPunct="1"/>
            <a:endParaRPr lang="en-IN" dirty="0"/>
          </a:p>
        </p:txBody>
      </p:sp>
      <p:sp>
        <p:nvSpPr>
          <p:cNvPr id="6" name="Slide Number Placeholder 5"/>
          <p:cNvSpPr>
            <a:spLocks noGrp="1"/>
          </p:cNvSpPr>
          <p:nvPr>
            <p:ph type="sldNum" sz="quarter" idx="12"/>
          </p:nvPr>
        </p:nvSpPr>
        <p:spPr/>
        <p:txBody>
          <a:bodyPr/>
          <a:lstStyle/>
          <a:p>
            <a:pPr lvl="0" rtl="0" eaLnBrk="1" latinLnBrk="0" hangingPunct="1"/>
            <a:r>
              <a:rPr lang="en-IN" dirty="0"/>
              <a:t>#</a:t>
            </a:r>
          </a:p>
        </p:txBody>
      </p:sp>
    </p:spTree>
    <p:extLst>
      <p:ext uri="{BB962C8B-B14F-4D97-AF65-F5344CB8AC3E}">
        <p14:creationId xmlns:p14="http://schemas.microsoft.com/office/powerpoint/2010/main" xmlns="" val="3492805129"/>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rtl="0" eaLnBrk="1" latinLnBrk="0" hangingPunct="1"/>
            <a:endParaRPr lang="en-IN" dirty="0"/>
          </a:p>
        </p:txBody>
      </p:sp>
      <p:sp>
        <p:nvSpPr>
          <p:cNvPr id="5" name="Footer Placeholder 4"/>
          <p:cNvSpPr>
            <a:spLocks noGrp="1"/>
          </p:cNvSpPr>
          <p:nvPr>
            <p:ph type="ftr" sz="quarter" idx="11"/>
          </p:nvPr>
        </p:nvSpPr>
        <p:spPr/>
        <p:txBody>
          <a:bodyPr/>
          <a:lstStyle/>
          <a:p>
            <a:pPr lvl="0" rtl="0" eaLnBrk="1" latinLnBrk="0" hangingPunct="1"/>
            <a:endParaRPr lang="en-IN" dirty="0"/>
          </a:p>
        </p:txBody>
      </p:sp>
      <p:sp>
        <p:nvSpPr>
          <p:cNvPr id="6" name="Slide Number Placeholder 5"/>
          <p:cNvSpPr>
            <a:spLocks noGrp="1"/>
          </p:cNvSpPr>
          <p:nvPr>
            <p:ph type="sldNum" sz="quarter" idx="12"/>
          </p:nvPr>
        </p:nvSpPr>
        <p:spPr/>
        <p:txBody>
          <a:bodyPr/>
          <a:lstStyle/>
          <a:p>
            <a:pPr lvl="0" rtl="0" eaLnBrk="1" latinLnBrk="0" hangingPunct="1"/>
            <a:r>
              <a:rPr lang="en-IN" dirty="0"/>
              <a:t>#</a:t>
            </a:r>
          </a:p>
        </p:txBody>
      </p:sp>
    </p:spTree>
    <p:extLst>
      <p:ext uri="{BB962C8B-B14F-4D97-AF65-F5344CB8AC3E}">
        <p14:creationId xmlns:p14="http://schemas.microsoft.com/office/powerpoint/2010/main" xmlns="" val="1269295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9188" y="1825625"/>
            <a:ext cx="5014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840" y="1825625"/>
            <a:ext cx="5014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rtl="0" eaLnBrk="1" latinLnBrk="0" hangingPunct="1"/>
            <a:endParaRPr/>
          </a:p>
        </p:txBody>
      </p:sp>
      <p:sp>
        <p:nvSpPr>
          <p:cNvPr id="8" name="Footer Placeholder 7"/>
          <p:cNvSpPr>
            <a:spLocks noGrp="1"/>
          </p:cNvSpPr>
          <p:nvPr>
            <p:ph type="ftr" sz="quarter" idx="11"/>
          </p:nvPr>
        </p:nvSpPr>
        <p:spPr/>
        <p:txBody>
          <a:bodyPr/>
          <a:lstStyle/>
          <a:p>
            <a:pPr lvl="0" rtl="0" eaLnBrk="1" latinLnBrk="0" hangingPunct="1"/>
            <a:endParaRPr/>
          </a:p>
        </p:txBody>
      </p:sp>
      <p:sp>
        <p:nvSpPr>
          <p:cNvPr id="9" name="Slide Number Placeholder 8"/>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rtl="0" eaLnBrk="1" latinLnBrk="0" hangingPunct="1"/>
            <a:endParaRPr/>
          </a:p>
        </p:txBody>
      </p:sp>
      <p:sp>
        <p:nvSpPr>
          <p:cNvPr id="4" name="Footer Placeholder 3"/>
          <p:cNvSpPr>
            <a:spLocks noGrp="1"/>
          </p:cNvSpPr>
          <p:nvPr>
            <p:ph type="ftr" sz="quarter" idx="11"/>
          </p:nvPr>
        </p:nvSpPr>
        <p:spPr/>
        <p:txBody>
          <a:bodyPr/>
          <a:lstStyle/>
          <a:p>
            <a:pPr lvl="0" rtl="0" eaLnBrk="1" latinLnBrk="0" hangingPunct="1"/>
            <a:endParaRPr/>
          </a:p>
        </p:txBody>
      </p:sp>
      <p:sp>
        <p:nvSpPr>
          <p:cNvPr id="5" name="Slide Number Placeholder 4"/>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rtl="0" eaLnBrk="1" latinLnBrk="0" hangingPunct="1"/>
            <a:endParaRPr/>
          </a:p>
        </p:txBody>
      </p:sp>
      <p:sp>
        <p:nvSpPr>
          <p:cNvPr id="3" name="Footer Placeholder 2"/>
          <p:cNvSpPr>
            <a:spLocks noGrp="1"/>
          </p:cNvSpPr>
          <p:nvPr>
            <p:ph type="ftr" sz="quarter" idx="11"/>
          </p:nvPr>
        </p:nvSpPr>
        <p:spPr/>
        <p:txBody>
          <a:bodyPr/>
          <a:lstStyle/>
          <a:p>
            <a:pPr lvl="0" rtl="0" eaLnBrk="1" latinLnBrk="0" hangingPunct="1"/>
            <a:endParaRPr/>
          </a:p>
        </p:txBody>
      </p:sp>
      <p:sp>
        <p:nvSpPr>
          <p:cNvPr id="4" name="Slide Number Placeholder 3"/>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9188" y="1825625"/>
            <a:ext cx="5014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840" y="1825625"/>
            <a:ext cx="5014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rtl="0" eaLnBrk="1" latinLnBrk="0" hangingPunct="1"/>
            <a:endParaRPr/>
          </a:p>
        </p:txBody>
      </p:sp>
      <p:sp>
        <p:nvSpPr>
          <p:cNvPr id="8" name="Footer Placeholder 7"/>
          <p:cNvSpPr>
            <a:spLocks noGrp="1"/>
          </p:cNvSpPr>
          <p:nvPr>
            <p:ph type="ftr" sz="quarter" idx="11"/>
          </p:nvPr>
        </p:nvSpPr>
        <p:spPr/>
        <p:txBody>
          <a:bodyPr/>
          <a:lstStyle/>
          <a:p>
            <a:pPr lvl="0" rtl="0" eaLnBrk="1" latinLnBrk="0" hangingPunct="1"/>
            <a:endParaRPr/>
          </a:p>
        </p:txBody>
      </p:sp>
      <p:sp>
        <p:nvSpPr>
          <p:cNvPr id="9" name="Slide Number Placeholder 8"/>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rtl="0" eaLnBrk="1" latinLnBrk="0" hangingPunct="1"/>
            <a:endParaRPr/>
          </a:p>
        </p:txBody>
      </p:sp>
      <p:sp>
        <p:nvSpPr>
          <p:cNvPr id="4" name="Footer Placeholder 3"/>
          <p:cNvSpPr>
            <a:spLocks noGrp="1"/>
          </p:cNvSpPr>
          <p:nvPr>
            <p:ph type="ftr" sz="quarter" idx="11"/>
          </p:nvPr>
        </p:nvSpPr>
        <p:spPr/>
        <p:txBody>
          <a:bodyPr/>
          <a:lstStyle/>
          <a:p>
            <a:pPr lvl="0" rtl="0" eaLnBrk="1" latinLnBrk="0" hangingPunct="1"/>
            <a:endParaRPr/>
          </a:p>
        </p:txBody>
      </p:sp>
      <p:sp>
        <p:nvSpPr>
          <p:cNvPr id="5" name="Slide Number Placeholder 4"/>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9188" y="1825625"/>
            <a:ext cx="5014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840" y="1825625"/>
            <a:ext cx="5014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rtl="0" eaLnBrk="1" latinLnBrk="0" hangingPunct="1"/>
            <a:endParaRPr/>
          </a:p>
        </p:txBody>
      </p:sp>
      <p:sp>
        <p:nvSpPr>
          <p:cNvPr id="3" name="Footer Placeholder 2"/>
          <p:cNvSpPr>
            <a:spLocks noGrp="1"/>
          </p:cNvSpPr>
          <p:nvPr>
            <p:ph type="ftr" sz="quarter" idx="11"/>
          </p:nvPr>
        </p:nvSpPr>
        <p:spPr/>
        <p:txBody>
          <a:bodyPr/>
          <a:lstStyle/>
          <a:p>
            <a:pPr lvl="0" rtl="0" eaLnBrk="1" latinLnBrk="0" hangingPunct="1"/>
            <a:endParaRPr/>
          </a:p>
        </p:txBody>
      </p:sp>
      <p:sp>
        <p:nvSpPr>
          <p:cNvPr id="4" name="Slide Number Placeholder 3"/>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9188" y="1825625"/>
            <a:ext cx="5014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840" y="1825625"/>
            <a:ext cx="5014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rtl="0" eaLnBrk="1" latinLnBrk="0" hangingPunct="1"/>
            <a:endParaRPr/>
          </a:p>
        </p:txBody>
      </p:sp>
      <p:sp>
        <p:nvSpPr>
          <p:cNvPr id="8" name="Footer Placeholder 7"/>
          <p:cNvSpPr>
            <a:spLocks noGrp="1"/>
          </p:cNvSpPr>
          <p:nvPr>
            <p:ph type="ftr" sz="quarter" idx="11"/>
          </p:nvPr>
        </p:nvSpPr>
        <p:spPr/>
        <p:txBody>
          <a:bodyPr/>
          <a:lstStyle/>
          <a:p>
            <a:pPr lvl="0" rtl="0" eaLnBrk="1" latinLnBrk="0" hangingPunct="1"/>
            <a:endParaRPr/>
          </a:p>
        </p:txBody>
      </p:sp>
      <p:sp>
        <p:nvSpPr>
          <p:cNvPr id="9" name="Slide Number Placeholder 8"/>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rtl="0" eaLnBrk="1" latinLnBrk="0" hangingPunct="1"/>
            <a:endParaRPr/>
          </a:p>
        </p:txBody>
      </p:sp>
      <p:sp>
        <p:nvSpPr>
          <p:cNvPr id="8" name="Footer Placeholder 7"/>
          <p:cNvSpPr>
            <a:spLocks noGrp="1"/>
          </p:cNvSpPr>
          <p:nvPr>
            <p:ph type="ftr" sz="quarter" idx="11"/>
          </p:nvPr>
        </p:nvSpPr>
        <p:spPr/>
        <p:txBody>
          <a:bodyPr/>
          <a:lstStyle/>
          <a:p>
            <a:pPr lvl="0" rtl="0" eaLnBrk="1" latinLnBrk="0" hangingPunct="1"/>
            <a:endParaRPr/>
          </a:p>
        </p:txBody>
      </p:sp>
      <p:sp>
        <p:nvSpPr>
          <p:cNvPr id="9" name="Slide Number Placeholder 8"/>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rtl="0" eaLnBrk="1" latinLnBrk="0" hangingPunct="1"/>
            <a:endParaRPr/>
          </a:p>
        </p:txBody>
      </p:sp>
      <p:sp>
        <p:nvSpPr>
          <p:cNvPr id="4" name="Footer Placeholder 3"/>
          <p:cNvSpPr>
            <a:spLocks noGrp="1"/>
          </p:cNvSpPr>
          <p:nvPr>
            <p:ph type="ftr" sz="quarter" idx="11"/>
          </p:nvPr>
        </p:nvSpPr>
        <p:spPr/>
        <p:txBody>
          <a:bodyPr/>
          <a:lstStyle/>
          <a:p>
            <a:pPr lvl="0" rtl="0" eaLnBrk="1" latinLnBrk="0" hangingPunct="1"/>
            <a:endParaRPr/>
          </a:p>
        </p:txBody>
      </p:sp>
      <p:sp>
        <p:nvSpPr>
          <p:cNvPr id="5" name="Slide Number Placeholder 4"/>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rtl="0" eaLnBrk="1" latinLnBrk="0" hangingPunct="1"/>
            <a:endParaRPr/>
          </a:p>
        </p:txBody>
      </p:sp>
      <p:sp>
        <p:nvSpPr>
          <p:cNvPr id="3" name="Footer Placeholder 2"/>
          <p:cNvSpPr>
            <a:spLocks noGrp="1"/>
          </p:cNvSpPr>
          <p:nvPr>
            <p:ph type="ftr" sz="quarter" idx="11"/>
          </p:nvPr>
        </p:nvSpPr>
        <p:spPr/>
        <p:txBody>
          <a:bodyPr/>
          <a:lstStyle/>
          <a:p>
            <a:pPr lvl="0" rtl="0" eaLnBrk="1" latinLnBrk="0" hangingPunct="1"/>
            <a:endParaRPr/>
          </a:p>
        </p:txBody>
      </p:sp>
      <p:sp>
        <p:nvSpPr>
          <p:cNvPr id="4" name="Slide Number Placeholder 3"/>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9188" y="1825625"/>
            <a:ext cx="5014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840" y="1825625"/>
            <a:ext cx="5014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rtl="0" eaLnBrk="1" latinLnBrk="0" hangingPunct="1"/>
            <a:endParaRPr/>
          </a:p>
        </p:txBody>
      </p:sp>
      <p:sp>
        <p:nvSpPr>
          <p:cNvPr id="4" name="Footer Placeholder 3"/>
          <p:cNvSpPr>
            <a:spLocks noGrp="1"/>
          </p:cNvSpPr>
          <p:nvPr>
            <p:ph type="ftr" sz="quarter" idx="11"/>
          </p:nvPr>
        </p:nvSpPr>
        <p:spPr/>
        <p:txBody>
          <a:bodyPr/>
          <a:lstStyle/>
          <a:p>
            <a:pPr lvl="0" rtl="0" eaLnBrk="1" latinLnBrk="0" hangingPunct="1"/>
            <a:endParaRPr/>
          </a:p>
        </p:txBody>
      </p:sp>
      <p:sp>
        <p:nvSpPr>
          <p:cNvPr id="5" name="Slide Number Placeholder 4"/>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rtl="0" eaLnBrk="1" latinLnBrk="0" hangingPunct="1"/>
            <a:endParaRPr/>
          </a:p>
        </p:txBody>
      </p:sp>
      <p:sp>
        <p:nvSpPr>
          <p:cNvPr id="8" name="Footer Placeholder 7"/>
          <p:cNvSpPr>
            <a:spLocks noGrp="1"/>
          </p:cNvSpPr>
          <p:nvPr>
            <p:ph type="ftr" sz="quarter" idx="11"/>
          </p:nvPr>
        </p:nvSpPr>
        <p:spPr/>
        <p:txBody>
          <a:bodyPr/>
          <a:lstStyle/>
          <a:p>
            <a:pPr lvl="0" rtl="0" eaLnBrk="1" latinLnBrk="0" hangingPunct="1"/>
            <a:endParaRPr/>
          </a:p>
        </p:txBody>
      </p:sp>
      <p:sp>
        <p:nvSpPr>
          <p:cNvPr id="9" name="Slide Number Placeholder 8"/>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rtl="0" eaLnBrk="1" latinLnBrk="0" hangingPunct="1"/>
            <a:endParaRPr/>
          </a:p>
        </p:txBody>
      </p:sp>
      <p:sp>
        <p:nvSpPr>
          <p:cNvPr id="4" name="Footer Placeholder 3"/>
          <p:cNvSpPr>
            <a:spLocks noGrp="1"/>
          </p:cNvSpPr>
          <p:nvPr>
            <p:ph type="ftr" sz="quarter" idx="11"/>
          </p:nvPr>
        </p:nvSpPr>
        <p:spPr/>
        <p:txBody>
          <a:bodyPr/>
          <a:lstStyle/>
          <a:p>
            <a:pPr lvl="0" rtl="0" eaLnBrk="1" latinLnBrk="0" hangingPunct="1"/>
            <a:endParaRPr/>
          </a:p>
        </p:txBody>
      </p:sp>
      <p:sp>
        <p:nvSpPr>
          <p:cNvPr id="5" name="Slide Number Placeholder 4"/>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rtl="0" eaLnBrk="1" latinLnBrk="0" hangingPunct="1"/>
            <a:endParaRPr/>
          </a:p>
        </p:txBody>
      </p:sp>
      <p:sp>
        <p:nvSpPr>
          <p:cNvPr id="3" name="Footer Placeholder 2"/>
          <p:cNvSpPr>
            <a:spLocks noGrp="1"/>
          </p:cNvSpPr>
          <p:nvPr>
            <p:ph type="ftr" sz="quarter" idx="11"/>
          </p:nvPr>
        </p:nvSpPr>
        <p:spPr/>
        <p:txBody>
          <a:bodyPr/>
          <a:lstStyle/>
          <a:p>
            <a:pPr lvl="0" rtl="0" eaLnBrk="1" latinLnBrk="0" hangingPunct="1"/>
            <a:endParaRPr/>
          </a:p>
        </p:txBody>
      </p:sp>
      <p:sp>
        <p:nvSpPr>
          <p:cNvPr id="4" name="Slide Number Placeholder 3"/>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rtl="0" eaLnBrk="1" latinLnBrk="0" hangingPunct="1"/>
            <a:endParaRPr/>
          </a:p>
        </p:txBody>
      </p:sp>
      <p:sp>
        <p:nvSpPr>
          <p:cNvPr id="3" name="Footer Placeholder 2"/>
          <p:cNvSpPr>
            <a:spLocks noGrp="1"/>
          </p:cNvSpPr>
          <p:nvPr>
            <p:ph type="ftr" sz="quarter" idx="11"/>
          </p:nvPr>
        </p:nvSpPr>
        <p:spPr/>
        <p:txBody>
          <a:bodyPr/>
          <a:lstStyle/>
          <a:p>
            <a:pPr lvl="0" rtl="0" eaLnBrk="1" latinLnBrk="0" hangingPunct="1"/>
            <a:endParaRPr/>
          </a:p>
        </p:txBody>
      </p:sp>
      <p:sp>
        <p:nvSpPr>
          <p:cNvPr id="4" name="Slide Number Placeholder 3"/>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9188" y="1825625"/>
            <a:ext cx="5014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840" y="1825625"/>
            <a:ext cx="5014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rtl="0" eaLnBrk="1" latinLnBrk="0" hangingPunct="1"/>
            <a:endParaRPr/>
          </a:p>
        </p:txBody>
      </p:sp>
      <p:sp>
        <p:nvSpPr>
          <p:cNvPr id="8" name="Footer Placeholder 7"/>
          <p:cNvSpPr>
            <a:spLocks noGrp="1"/>
          </p:cNvSpPr>
          <p:nvPr>
            <p:ph type="ftr" sz="quarter" idx="11"/>
          </p:nvPr>
        </p:nvSpPr>
        <p:spPr/>
        <p:txBody>
          <a:bodyPr/>
          <a:lstStyle/>
          <a:p>
            <a:pPr lvl="0" rtl="0" eaLnBrk="1" latinLnBrk="0" hangingPunct="1"/>
            <a:endParaRPr/>
          </a:p>
        </p:txBody>
      </p:sp>
      <p:sp>
        <p:nvSpPr>
          <p:cNvPr id="9" name="Slide Number Placeholder 8"/>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rtl="0" eaLnBrk="1" latinLnBrk="0" hangingPunct="1"/>
            <a:endParaRPr/>
          </a:p>
        </p:txBody>
      </p:sp>
      <p:sp>
        <p:nvSpPr>
          <p:cNvPr id="4" name="Footer Placeholder 3"/>
          <p:cNvSpPr>
            <a:spLocks noGrp="1"/>
          </p:cNvSpPr>
          <p:nvPr>
            <p:ph type="ftr" sz="quarter" idx="11"/>
          </p:nvPr>
        </p:nvSpPr>
        <p:spPr/>
        <p:txBody>
          <a:bodyPr/>
          <a:lstStyle/>
          <a:p>
            <a:pPr lvl="0" rtl="0" eaLnBrk="1" latinLnBrk="0" hangingPunct="1"/>
            <a:endParaRPr/>
          </a:p>
        </p:txBody>
      </p:sp>
      <p:sp>
        <p:nvSpPr>
          <p:cNvPr id="5" name="Slide Number Placeholder 4"/>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rtl="0" eaLnBrk="1" latinLnBrk="0" hangingPunct="1"/>
            <a:endParaRPr/>
          </a:p>
        </p:txBody>
      </p:sp>
      <p:sp>
        <p:nvSpPr>
          <p:cNvPr id="3" name="Footer Placeholder 2"/>
          <p:cNvSpPr>
            <a:spLocks noGrp="1"/>
          </p:cNvSpPr>
          <p:nvPr>
            <p:ph type="ftr" sz="quarter" idx="11"/>
          </p:nvPr>
        </p:nvSpPr>
        <p:spPr/>
        <p:txBody>
          <a:bodyPr/>
          <a:lstStyle/>
          <a:p>
            <a:pPr lvl="0" rtl="0" eaLnBrk="1" latinLnBrk="0" hangingPunct="1"/>
            <a:endParaRPr/>
          </a:p>
        </p:txBody>
      </p:sp>
      <p:sp>
        <p:nvSpPr>
          <p:cNvPr id="4" name="Slide Number Placeholder 3"/>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9188" y="1825625"/>
            <a:ext cx="5014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840" y="1825625"/>
            <a:ext cx="5014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rtl="0" eaLnBrk="1" latinLnBrk="0" hangingPunct="1"/>
            <a:endParaRPr/>
          </a:p>
        </p:txBody>
      </p:sp>
      <p:sp>
        <p:nvSpPr>
          <p:cNvPr id="8" name="Footer Placeholder 7"/>
          <p:cNvSpPr>
            <a:spLocks noGrp="1"/>
          </p:cNvSpPr>
          <p:nvPr>
            <p:ph type="ftr" sz="quarter" idx="11"/>
          </p:nvPr>
        </p:nvSpPr>
        <p:spPr/>
        <p:txBody>
          <a:bodyPr/>
          <a:lstStyle/>
          <a:p>
            <a:pPr lvl="0" rtl="0" eaLnBrk="1" latinLnBrk="0" hangingPunct="1"/>
            <a:endParaRPr/>
          </a:p>
        </p:txBody>
      </p:sp>
      <p:sp>
        <p:nvSpPr>
          <p:cNvPr id="9" name="Slide Number Placeholder 8"/>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rtl="0" eaLnBrk="1" latinLnBrk="0" hangingPunct="1"/>
            <a:endParaRPr/>
          </a:p>
        </p:txBody>
      </p:sp>
      <p:sp>
        <p:nvSpPr>
          <p:cNvPr id="4" name="Footer Placeholder 3"/>
          <p:cNvSpPr>
            <a:spLocks noGrp="1"/>
          </p:cNvSpPr>
          <p:nvPr>
            <p:ph type="ftr" sz="quarter" idx="11"/>
          </p:nvPr>
        </p:nvSpPr>
        <p:spPr/>
        <p:txBody>
          <a:bodyPr/>
          <a:lstStyle/>
          <a:p>
            <a:pPr lvl="0" rtl="0" eaLnBrk="1" latinLnBrk="0" hangingPunct="1"/>
            <a:endParaRPr/>
          </a:p>
        </p:txBody>
      </p:sp>
      <p:sp>
        <p:nvSpPr>
          <p:cNvPr id="5" name="Slide Number Placeholder 4"/>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rtl="0" eaLnBrk="1" latinLnBrk="0" hangingPunct="1"/>
            <a:endParaRPr/>
          </a:p>
        </p:txBody>
      </p:sp>
      <p:sp>
        <p:nvSpPr>
          <p:cNvPr id="3" name="Footer Placeholder 2"/>
          <p:cNvSpPr>
            <a:spLocks noGrp="1"/>
          </p:cNvSpPr>
          <p:nvPr>
            <p:ph type="ftr" sz="quarter" idx="11"/>
          </p:nvPr>
        </p:nvSpPr>
        <p:spPr/>
        <p:txBody>
          <a:bodyPr/>
          <a:lstStyle/>
          <a:p>
            <a:pPr lvl="0" rtl="0" eaLnBrk="1" latinLnBrk="0" hangingPunct="1"/>
            <a:endParaRPr/>
          </a:p>
        </p:txBody>
      </p:sp>
      <p:sp>
        <p:nvSpPr>
          <p:cNvPr id="4" name="Slide Number Placeholder 3"/>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9188" y="1825625"/>
            <a:ext cx="5014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840" y="1825625"/>
            <a:ext cx="5014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rtl="0" eaLnBrk="1" latinLnBrk="0" hangingPunct="1"/>
            <a:endParaRPr/>
          </a:p>
        </p:txBody>
      </p:sp>
      <p:sp>
        <p:nvSpPr>
          <p:cNvPr id="8" name="Footer Placeholder 7"/>
          <p:cNvSpPr>
            <a:spLocks noGrp="1"/>
          </p:cNvSpPr>
          <p:nvPr>
            <p:ph type="ftr" sz="quarter" idx="11"/>
          </p:nvPr>
        </p:nvSpPr>
        <p:spPr/>
        <p:txBody>
          <a:bodyPr/>
          <a:lstStyle/>
          <a:p>
            <a:pPr lvl="0" rtl="0" eaLnBrk="1" latinLnBrk="0" hangingPunct="1"/>
            <a:endParaRPr/>
          </a:p>
        </p:txBody>
      </p:sp>
      <p:sp>
        <p:nvSpPr>
          <p:cNvPr id="9" name="Slide Number Placeholder 8"/>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rtl="0" eaLnBrk="1" latinLnBrk="0" hangingPunct="1"/>
            <a:endParaRPr/>
          </a:p>
        </p:txBody>
      </p:sp>
      <p:sp>
        <p:nvSpPr>
          <p:cNvPr id="4" name="Footer Placeholder 3"/>
          <p:cNvSpPr>
            <a:spLocks noGrp="1"/>
          </p:cNvSpPr>
          <p:nvPr>
            <p:ph type="ftr" sz="quarter" idx="11"/>
          </p:nvPr>
        </p:nvSpPr>
        <p:spPr/>
        <p:txBody>
          <a:bodyPr/>
          <a:lstStyle/>
          <a:p>
            <a:pPr lvl="0" rtl="0" eaLnBrk="1" latinLnBrk="0" hangingPunct="1"/>
            <a:endParaRPr/>
          </a:p>
        </p:txBody>
      </p:sp>
      <p:sp>
        <p:nvSpPr>
          <p:cNvPr id="5" name="Slide Number Placeholder 4"/>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rtl="0" eaLnBrk="1" latinLnBrk="0" hangingPunct="1"/>
            <a:endParaRPr/>
          </a:p>
        </p:txBody>
      </p:sp>
      <p:sp>
        <p:nvSpPr>
          <p:cNvPr id="3" name="Footer Placeholder 2"/>
          <p:cNvSpPr>
            <a:spLocks noGrp="1"/>
          </p:cNvSpPr>
          <p:nvPr>
            <p:ph type="ftr" sz="quarter" idx="11"/>
          </p:nvPr>
        </p:nvSpPr>
        <p:spPr/>
        <p:txBody>
          <a:bodyPr/>
          <a:lstStyle/>
          <a:p>
            <a:pPr lvl="0" rtl="0" eaLnBrk="1" latinLnBrk="0" hangingPunct="1"/>
            <a:endParaRPr/>
          </a:p>
        </p:txBody>
      </p:sp>
      <p:sp>
        <p:nvSpPr>
          <p:cNvPr id="4" name="Slide Number Placeholder 3"/>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rtl="0" eaLnBrk="1" latinLnBrk="0" hangingPunct="1"/>
            <a:endParaRPr/>
          </a:p>
        </p:txBody>
      </p:sp>
      <p:sp>
        <p:nvSpPr>
          <p:cNvPr id="6" name="Footer Placeholder 5"/>
          <p:cNvSpPr>
            <a:spLocks noGrp="1"/>
          </p:cNvSpPr>
          <p:nvPr>
            <p:ph type="ftr" sz="quarter" idx="11"/>
          </p:nvPr>
        </p:nvSpPr>
        <p:spPr/>
        <p:txBody>
          <a:bodyPr/>
          <a:lstStyle/>
          <a:p>
            <a:pPr lvl="0" rtl="0" eaLnBrk="1" latinLnBrk="0" hangingPunct="1"/>
            <a:endParaRPr/>
          </a:p>
        </p:txBody>
      </p:sp>
      <p:sp>
        <p:nvSpPr>
          <p:cNvPr id="7" name="Slide Number Placeholder 6"/>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rtl="0" eaLnBrk="1" latinLnBrk="0" hangingPunct="1"/>
            <a:endParaRPr/>
          </a:p>
        </p:txBody>
      </p:sp>
      <p:sp>
        <p:nvSpPr>
          <p:cNvPr id="5" name="Footer Placeholder 4"/>
          <p:cNvSpPr>
            <a:spLocks noGrp="1"/>
          </p:cNvSpPr>
          <p:nvPr>
            <p:ph type="ftr" sz="quarter" idx="11"/>
          </p:nvPr>
        </p:nvSpPr>
        <p:spPr/>
        <p:txBody>
          <a:bodyPr/>
          <a:lstStyle/>
          <a:p>
            <a:pPr lvl="0" rtl="0" eaLnBrk="1" latinLnBrk="0" hangingPunct="1"/>
            <a:endParaRPr/>
          </a:p>
        </p:txBody>
      </p:sp>
      <p:sp>
        <p:nvSpPr>
          <p:cNvPr id="6" name="Slide Number Placeholder 5"/>
          <p:cNvSpPr>
            <a:spLocks noGrp="1"/>
          </p:cNvSpPr>
          <p:nvPr>
            <p:ph type="sldNum" sz="quarter" idx="12"/>
          </p:nvPr>
        </p:nvSpPr>
        <p:spPr/>
        <p:txBody>
          <a:bodyPr/>
          <a:lstStyle/>
          <a:p>
            <a:pPr lvl="0" rtl="0" eaLnBrk="1" latinLnBrk="0" hangingPunct="1"/>
            <a:r>
              <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NUL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NUL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NUL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NUL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NUL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NUL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image" Target="NUL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image" Target="NUL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13" Type="http://schemas.openxmlformats.org/officeDocument/2006/relationships/slideLayout" Target="../slideLayouts/slideLayout189.xml"/><Relationship Id="rId18" Type="http://schemas.openxmlformats.org/officeDocument/2006/relationships/theme" Target="../theme/theme17.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slideLayout" Target="../slideLayouts/slideLayout188.xml"/><Relationship Id="rId17" Type="http://schemas.openxmlformats.org/officeDocument/2006/relationships/slideLayout" Target="../slideLayouts/slideLayout193.xml"/><Relationship Id="rId2" Type="http://schemas.openxmlformats.org/officeDocument/2006/relationships/slideLayout" Target="../slideLayouts/slideLayout178.xml"/><Relationship Id="rId16" Type="http://schemas.openxmlformats.org/officeDocument/2006/relationships/slideLayout" Target="../slideLayouts/slideLayout192.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5" Type="http://schemas.openxmlformats.org/officeDocument/2006/relationships/slideLayout" Target="../slideLayouts/slideLayout19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 Id="rId14" Type="http://schemas.openxmlformats.org/officeDocument/2006/relationships/slideLayout" Target="../slideLayouts/slideLayout19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NUL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NUL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NUL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NUL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NUL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NUL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NUL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NUL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31" name="Title 1030"/>
          <p:cNvSpPr txBox="1">
            <a:spLocks noGrp="1"/>
          </p:cNvSpPr>
          <p:nvPr>
            <p:ph type="title"/>
          </p:nvPr>
        </p:nvSpPr>
        <p:spPr>
          <a:xfrm>
            <a:off x="838200" y="365125"/>
            <a:ext cx="10515600" cy="1325563"/>
          </a:xfrm>
          <a:prstGeom prst="rect">
            <a:avLst/>
          </a:prstGeom>
          <a:noFill/>
          <a:ln w="9525">
            <a:noFill/>
          </a:ln>
        </p:spPr>
        <p:txBody>
          <a:bodyPr lIns="91440" tIns="45720" rIns="91440" bIns="45720" anchor="ctr"/>
          <a:lstStyle/>
          <a:p>
            <a:pPr lvl="0"/>
            <a:r>
              <a:t>Click to edit Master title style</a:t>
            </a:r>
          </a:p>
        </p:txBody>
      </p:sp>
      <p:sp>
        <p:nvSpPr>
          <p:cNvPr id="1032" name="Text Placeholder 1031"/>
          <p:cNvSpPr txBox="1">
            <a:spLocks noGrp="1"/>
          </p:cNvSpPr>
          <p:nvPr>
            <p:ph type="body" idx="1"/>
          </p:nvPr>
        </p:nvSpPr>
        <p:spPr>
          <a:xfrm>
            <a:off x="1119188" y="1825625"/>
            <a:ext cx="10234612" cy="4351338"/>
          </a:xfrm>
          <a:prstGeom prst="rect">
            <a:avLst/>
          </a:prstGeom>
          <a:noFill/>
          <a:ln w="9525">
            <a:noFill/>
          </a:ln>
        </p:spPr>
        <p:txBody>
          <a:bodyPr lIns="91440" tIns="45720" rIns="91440" bIns="45720"/>
          <a:lstStyle/>
          <a:p>
            <a:pPr lvl="0"/>
            <a:r>
              <a:t>Click to edit Master text styles</a:t>
            </a:r>
          </a:p>
          <a:p>
            <a:pPr lvl="1"/>
            <a:r>
              <a:t>Second level</a:t>
            </a:r>
          </a:p>
          <a:p>
            <a:pPr lvl="2"/>
            <a:r>
              <a:t>Third level</a:t>
            </a:r>
          </a:p>
          <a:p>
            <a:pPr lvl="3"/>
            <a:r>
              <a:t>Fourth level</a:t>
            </a:r>
          </a:p>
          <a:p>
            <a:pPr lvl="4"/>
            <a:r>
              <a:t>Fifth level</a:t>
            </a:r>
          </a:p>
        </p:txBody>
      </p:sp>
      <p:sp>
        <p:nvSpPr>
          <p:cNvPr id="1033" name="Date Placeholder 1032"/>
          <p:cNvSpPr txBox="1">
            <a:spLocks noGrp="1"/>
          </p:cNvSpPr>
          <p:nvPr>
            <p:ph type="dt" sz="half" idx="2"/>
          </p:nvPr>
        </p:nvSpPr>
        <p:spPr>
          <a:xfrm>
            <a:off x="838200" y="6356350"/>
            <a:ext cx="2743200" cy="365125"/>
          </a:xfrm>
          <a:prstGeom prst="rect">
            <a:avLst/>
          </a:prstGeom>
          <a:noFill/>
          <a:ln w="9525">
            <a:noFill/>
          </a:ln>
        </p:spPr>
        <p:txBody>
          <a:bodyPr lIns="91440" tIns="45720" rIns="91440" bIns="45720" anchor="ctr"/>
          <a:lstStyle>
            <a:lvl1pPr>
              <a:defRPr/>
            </a:lvl1pPr>
          </a:lstStyle>
          <a:p>
            <a:pPr lvl="0" rtl="0" eaLnBrk="1" latinLnBrk="0" hangingPunct="1"/>
            <a:endParaRPr/>
          </a:p>
        </p:txBody>
      </p:sp>
      <p:sp>
        <p:nvSpPr>
          <p:cNvPr id="1034" name="Footer Placeholder 1033"/>
          <p:cNvSpPr txBox="1">
            <a:spLocks noGrp="1"/>
          </p:cNvSpPr>
          <p:nvPr>
            <p:ph type="ftr" sz="quarter" idx="3"/>
          </p:nvPr>
        </p:nvSpPr>
        <p:spPr>
          <a:xfrm>
            <a:off x="4038600" y="6356350"/>
            <a:ext cx="4114800" cy="365125"/>
          </a:xfrm>
          <a:prstGeom prst="rect">
            <a:avLst/>
          </a:prstGeom>
          <a:noFill/>
          <a:ln w="9525">
            <a:noFill/>
          </a:ln>
        </p:spPr>
        <p:txBody>
          <a:bodyPr lIns="91440" tIns="45720" rIns="91440" bIns="45720" anchor="ctr"/>
          <a:lstStyle>
            <a:lvl1pPr>
              <a:defRPr/>
            </a:lvl1pPr>
          </a:lstStyle>
          <a:p>
            <a:pPr lvl="0" rtl="0" eaLnBrk="1" latinLnBrk="0" hangingPunct="1"/>
            <a:endParaRPr/>
          </a:p>
        </p:txBody>
      </p:sp>
      <p:sp>
        <p:nvSpPr>
          <p:cNvPr id="1035" name="Slide Number Placeholder 1034"/>
          <p:cNvSpPr txBox="1">
            <a:spLocks noGrp="1"/>
          </p:cNvSpPr>
          <p:nvPr>
            <p:ph type="sldNum" sz="quarter" idx="4"/>
          </p:nvPr>
        </p:nvSpPr>
        <p:spPr>
          <a:xfrm>
            <a:off x="8610600" y="6356350"/>
            <a:ext cx="2743200" cy="365125"/>
          </a:xfrm>
          <a:prstGeom prst="rect">
            <a:avLst/>
          </a:prstGeom>
          <a:noFill/>
          <a:ln w="9525">
            <a:noFill/>
          </a:ln>
        </p:spPr>
        <p:txBody>
          <a:bodyPr lIns="91440" tIns="45720" rIns="91440" bIns="45720" anchor="ctr"/>
          <a:lstStyle>
            <a:lvl1pPr>
              <a:defRPr/>
            </a:lvl1pPr>
          </a:lstStyle>
          <a:p>
            <a:pPr lvl="0" rtl="0" eaLnBrk="1" latinLnBrk="0" hangingPunct="1"/>
            <a:r>
              <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lvl="0" algn="l" rtl="0" eaLnBrk="1" latinLnBrk="0" hangingPunct="1">
        <a:lnSpc>
          <a:spcPct val="90000"/>
        </a:lnSpc>
        <a:buNone/>
        <a:defRPr sz="5400" b="0" kern="1200">
          <a:solidFill>
            <a:srgbClr val="EDEDED"/>
          </a:solidFill>
          <a:latin typeface="+mj-lt"/>
          <a:ea typeface="+mj-ea"/>
          <a:cs typeface="+mj-cs"/>
        </a:defRPr>
      </a:lvl1pPr>
    </p:titleStyle>
    <p:bodyStyle>
      <a:lvl1pPr marL="228600" lvl="0" indent="-228600" algn="l" rtl="0" eaLnBrk="1" latinLnBrk="0" hangingPunct="1">
        <a:lnSpc>
          <a:spcPct val="90000"/>
        </a:lnSpc>
        <a:spcBef>
          <a:spcPts val="1000"/>
        </a:spcBef>
        <a:buFont typeface="Arial" panose="020B0604020202020204" pitchFamily="34" charset="0"/>
        <a:buChar char="•"/>
        <a:defRPr sz="2800" kern="1200">
          <a:solidFill>
            <a:srgbClr val="EDEDED"/>
          </a:solidFill>
          <a:latin typeface="+mn-lt"/>
          <a:ea typeface="+mn-ea"/>
          <a:cs typeface="+mn-cs"/>
        </a:defRPr>
      </a:lvl1pPr>
      <a:lvl2pPr marL="685800" lvl="1" indent="-228600" algn="l" rtl="0" eaLnBrk="1" latinLnBrk="0" hangingPunct="1">
        <a:lnSpc>
          <a:spcPct val="90000"/>
        </a:lnSpc>
        <a:spcBef>
          <a:spcPts val="500"/>
        </a:spcBef>
        <a:buFont typeface="Arial" panose="020B0604020202020204" pitchFamily="34" charset="0"/>
        <a:buChar char="•"/>
        <a:defRPr sz="2400" kern="1200">
          <a:solidFill>
            <a:srgbClr val="EDEDED"/>
          </a:solidFill>
          <a:latin typeface="Corbel" panose="020B0503020204020204" charset="0"/>
          <a:ea typeface="+mn-ea"/>
          <a:cs typeface="+mn-cs"/>
        </a:defRPr>
      </a:lvl2pPr>
      <a:lvl3pPr marL="1143000" lvl="2" indent="-228600" algn="l" rtl="0" eaLnBrk="1" latinLnBrk="0" hangingPunct="1">
        <a:lnSpc>
          <a:spcPct val="90000"/>
        </a:lnSpc>
        <a:spcBef>
          <a:spcPts val="500"/>
        </a:spcBef>
        <a:buFont typeface="Arial" panose="020B0604020202020204" pitchFamily="34" charset="0"/>
        <a:buChar char="•"/>
        <a:defRPr sz="2000" kern="1200">
          <a:solidFill>
            <a:srgbClr val="EDEDED"/>
          </a:solidFill>
          <a:latin typeface="Corbel" panose="020B0503020204020204" charset="0"/>
          <a:ea typeface="+mn-ea"/>
          <a:cs typeface="+mn-cs"/>
        </a:defRPr>
      </a:lvl3pPr>
      <a:lvl4pPr marL="1600200" lvl="3"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4pPr>
      <a:lvl5pPr marL="2057400" lvl="4"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5pPr>
      <a:lvl6pPr marL="2514600" lvl="5"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6pPr>
      <a:lvl7pPr marL="2971800" lvl="6"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7pPr>
      <a:lvl8pPr marL="3429000" lvl="7"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8pPr>
      <a:lvl9pPr marL="3886200" lvl="8"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9pPr>
    </p:bodyStyle>
    <p:otherStyle>
      <a:lvl1pPr marL="0" lvl="0" indent="0" algn="l" rtl="0" eaLnBrk="1" latinLnBrk="0" hangingPunct="1">
        <a:defRPr sz="1800" kern="1200">
          <a:solidFill>
            <a:srgbClr val="FFFFFF"/>
          </a:solidFill>
          <a:latin typeface="+mn-lt"/>
          <a:ea typeface="+mn-ea"/>
          <a:cs typeface="+mn-cs"/>
        </a:defRPr>
      </a:lvl1pPr>
      <a:lvl2pPr marL="457200" lvl="1" indent="-457200" algn="l" rtl="0" eaLnBrk="1" latinLnBrk="0" hangingPunct="1">
        <a:defRPr sz="1800" kern="1200">
          <a:solidFill>
            <a:srgbClr val="FFFFFF"/>
          </a:solidFill>
          <a:latin typeface="Corbel" panose="020B0503020204020204" charset="0"/>
          <a:ea typeface="+mn-ea"/>
          <a:cs typeface="+mn-cs"/>
        </a:defRPr>
      </a:lvl2pPr>
      <a:lvl3pPr marL="914400" lvl="2" indent="-914400" algn="l" rtl="0" eaLnBrk="1" latinLnBrk="0" hangingPunct="1">
        <a:defRPr sz="1800" kern="1200">
          <a:solidFill>
            <a:srgbClr val="FFFFFF"/>
          </a:solidFill>
          <a:latin typeface="Corbel" panose="020B0503020204020204" charset="0"/>
          <a:ea typeface="+mn-ea"/>
          <a:cs typeface="+mn-cs"/>
        </a:defRPr>
      </a:lvl3pPr>
      <a:lvl4pPr marL="1371600" lvl="3" indent="-1371600" algn="l" rtl="0" eaLnBrk="1" latinLnBrk="0" hangingPunct="1">
        <a:defRPr sz="1800" kern="1200">
          <a:solidFill>
            <a:srgbClr val="FFFFFF"/>
          </a:solidFill>
          <a:latin typeface="Corbel" panose="020B0503020204020204" charset="0"/>
          <a:ea typeface="+mn-ea"/>
          <a:cs typeface="+mn-cs"/>
        </a:defRPr>
      </a:lvl4pPr>
      <a:lvl5pPr marL="1828800" lvl="4" indent="-1828800" algn="l" rtl="0" eaLnBrk="1" latinLnBrk="0" hangingPunct="1">
        <a:defRPr sz="1800" kern="1200">
          <a:solidFill>
            <a:srgbClr val="FFFFFF"/>
          </a:solidFill>
          <a:latin typeface="Corbel" panose="020B0503020204020204" charset="0"/>
          <a:ea typeface="+mn-ea"/>
          <a:cs typeface="+mn-cs"/>
        </a:defRPr>
      </a:lvl5pPr>
      <a:lvl6pPr marL="2286000" lvl="5" indent="-1828800" algn="l" rtl="0" eaLnBrk="1" latinLnBrk="0" hangingPunct="1">
        <a:defRPr sz="1800" kern="1200">
          <a:solidFill>
            <a:srgbClr val="FFFFFF"/>
          </a:solidFill>
          <a:latin typeface="Corbel" panose="020B0503020204020204" charset="0"/>
          <a:ea typeface="+mn-ea"/>
          <a:cs typeface="+mn-cs"/>
        </a:defRPr>
      </a:lvl6pPr>
      <a:lvl7pPr marL="2743200" lvl="6" indent="-1828800" algn="l" rtl="0" eaLnBrk="1" latinLnBrk="0" hangingPunct="1">
        <a:defRPr sz="1800" kern="1200">
          <a:solidFill>
            <a:srgbClr val="FFFFFF"/>
          </a:solidFill>
          <a:latin typeface="Corbel" panose="020B0503020204020204" charset="0"/>
          <a:ea typeface="+mn-ea"/>
          <a:cs typeface="+mn-cs"/>
        </a:defRPr>
      </a:lvl7pPr>
      <a:lvl8pPr marL="3200400" lvl="7" indent="-1828800" algn="l" rtl="0" eaLnBrk="1" latinLnBrk="0" hangingPunct="1">
        <a:defRPr sz="1800" kern="1200">
          <a:solidFill>
            <a:srgbClr val="FFFFFF"/>
          </a:solidFill>
          <a:latin typeface="Corbel" panose="020B0503020204020204" charset="0"/>
          <a:ea typeface="+mn-ea"/>
          <a:cs typeface="+mn-cs"/>
        </a:defRPr>
      </a:lvl8pPr>
      <a:lvl9pPr marL="3657600" lvl="8" indent="-1828800" algn="l" rtl="0" eaLnBrk="1" latinLnBrk="0" hangingPunct="1">
        <a:defRPr sz="1800" kern="1200">
          <a:solidFill>
            <a:srgbClr val="FFFFFF"/>
          </a:solidFill>
          <a:latin typeface="Corbel" panose="020B0503020204020204" charset="0"/>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4338" name="Title 14337"/>
          <p:cNvSpPr txBox="1">
            <a:spLocks noGrp="1"/>
          </p:cNvSpPr>
          <p:nvPr>
            <p:ph type="title"/>
          </p:nvPr>
        </p:nvSpPr>
        <p:spPr>
          <a:xfrm>
            <a:off x="838200" y="365125"/>
            <a:ext cx="10515600" cy="1325563"/>
          </a:xfrm>
          <a:prstGeom prst="rect">
            <a:avLst/>
          </a:prstGeom>
          <a:noFill/>
          <a:ln w="9525">
            <a:noFill/>
          </a:ln>
        </p:spPr>
        <p:txBody>
          <a:bodyPr lIns="91440" tIns="45720" rIns="91440" bIns="45720" anchor="ctr"/>
          <a:lstStyle/>
          <a:p>
            <a:pPr lvl="0"/>
            <a:r>
              <a:t>Click to edit Master title style</a:t>
            </a:r>
          </a:p>
        </p:txBody>
      </p:sp>
      <p:sp>
        <p:nvSpPr>
          <p:cNvPr id="14339" name="Text Placeholder 14338"/>
          <p:cNvSpPr txBox="1">
            <a:spLocks noGrp="1"/>
          </p:cNvSpPr>
          <p:nvPr>
            <p:ph type="body" idx="1"/>
          </p:nvPr>
        </p:nvSpPr>
        <p:spPr>
          <a:xfrm>
            <a:off x="1119188" y="1825625"/>
            <a:ext cx="10234612" cy="4351338"/>
          </a:xfrm>
          <a:prstGeom prst="rect">
            <a:avLst/>
          </a:prstGeom>
          <a:noFill/>
          <a:ln w="9525">
            <a:noFill/>
          </a:ln>
        </p:spPr>
        <p:txBody>
          <a:bodyPr lIns="91440" tIns="45720" rIns="91440" bIns="45720"/>
          <a:lstStyle/>
          <a:p>
            <a:pPr lvl="0"/>
            <a:r>
              <a:t>Click to edit Master text styles</a:t>
            </a:r>
          </a:p>
          <a:p>
            <a:pPr lvl="1"/>
            <a:r>
              <a:t>Second level</a:t>
            </a:r>
          </a:p>
          <a:p>
            <a:pPr lvl="2"/>
            <a:r>
              <a:t>Third level</a:t>
            </a:r>
          </a:p>
          <a:p>
            <a:pPr lvl="3"/>
            <a:r>
              <a:t>Fourth level</a:t>
            </a:r>
          </a:p>
          <a:p>
            <a:pPr lvl="4"/>
            <a:r>
              <a:t>Fifth level</a:t>
            </a:r>
          </a:p>
        </p:txBody>
      </p:sp>
      <p:sp>
        <p:nvSpPr>
          <p:cNvPr id="14340" name="Date Placeholder 14339"/>
          <p:cNvSpPr txBox="1">
            <a:spLocks noGrp="1"/>
          </p:cNvSpPr>
          <p:nvPr>
            <p:ph type="dt" sz="half" idx="2"/>
          </p:nvPr>
        </p:nvSpPr>
        <p:spPr>
          <a:xfrm>
            <a:off x="838200" y="6356350"/>
            <a:ext cx="2743200" cy="365125"/>
          </a:xfrm>
          <a:prstGeom prst="rect">
            <a:avLst/>
          </a:prstGeom>
          <a:noFill/>
          <a:ln w="9525">
            <a:noFill/>
          </a:ln>
        </p:spPr>
        <p:txBody>
          <a:bodyPr lIns="91440" tIns="45720" rIns="91440" bIns="45720" anchor="ctr"/>
          <a:lstStyle>
            <a:lvl1pPr>
              <a:defRPr/>
            </a:lvl1pPr>
          </a:lstStyle>
          <a:p>
            <a:pPr lvl="0" rtl="0" eaLnBrk="1" latinLnBrk="0" hangingPunct="1"/>
            <a:endParaRPr/>
          </a:p>
        </p:txBody>
      </p:sp>
      <p:sp>
        <p:nvSpPr>
          <p:cNvPr id="14341" name="Footer Placeholder 14340"/>
          <p:cNvSpPr txBox="1">
            <a:spLocks noGrp="1"/>
          </p:cNvSpPr>
          <p:nvPr>
            <p:ph type="ftr" sz="quarter" idx="3"/>
          </p:nvPr>
        </p:nvSpPr>
        <p:spPr>
          <a:xfrm>
            <a:off x="4038600" y="6356350"/>
            <a:ext cx="4114800" cy="365125"/>
          </a:xfrm>
          <a:prstGeom prst="rect">
            <a:avLst/>
          </a:prstGeom>
          <a:noFill/>
          <a:ln w="9525">
            <a:noFill/>
          </a:ln>
        </p:spPr>
        <p:txBody>
          <a:bodyPr lIns="91440" tIns="45720" rIns="91440" bIns="45720" anchor="ctr"/>
          <a:lstStyle>
            <a:lvl1pPr>
              <a:defRPr/>
            </a:lvl1pPr>
          </a:lstStyle>
          <a:p>
            <a:pPr lvl="0" rtl="0" eaLnBrk="1" latinLnBrk="0" hangingPunct="1"/>
            <a:endParaRPr/>
          </a:p>
        </p:txBody>
      </p:sp>
      <p:sp>
        <p:nvSpPr>
          <p:cNvPr id="14342" name="Slide Number Placeholder 14341"/>
          <p:cNvSpPr txBox="1">
            <a:spLocks noGrp="1"/>
          </p:cNvSpPr>
          <p:nvPr>
            <p:ph type="sldNum" sz="quarter" idx="4"/>
          </p:nvPr>
        </p:nvSpPr>
        <p:spPr>
          <a:xfrm>
            <a:off x="8610600" y="6356350"/>
            <a:ext cx="2743200" cy="365125"/>
          </a:xfrm>
          <a:prstGeom prst="rect">
            <a:avLst/>
          </a:prstGeom>
          <a:noFill/>
          <a:ln w="9525">
            <a:noFill/>
          </a:ln>
        </p:spPr>
        <p:txBody>
          <a:bodyPr lIns="91440" tIns="45720" rIns="91440" bIns="45720" anchor="ctr"/>
          <a:lstStyle>
            <a:lvl1pPr>
              <a:defRPr/>
            </a:lvl1pPr>
          </a:lstStyle>
          <a:p>
            <a:pPr lvl="0" rtl="0" eaLnBrk="1" latinLnBrk="0" hangingPunct="1"/>
            <a:r>
              <a:t>#</a:t>
            </a: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lvl="0" algn="l" rtl="0" eaLnBrk="1" latinLnBrk="0" hangingPunct="1">
        <a:lnSpc>
          <a:spcPct val="90000"/>
        </a:lnSpc>
        <a:buNone/>
        <a:defRPr sz="5400" b="0" kern="1200">
          <a:solidFill>
            <a:srgbClr val="EDEDED"/>
          </a:solidFill>
          <a:latin typeface="+mj-lt"/>
          <a:ea typeface="+mj-ea"/>
          <a:cs typeface="+mj-cs"/>
        </a:defRPr>
      </a:lvl1pPr>
    </p:titleStyle>
    <p:bodyStyle>
      <a:lvl1pPr marL="228600" lvl="0" indent="-228600" algn="l" rtl="0" eaLnBrk="1" latinLnBrk="0" hangingPunct="1">
        <a:lnSpc>
          <a:spcPct val="90000"/>
        </a:lnSpc>
        <a:spcBef>
          <a:spcPts val="1000"/>
        </a:spcBef>
        <a:buFont typeface="Arial" panose="020B0604020202020204" pitchFamily="34" charset="0"/>
        <a:buChar char="•"/>
        <a:defRPr sz="2800" kern="1200">
          <a:solidFill>
            <a:srgbClr val="EDEDED"/>
          </a:solidFill>
          <a:latin typeface="+mn-lt"/>
          <a:ea typeface="+mn-ea"/>
          <a:cs typeface="+mn-cs"/>
        </a:defRPr>
      </a:lvl1pPr>
      <a:lvl2pPr marL="685800" lvl="1" indent="-228600" algn="l" rtl="0" eaLnBrk="1" latinLnBrk="0" hangingPunct="1">
        <a:lnSpc>
          <a:spcPct val="90000"/>
        </a:lnSpc>
        <a:spcBef>
          <a:spcPts val="500"/>
        </a:spcBef>
        <a:buFont typeface="Arial" panose="020B0604020202020204" pitchFamily="34" charset="0"/>
        <a:buChar char="•"/>
        <a:defRPr sz="2400" kern="1200">
          <a:solidFill>
            <a:srgbClr val="EDEDED"/>
          </a:solidFill>
          <a:latin typeface="Corbel" panose="020B0503020204020204" charset="0"/>
          <a:ea typeface="+mn-ea"/>
          <a:cs typeface="+mn-cs"/>
        </a:defRPr>
      </a:lvl2pPr>
      <a:lvl3pPr marL="1143000" lvl="2" indent="-228600" algn="l" rtl="0" eaLnBrk="1" latinLnBrk="0" hangingPunct="1">
        <a:lnSpc>
          <a:spcPct val="90000"/>
        </a:lnSpc>
        <a:spcBef>
          <a:spcPts val="500"/>
        </a:spcBef>
        <a:buFont typeface="Arial" panose="020B0604020202020204" pitchFamily="34" charset="0"/>
        <a:buChar char="•"/>
        <a:defRPr sz="2000" kern="1200">
          <a:solidFill>
            <a:srgbClr val="EDEDED"/>
          </a:solidFill>
          <a:latin typeface="Corbel" panose="020B0503020204020204" charset="0"/>
          <a:ea typeface="+mn-ea"/>
          <a:cs typeface="+mn-cs"/>
        </a:defRPr>
      </a:lvl3pPr>
      <a:lvl4pPr marL="1600200" lvl="3"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4pPr>
      <a:lvl5pPr marL="2057400" lvl="4"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5pPr>
      <a:lvl6pPr marL="2514600" lvl="5"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6pPr>
      <a:lvl7pPr marL="2971800" lvl="6"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7pPr>
      <a:lvl8pPr marL="3429000" lvl="7"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8pPr>
      <a:lvl9pPr marL="3886200" lvl="8"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9pPr>
    </p:bodyStyle>
    <p:otherStyle>
      <a:lvl1pPr marL="0" lvl="0" indent="0" algn="l" rtl="0" eaLnBrk="1" latinLnBrk="0" hangingPunct="1">
        <a:defRPr sz="1800" kern="1200">
          <a:solidFill>
            <a:srgbClr val="FFFFFF"/>
          </a:solidFill>
          <a:latin typeface="+mn-lt"/>
          <a:ea typeface="+mn-ea"/>
          <a:cs typeface="+mn-cs"/>
        </a:defRPr>
      </a:lvl1pPr>
      <a:lvl2pPr marL="457200" lvl="1" indent="-457200" algn="l" rtl="0" eaLnBrk="1" latinLnBrk="0" hangingPunct="1">
        <a:defRPr sz="1800" kern="1200">
          <a:solidFill>
            <a:srgbClr val="FFFFFF"/>
          </a:solidFill>
          <a:latin typeface="Corbel" panose="020B0503020204020204" charset="0"/>
          <a:ea typeface="+mn-ea"/>
          <a:cs typeface="+mn-cs"/>
        </a:defRPr>
      </a:lvl2pPr>
      <a:lvl3pPr marL="914400" lvl="2" indent="-914400" algn="l" rtl="0" eaLnBrk="1" latinLnBrk="0" hangingPunct="1">
        <a:defRPr sz="1800" kern="1200">
          <a:solidFill>
            <a:srgbClr val="FFFFFF"/>
          </a:solidFill>
          <a:latin typeface="Corbel" panose="020B0503020204020204" charset="0"/>
          <a:ea typeface="+mn-ea"/>
          <a:cs typeface="+mn-cs"/>
        </a:defRPr>
      </a:lvl3pPr>
      <a:lvl4pPr marL="1371600" lvl="3" indent="-1371600" algn="l" rtl="0" eaLnBrk="1" latinLnBrk="0" hangingPunct="1">
        <a:defRPr sz="1800" kern="1200">
          <a:solidFill>
            <a:srgbClr val="FFFFFF"/>
          </a:solidFill>
          <a:latin typeface="Corbel" panose="020B0503020204020204" charset="0"/>
          <a:ea typeface="+mn-ea"/>
          <a:cs typeface="+mn-cs"/>
        </a:defRPr>
      </a:lvl4pPr>
      <a:lvl5pPr marL="1828800" lvl="4" indent="-1828800" algn="l" rtl="0" eaLnBrk="1" latinLnBrk="0" hangingPunct="1">
        <a:defRPr sz="1800" kern="1200">
          <a:solidFill>
            <a:srgbClr val="FFFFFF"/>
          </a:solidFill>
          <a:latin typeface="Corbel" panose="020B0503020204020204" charset="0"/>
          <a:ea typeface="+mn-ea"/>
          <a:cs typeface="+mn-cs"/>
        </a:defRPr>
      </a:lvl5pPr>
      <a:lvl6pPr marL="2286000" lvl="5" indent="-1828800" algn="l" rtl="0" eaLnBrk="1" latinLnBrk="0" hangingPunct="1">
        <a:defRPr sz="1800" kern="1200">
          <a:solidFill>
            <a:srgbClr val="FFFFFF"/>
          </a:solidFill>
          <a:latin typeface="Corbel" panose="020B0503020204020204" charset="0"/>
          <a:ea typeface="+mn-ea"/>
          <a:cs typeface="+mn-cs"/>
        </a:defRPr>
      </a:lvl6pPr>
      <a:lvl7pPr marL="2743200" lvl="6" indent="-1828800" algn="l" rtl="0" eaLnBrk="1" latinLnBrk="0" hangingPunct="1">
        <a:defRPr sz="1800" kern="1200">
          <a:solidFill>
            <a:srgbClr val="FFFFFF"/>
          </a:solidFill>
          <a:latin typeface="Corbel" panose="020B0503020204020204" charset="0"/>
          <a:ea typeface="+mn-ea"/>
          <a:cs typeface="+mn-cs"/>
        </a:defRPr>
      </a:lvl7pPr>
      <a:lvl8pPr marL="3200400" lvl="7" indent="-1828800" algn="l" rtl="0" eaLnBrk="1" latinLnBrk="0" hangingPunct="1">
        <a:defRPr sz="1800" kern="1200">
          <a:solidFill>
            <a:srgbClr val="FFFFFF"/>
          </a:solidFill>
          <a:latin typeface="Corbel" panose="020B0503020204020204" charset="0"/>
          <a:ea typeface="+mn-ea"/>
          <a:cs typeface="+mn-cs"/>
        </a:defRPr>
      </a:lvl8pPr>
      <a:lvl9pPr marL="3657600" lvl="8" indent="-1828800" algn="l" rtl="0" eaLnBrk="1" latinLnBrk="0" hangingPunct="1">
        <a:defRPr sz="1800" kern="1200">
          <a:solidFill>
            <a:srgbClr val="FFFFFF"/>
          </a:solidFill>
          <a:latin typeface="Corbel" panose="020B0503020204020204" charset="0"/>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5362" name="Title 15361"/>
          <p:cNvSpPr txBox="1">
            <a:spLocks noGrp="1"/>
          </p:cNvSpPr>
          <p:nvPr>
            <p:ph type="title"/>
          </p:nvPr>
        </p:nvSpPr>
        <p:spPr>
          <a:xfrm>
            <a:off x="838200" y="365125"/>
            <a:ext cx="10515600" cy="1325563"/>
          </a:xfrm>
          <a:prstGeom prst="rect">
            <a:avLst/>
          </a:prstGeom>
          <a:noFill/>
          <a:ln w="9525">
            <a:noFill/>
          </a:ln>
        </p:spPr>
        <p:txBody>
          <a:bodyPr lIns="91440" tIns="45720" rIns="91440" bIns="45720" anchor="ctr"/>
          <a:lstStyle/>
          <a:p>
            <a:pPr lvl="0"/>
            <a:r>
              <a:t>Click to edit Master title style</a:t>
            </a:r>
          </a:p>
        </p:txBody>
      </p:sp>
      <p:sp>
        <p:nvSpPr>
          <p:cNvPr id="15363" name="Text Placeholder 15362"/>
          <p:cNvSpPr txBox="1">
            <a:spLocks noGrp="1"/>
          </p:cNvSpPr>
          <p:nvPr>
            <p:ph type="body" idx="1"/>
          </p:nvPr>
        </p:nvSpPr>
        <p:spPr>
          <a:xfrm>
            <a:off x="1119188" y="1825625"/>
            <a:ext cx="10234612" cy="4351338"/>
          </a:xfrm>
          <a:prstGeom prst="rect">
            <a:avLst/>
          </a:prstGeom>
          <a:noFill/>
          <a:ln w="9525">
            <a:noFill/>
          </a:ln>
        </p:spPr>
        <p:txBody>
          <a:bodyPr lIns="91440" tIns="45720" rIns="91440" bIns="45720"/>
          <a:lstStyle/>
          <a:p>
            <a:pPr lvl="0"/>
            <a:r>
              <a:t>Click to edit Master text styles</a:t>
            </a:r>
          </a:p>
          <a:p>
            <a:pPr lvl="1"/>
            <a:r>
              <a:t>Second level</a:t>
            </a:r>
          </a:p>
          <a:p>
            <a:pPr lvl="2"/>
            <a:r>
              <a:t>Third level</a:t>
            </a:r>
          </a:p>
          <a:p>
            <a:pPr lvl="3"/>
            <a:r>
              <a:t>Fourth level</a:t>
            </a:r>
          </a:p>
          <a:p>
            <a:pPr lvl="4"/>
            <a:r>
              <a:t>Fifth level</a:t>
            </a:r>
          </a:p>
        </p:txBody>
      </p:sp>
      <p:sp>
        <p:nvSpPr>
          <p:cNvPr id="15364" name="Date Placeholder 15363"/>
          <p:cNvSpPr txBox="1">
            <a:spLocks noGrp="1"/>
          </p:cNvSpPr>
          <p:nvPr>
            <p:ph type="dt" sz="half" idx="2"/>
          </p:nvPr>
        </p:nvSpPr>
        <p:spPr>
          <a:xfrm>
            <a:off x="838200" y="6356350"/>
            <a:ext cx="2743200" cy="365125"/>
          </a:xfrm>
          <a:prstGeom prst="rect">
            <a:avLst/>
          </a:prstGeom>
          <a:noFill/>
          <a:ln w="9525">
            <a:noFill/>
          </a:ln>
        </p:spPr>
        <p:txBody>
          <a:bodyPr lIns="91440" tIns="45720" rIns="91440" bIns="45720" anchor="ctr"/>
          <a:lstStyle>
            <a:lvl1pPr>
              <a:defRPr/>
            </a:lvl1pPr>
          </a:lstStyle>
          <a:p>
            <a:pPr lvl="0" rtl="0" eaLnBrk="1" latinLnBrk="0" hangingPunct="1"/>
            <a:endParaRPr/>
          </a:p>
        </p:txBody>
      </p:sp>
      <p:sp>
        <p:nvSpPr>
          <p:cNvPr id="15365" name="Footer Placeholder 15364"/>
          <p:cNvSpPr txBox="1">
            <a:spLocks noGrp="1"/>
          </p:cNvSpPr>
          <p:nvPr>
            <p:ph type="ftr" sz="quarter" idx="3"/>
          </p:nvPr>
        </p:nvSpPr>
        <p:spPr>
          <a:xfrm>
            <a:off x="4038600" y="6356350"/>
            <a:ext cx="4114800" cy="365125"/>
          </a:xfrm>
          <a:prstGeom prst="rect">
            <a:avLst/>
          </a:prstGeom>
          <a:noFill/>
          <a:ln w="9525">
            <a:noFill/>
          </a:ln>
        </p:spPr>
        <p:txBody>
          <a:bodyPr lIns="91440" tIns="45720" rIns="91440" bIns="45720" anchor="ctr"/>
          <a:lstStyle>
            <a:lvl1pPr>
              <a:defRPr/>
            </a:lvl1pPr>
          </a:lstStyle>
          <a:p>
            <a:pPr lvl="0" rtl="0" eaLnBrk="1" latinLnBrk="0" hangingPunct="1"/>
            <a:endParaRPr/>
          </a:p>
        </p:txBody>
      </p:sp>
      <p:sp>
        <p:nvSpPr>
          <p:cNvPr id="15366" name="Slide Number Placeholder 15365"/>
          <p:cNvSpPr txBox="1">
            <a:spLocks noGrp="1"/>
          </p:cNvSpPr>
          <p:nvPr>
            <p:ph type="sldNum" sz="quarter" idx="4"/>
          </p:nvPr>
        </p:nvSpPr>
        <p:spPr>
          <a:xfrm>
            <a:off x="8610600" y="6356350"/>
            <a:ext cx="2743200" cy="365125"/>
          </a:xfrm>
          <a:prstGeom prst="rect">
            <a:avLst/>
          </a:prstGeom>
          <a:noFill/>
          <a:ln w="9525">
            <a:noFill/>
          </a:ln>
        </p:spPr>
        <p:txBody>
          <a:bodyPr lIns="91440" tIns="45720" rIns="91440" bIns="45720" anchor="ctr"/>
          <a:lstStyle>
            <a:lvl1pPr>
              <a:defRPr/>
            </a:lvl1pPr>
          </a:lstStyle>
          <a:p>
            <a:pPr lvl="0" rtl="0" eaLnBrk="1" latinLnBrk="0" hangingPunct="1"/>
            <a:r>
              <a:t>#</a:t>
            </a: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lvl="0" algn="l" rtl="0" eaLnBrk="1" latinLnBrk="0" hangingPunct="1">
        <a:lnSpc>
          <a:spcPct val="90000"/>
        </a:lnSpc>
        <a:buNone/>
        <a:defRPr sz="5400" b="0" kern="1200">
          <a:solidFill>
            <a:srgbClr val="EDEDED"/>
          </a:solidFill>
          <a:latin typeface="+mj-lt"/>
          <a:ea typeface="+mj-ea"/>
          <a:cs typeface="+mj-cs"/>
        </a:defRPr>
      </a:lvl1pPr>
    </p:titleStyle>
    <p:bodyStyle>
      <a:lvl1pPr marL="228600" lvl="0" indent="-228600" algn="l" rtl="0" eaLnBrk="1" latinLnBrk="0" hangingPunct="1">
        <a:lnSpc>
          <a:spcPct val="90000"/>
        </a:lnSpc>
        <a:spcBef>
          <a:spcPts val="1000"/>
        </a:spcBef>
        <a:buFont typeface="Arial" panose="020B0604020202020204" pitchFamily="34" charset="0"/>
        <a:buChar char="•"/>
        <a:defRPr sz="2800" kern="1200">
          <a:solidFill>
            <a:srgbClr val="EDEDED"/>
          </a:solidFill>
          <a:latin typeface="+mn-lt"/>
          <a:ea typeface="+mn-ea"/>
          <a:cs typeface="+mn-cs"/>
        </a:defRPr>
      </a:lvl1pPr>
      <a:lvl2pPr marL="685800" lvl="1" indent="-228600" algn="l" rtl="0" eaLnBrk="1" latinLnBrk="0" hangingPunct="1">
        <a:lnSpc>
          <a:spcPct val="90000"/>
        </a:lnSpc>
        <a:spcBef>
          <a:spcPts val="500"/>
        </a:spcBef>
        <a:buFont typeface="Arial" panose="020B0604020202020204" pitchFamily="34" charset="0"/>
        <a:buChar char="•"/>
        <a:defRPr sz="2400" kern="1200">
          <a:solidFill>
            <a:srgbClr val="EDEDED"/>
          </a:solidFill>
          <a:latin typeface="Corbel" panose="020B0503020204020204" charset="0"/>
          <a:ea typeface="+mn-ea"/>
          <a:cs typeface="+mn-cs"/>
        </a:defRPr>
      </a:lvl2pPr>
      <a:lvl3pPr marL="1143000" lvl="2" indent="-228600" algn="l" rtl="0" eaLnBrk="1" latinLnBrk="0" hangingPunct="1">
        <a:lnSpc>
          <a:spcPct val="90000"/>
        </a:lnSpc>
        <a:spcBef>
          <a:spcPts val="500"/>
        </a:spcBef>
        <a:buFont typeface="Arial" panose="020B0604020202020204" pitchFamily="34" charset="0"/>
        <a:buChar char="•"/>
        <a:defRPr sz="2000" kern="1200">
          <a:solidFill>
            <a:srgbClr val="EDEDED"/>
          </a:solidFill>
          <a:latin typeface="Corbel" panose="020B0503020204020204" charset="0"/>
          <a:ea typeface="+mn-ea"/>
          <a:cs typeface="+mn-cs"/>
        </a:defRPr>
      </a:lvl3pPr>
      <a:lvl4pPr marL="1600200" lvl="3"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4pPr>
      <a:lvl5pPr marL="2057400" lvl="4"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5pPr>
      <a:lvl6pPr marL="2514600" lvl="5"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6pPr>
      <a:lvl7pPr marL="2971800" lvl="6"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7pPr>
      <a:lvl8pPr marL="3429000" lvl="7"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8pPr>
      <a:lvl9pPr marL="3886200" lvl="8"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9pPr>
    </p:bodyStyle>
    <p:otherStyle>
      <a:lvl1pPr marL="0" lvl="0" indent="0" algn="l" rtl="0" eaLnBrk="1" latinLnBrk="0" hangingPunct="1">
        <a:defRPr sz="1800" kern="1200">
          <a:solidFill>
            <a:srgbClr val="FFFFFF"/>
          </a:solidFill>
          <a:latin typeface="+mn-lt"/>
          <a:ea typeface="+mn-ea"/>
          <a:cs typeface="+mn-cs"/>
        </a:defRPr>
      </a:lvl1pPr>
      <a:lvl2pPr marL="457200" lvl="1" indent="-457200" algn="l" rtl="0" eaLnBrk="1" latinLnBrk="0" hangingPunct="1">
        <a:defRPr sz="1800" kern="1200">
          <a:solidFill>
            <a:srgbClr val="FFFFFF"/>
          </a:solidFill>
          <a:latin typeface="Corbel" panose="020B0503020204020204" charset="0"/>
          <a:ea typeface="+mn-ea"/>
          <a:cs typeface="+mn-cs"/>
        </a:defRPr>
      </a:lvl2pPr>
      <a:lvl3pPr marL="914400" lvl="2" indent="-914400" algn="l" rtl="0" eaLnBrk="1" latinLnBrk="0" hangingPunct="1">
        <a:defRPr sz="1800" kern="1200">
          <a:solidFill>
            <a:srgbClr val="FFFFFF"/>
          </a:solidFill>
          <a:latin typeface="Corbel" panose="020B0503020204020204" charset="0"/>
          <a:ea typeface="+mn-ea"/>
          <a:cs typeface="+mn-cs"/>
        </a:defRPr>
      </a:lvl3pPr>
      <a:lvl4pPr marL="1371600" lvl="3" indent="-1371600" algn="l" rtl="0" eaLnBrk="1" latinLnBrk="0" hangingPunct="1">
        <a:defRPr sz="1800" kern="1200">
          <a:solidFill>
            <a:srgbClr val="FFFFFF"/>
          </a:solidFill>
          <a:latin typeface="Corbel" panose="020B0503020204020204" charset="0"/>
          <a:ea typeface="+mn-ea"/>
          <a:cs typeface="+mn-cs"/>
        </a:defRPr>
      </a:lvl4pPr>
      <a:lvl5pPr marL="1828800" lvl="4" indent="-1828800" algn="l" rtl="0" eaLnBrk="1" latinLnBrk="0" hangingPunct="1">
        <a:defRPr sz="1800" kern="1200">
          <a:solidFill>
            <a:srgbClr val="FFFFFF"/>
          </a:solidFill>
          <a:latin typeface="Corbel" panose="020B0503020204020204" charset="0"/>
          <a:ea typeface="+mn-ea"/>
          <a:cs typeface="+mn-cs"/>
        </a:defRPr>
      </a:lvl5pPr>
      <a:lvl6pPr marL="2286000" lvl="5" indent="-1828800" algn="l" rtl="0" eaLnBrk="1" latinLnBrk="0" hangingPunct="1">
        <a:defRPr sz="1800" kern="1200">
          <a:solidFill>
            <a:srgbClr val="FFFFFF"/>
          </a:solidFill>
          <a:latin typeface="Corbel" panose="020B0503020204020204" charset="0"/>
          <a:ea typeface="+mn-ea"/>
          <a:cs typeface="+mn-cs"/>
        </a:defRPr>
      </a:lvl6pPr>
      <a:lvl7pPr marL="2743200" lvl="6" indent="-1828800" algn="l" rtl="0" eaLnBrk="1" latinLnBrk="0" hangingPunct="1">
        <a:defRPr sz="1800" kern="1200">
          <a:solidFill>
            <a:srgbClr val="FFFFFF"/>
          </a:solidFill>
          <a:latin typeface="Corbel" panose="020B0503020204020204" charset="0"/>
          <a:ea typeface="+mn-ea"/>
          <a:cs typeface="+mn-cs"/>
        </a:defRPr>
      </a:lvl7pPr>
      <a:lvl8pPr marL="3200400" lvl="7" indent="-1828800" algn="l" rtl="0" eaLnBrk="1" latinLnBrk="0" hangingPunct="1">
        <a:defRPr sz="1800" kern="1200">
          <a:solidFill>
            <a:srgbClr val="FFFFFF"/>
          </a:solidFill>
          <a:latin typeface="Corbel" panose="020B0503020204020204" charset="0"/>
          <a:ea typeface="+mn-ea"/>
          <a:cs typeface="+mn-cs"/>
        </a:defRPr>
      </a:lvl8pPr>
      <a:lvl9pPr marL="3657600" lvl="8" indent="-1828800" algn="l" rtl="0" eaLnBrk="1" latinLnBrk="0" hangingPunct="1">
        <a:defRPr sz="1800" kern="1200">
          <a:solidFill>
            <a:srgbClr val="FFFFFF"/>
          </a:solidFill>
          <a:latin typeface="Corbel" panose="020B0503020204020204" charset="0"/>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6386" name="Title 16385"/>
          <p:cNvSpPr txBox="1">
            <a:spLocks noGrp="1"/>
          </p:cNvSpPr>
          <p:nvPr>
            <p:ph type="title"/>
          </p:nvPr>
        </p:nvSpPr>
        <p:spPr>
          <a:xfrm>
            <a:off x="838200" y="365125"/>
            <a:ext cx="10515600" cy="1325563"/>
          </a:xfrm>
          <a:prstGeom prst="rect">
            <a:avLst/>
          </a:prstGeom>
          <a:noFill/>
          <a:ln w="9525">
            <a:noFill/>
          </a:ln>
        </p:spPr>
        <p:txBody>
          <a:bodyPr lIns="91440" tIns="45720" rIns="91440" bIns="45720" anchor="ctr"/>
          <a:lstStyle/>
          <a:p>
            <a:pPr lvl="0"/>
            <a:r>
              <a:t>Click to edit Master title style</a:t>
            </a:r>
          </a:p>
        </p:txBody>
      </p:sp>
      <p:sp>
        <p:nvSpPr>
          <p:cNvPr id="16387" name="Text Placeholder 16386"/>
          <p:cNvSpPr txBox="1">
            <a:spLocks noGrp="1"/>
          </p:cNvSpPr>
          <p:nvPr>
            <p:ph type="body" idx="1"/>
          </p:nvPr>
        </p:nvSpPr>
        <p:spPr>
          <a:xfrm>
            <a:off x="1119188" y="1825625"/>
            <a:ext cx="10234612" cy="4351338"/>
          </a:xfrm>
          <a:prstGeom prst="rect">
            <a:avLst/>
          </a:prstGeom>
          <a:noFill/>
          <a:ln w="9525">
            <a:noFill/>
          </a:ln>
        </p:spPr>
        <p:txBody>
          <a:bodyPr lIns="91440" tIns="45720" rIns="91440" bIns="45720"/>
          <a:lstStyle/>
          <a:p>
            <a:pPr lvl="0"/>
            <a:r>
              <a:t>Click to edit Master text styles</a:t>
            </a:r>
          </a:p>
          <a:p>
            <a:pPr lvl="1"/>
            <a:r>
              <a:t>Second level</a:t>
            </a:r>
          </a:p>
          <a:p>
            <a:pPr lvl="2"/>
            <a:r>
              <a:t>Third level</a:t>
            </a:r>
          </a:p>
          <a:p>
            <a:pPr lvl="3"/>
            <a:r>
              <a:t>Fourth level</a:t>
            </a:r>
          </a:p>
          <a:p>
            <a:pPr lvl="4"/>
            <a:r>
              <a:t>Fifth level</a:t>
            </a:r>
          </a:p>
        </p:txBody>
      </p:sp>
      <p:sp>
        <p:nvSpPr>
          <p:cNvPr id="16388" name="Date Placeholder 16387"/>
          <p:cNvSpPr txBox="1">
            <a:spLocks noGrp="1"/>
          </p:cNvSpPr>
          <p:nvPr>
            <p:ph type="dt" sz="half" idx="2"/>
          </p:nvPr>
        </p:nvSpPr>
        <p:spPr>
          <a:xfrm>
            <a:off x="838200" y="6356350"/>
            <a:ext cx="2743200" cy="365125"/>
          </a:xfrm>
          <a:prstGeom prst="rect">
            <a:avLst/>
          </a:prstGeom>
          <a:noFill/>
          <a:ln w="9525">
            <a:noFill/>
          </a:ln>
        </p:spPr>
        <p:txBody>
          <a:bodyPr lIns="91440" tIns="45720" rIns="91440" bIns="45720" anchor="ctr"/>
          <a:lstStyle>
            <a:lvl1pPr>
              <a:defRPr/>
            </a:lvl1pPr>
          </a:lstStyle>
          <a:p>
            <a:pPr lvl="0" rtl="0" eaLnBrk="1" latinLnBrk="0" hangingPunct="1"/>
            <a:endParaRPr/>
          </a:p>
        </p:txBody>
      </p:sp>
      <p:sp>
        <p:nvSpPr>
          <p:cNvPr id="16389" name="Footer Placeholder 16388"/>
          <p:cNvSpPr txBox="1">
            <a:spLocks noGrp="1"/>
          </p:cNvSpPr>
          <p:nvPr>
            <p:ph type="ftr" sz="quarter" idx="3"/>
          </p:nvPr>
        </p:nvSpPr>
        <p:spPr>
          <a:xfrm>
            <a:off x="4038600" y="6356350"/>
            <a:ext cx="4114800" cy="365125"/>
          </a:xfrm>
          <a:prstGeom prst="rect">
            <a:avLst/>
          </a:prstGeom>
          <a:noFill/>
          <a:ln w="9525">
            <a:noFill/>
          </a:ln>
        </p:spPr>
        <p:txBody>
          <a:bodyPr lIns="91440" tIns="45720" rIns="91440" bIns="45720" anchor="ctr"/>
          <a:lstStyle>
            <a:lvl1pPr>
              <a:defRPr/>
            </a:lvl1pPr>
          </a:lstStyle>
          <a:p>
            <a:pPr lvl="0" rtl="0" eaLnBrk="1" latinLnBrk="0" hangingPunct="1"/>
            <a:endParaRPr/>
          </a:p>
        </p:txBody>
      </p:sp>
      <p:sp>
        <p:nvSpPr>
          <p:cNvPr id="16390" name="Slide Number Placeholder 16389"/>
          <p:cNvSpPr txBox="1">
            <a:spLocks noGrp="1"/>
          </p:cNvSpPr>
          <p:nvPr>
            <p:ph type="sldNum" sz="quarter" idx="4"/>
          </p:nvPr>
        </p:nvSpPr>
        <p:spPr>
          <a:xfrm>
            <a:off x="8610600" y="6356350"/>
            <a:ext cx="2743200" cy="365125"/>
          </a:xfrm>
          <a:prstGeom prst="rect">
            <a:avLst/>
          </a:prstGeom>
          <a:noFill/>
          <a:ln w="9525">
            <a:noFill/>
          </a:ln>
        </p:spPr>
        <p:txBody>
          <a:bodyPr lIns="91440" tIns="45720" rIns="91440" bIns="45720" anchor="ctr"/>
          <a:lstStyle>
            <a:lvl1pPr>
              <a:defRPr/>
            </a:lvl1pPr>
          </a:lstStyle>
          <a:p>
            <a:pPr lvl="0" rtl="0" eaLnBrk="1" latinLnBrk="0" hangingPunct="1"/>
            <a:r>
              <a:t>#</a:t>
            </a: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lvl="0" algn="l" rtl="0" eaLnBrk="1" latinLnBrk="0" hangingPunct="1">
        <a:lnSpc>
          <a:spcPct val="90000"/>
        </a:lnSpc>
        <a:buNone/>
        <a:defRPr sz="5400" b="0" kern="1200">
          <a:solidFill>
            <a:srgbClr val="EDEDED"/>
          </a:solidFill>
          <a:latin typeface="+mj-lt"/>
          <a:ea typeface="+mj-ea"/>
          <a:cs typeface="+mj-cs"/>
        </a:defRPr>
      </a:lvl1pPr>
    </p:titleStyle>
    <p:bodyStyle>
      <a:lvl1pPr marL="228600" lvl="0" indent="-228600" algn="l" rtl="0" eaLnBrk="1" latinLnBrk="0" hangingPunct="1">
        <a:lnSpc>
          <a:spcPct val="90000"/>
        </a:lnSpc>
        <a:spcBef>
          <a:spcPts val="1000"/>
        </a:spcBef>
        <a:buFont typeface="Arial" panose="020B0604020202020204" pitchFamily="34" charset="0"/>
        <a:buChar char="•"/>
        <a:defRPr sz="2800" kern="1200">
          <a:solidFill>
            <a:srgbClr val="EDEDED"/>
          </a:solidFill>
          <a:latin typeface="+mn-lt"/>
          <a:ea typeface="+mn-ea"/>
          <a:cs typeface="+mn-cs"/>
        </a:defRPr>
      </a:lvl1pPr>
      <a:lvl2pPr marL="685800" lvl="1" indent="-228600" algn="l" rtl="0" eaLnBrk="1" latinLnBrk="0" hangingPunct="1">
        <a:lnSpc>
          <a:spcPct val="90000"/>
        </a:lnSpc>
        <a:spcBef>
          <a:spcPts val="500"/>
        </a:spcBef>
        <a:buFont typeface="Arial" panose="020B0604020202020204" pitchFamily="34" charset="0"/>
        <a:buChar char="•"/>
        <a:defRPr sz="2400" kern="1200">
          <a:solidFill>
            <a:srgbClr val="EDEDED"/>
          </a:solidFill>
          <a:latin typeface="Corbel" panose="020B0503020204020204" charset="0"/>
          <a:ea typeface="+mn-ea"/>
          <a:cs typeface="+mn-cs"/>
        </a:defRPr>
      </a:lvl2pPr>
      <a:lvl3pPr marL="1143000" lvl="2" indent="-228600" algn="l" rtl="0" eaLnBrk="1" latinLnBrk="0" hangingPunct="1">
        <a:lnSpc>
          <a:spcPct val="90000"/>
        </a:lnSpc>
        <a:spcBef>
          <a:spcPts val="500"/>
        </a:spcBef>
        <a:buFont typeface="Arial" panose="020B0604020202020204" pitchFamily="34" charset="0"/>
        <a:buChar char="•"/>
        <a:defRPr sz="2000" kern="1200">
          <a:solidFill>
            <a:srgbClr val="EDEDED"/>
          </a:solidFill>
          <a:latin typeface="Corbel" panose="020B0503020204020204" charset="0"/>
          <a:ea typeface="+mn-ea"/>
          <a:cs typeface="+mn-cs"/>
        </a:defRPr>
      </a:lvl3pPr>
      <a:lvl4pPr marL="1600200" lvl="3"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4pPr>
      <a:lvl5pPr marL="2057400" lvl="4"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5pPr>
      <a:lvl6pPr marL="2514600" lvl="5"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6pPr>
      <a:lvl7pPr marL="2971800" lvl="6"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7pPr>
      <a:lvl8pPr marL="3429000" lvl="7"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8pPr>
      <a:lvl9pPr marL="3886200" lvl="8"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9pPr>
    </p:bodyStyle>
    <p:otherStyle>
      <a:lvl1pPr marL="0" lvl="0" indent="0" algn="l" rtl="0" eaLnBrk="1" latinLnBrk="0" hangingPunct="1">
        <a:defRPr sz="1800" kern="1200">
          <a:solidFill>
            <a:srgbClr val="FFFFFF"/>
          </a:solidFill>
          <a:latin typeface="+mn-lt"/>
          <a:ea typeface="+mn-ea"/>
          <a:cs typeface="+mn-cs"/>
        </a:defRPr>
      </a:lvl1pPr>
      <a:lvl2pPr marL="457200" lvl="1" indent="-457200" algn="l" rtl="0" eaLnBrk="1" latinLnBrk="0" hangingPunct="1">
        <a:defRPr sz="1800" kern="1200">
          <a:solidFill>
            <a:srgbClr val="FFFFFF"/>
          </a:solidFill>
          <a:latin typeface="Corbel" panose="020B0503020204020204" charset="0"/>
          <a:ea typeface="+mn-ea"/>
          <a:cs typeface="+mn-cs"/>
        </a:defRPr>
      </a:lvl2pPr>
      <a:lvl3pPr marL="914400" lvl="2" indent="-914400" algn="l" rtl="0" eaLnBrk="1" latinLnBrk="0" hangingPunct="1">
        <a:defRPr sz="1800" kern="1200">
          <a:solidFill>
            <a:srgbClr val="FFFFFF"/>
          </a:solidFill>
          <a:latin typeface="Corbel" panose="020B0503020204020204" charset="0"/>
          <a:ea typeface="+mn-ea"/>
          <a:cs typeface="+mn-cs"/>
        </a:defRPr>
      </a:lvl3pPr>
      <a:lvl4pPr marL="1371600" lvl="3" indent="-1371600" algn="l" rtl="0" eaLnBrk="1" latinLnBrk="0" hangingPunct="1">
        <a:defRPr sz="1800" kern="1200">
          <a:solidFill>
            <a:srgbClr val="FFFFFF"/>
          </a:solidFill>
          <a:latin typeface="Corbel" panose="020B0503020204020204" charset="0"/>
          <a:ea typeface="+mn-ea"/>
          <a:cs typeface="+mn-cs"/>
        </a:defRPr>
      </a:lvl4pPr>
      <a:lvl5pPr marL="1828800" lvl="4" indent="-1828800" algn="l" rtl="0" eaLnBrk="1" latinLnBrk="0" hangingPunct="1">
        <a:defRPr sz="1800" kern="1200">
          <a:solidFill>
            <a:srgbClr val="FFFFFF"/>
          </a:solidFill>
          <a:latin typeface="Corbel" panose="020B0503020204020204" charset="0"/>
          <a:ea typeface="+mn-ea"/>
          <a:cs typeface="+mn-cs"/>
        </a:defRPr>
      </a:lvl5pPr>
      <a:lvl6pPr marL="2286000" lvl="5" indent="-1828800" algn="l" rtl="0" eaLnBrk="1" latinLnBrk="0" hangingPunct="1">
        <a:defRPr sz="1800" kern="1200">
          <a:solidFill>
            <a:srgbClr val="FFFFFF"/>
          </a:solidFill>
          <a:latin typeface="Corbel" panose="020B0503020204020204" charset="0"/>
          <a:ea typeface="+mn-ea"/>
          <a:cs typeface="+mn-cs"/>
        </a:defRPr>
      </a:lvl6pPr>
      <a:lvl7pPr marL="2743200" lvl="6" indent="-1828800" algn="l" rtl="0" eaLnBrk="1" latinLnBrk="0" hangingPunct="1">
        <a:defRPr sz="1800" kern="1200">
          <a:solidFill>
            <a:srgbClr val="FFFFFF"/>
          </a:solidFill>
          <a:latin typeface="Corbel" panose="020B0503020204020204" charset="0"/>
          <a:ea typeface="+mn-ea"/>
          <a:cs typeface="+mn-cs"/>
        </a:defRPr>
      </a:lvl7pPr>
      <a:lvl8pPr marL="3200400" lvl="7" indent="-1828800" algn="l" rtl="0" eaLnBrk="1" latinLnBrk="0" hangingPunct="1">
        <a:defRPr sz="1800" kern="1200">
          <a:solidFill>
            <a:srgbClr val="FFFFFF"/>
          </a:solidFill>
          <a:latin typeface="Corbel" panose="020B0503020204020204" charset="0"/>
          <a:ea typeface="+mn-ea"/>
          <a:cs typeface="+mn-cs"/>
        </a:defRPr>
      </a:lvl8pPr>
      <a:lvl9pPr marL="3657600" lvl="8" indent="-1828800" algn="l" rtl="0" eaLnBrk="1" latinLnBrk="0" hangingPunct="1">
        <a:defRPr sz="1800" kern="1200">
          <a:solidFill>
            <a:srgbClr val="FFFFFF"/>
          </a:solidFill>
          <a:latin typeface="Corbel" panose="020B0503020204020204" charset="0"/>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7410" name="Title 17409"/>
          <p:cNvSpPr txBox="1">
            <a:spLocks noGrp="1"/>
          </p:cNvSpPr>
          <p:nvPr>
            <p:ph type="title"/>
          </p:nvPr>
        </p:nvSpPr>
        <p:spPr>
          <a:xfrm>
            <a:off x="838200" y="365125"/>
            <a:ext cx="10515600" cy="1325563"/>
          </a:xfrm>
          <a:prstGeom prst="rect">
            <a:avLst/>
          </a:prstGeom>
          <a:noFill/>
          <a:ln w="9525">
            <a:noFill/>
          </a:ln>
        </p:spPr>
        <p:txBody>
          <a:bodyPr lIns="91440" tIns="45720" rIns="91440" bIns="45720" anchor="ctr"/>
          <a:lstStyle/>
          <a:p>
            <a:pPr lvl="0"/>
            <a:r>
              <a:t>Click to edit Master title style</a:t>
            </a:r>
          </a:p>
        </p:txBody>
      </p:sp>
      <p:sp>
        <p:nvSpPr>
          <p:cNvPr id="17411" name="Text Placeholder 17410"/>
          <p:cNvSpPr txBox="1">
            <a:spLocks noGrp="1"/>
          </p:cNvSpPr>
          <p:nvPr>
            <p:ph type="body" idx="1"/>
          </p:nvPr>
        </p:nvSpPr>
        <p:spPr>
          <a:xfrm>
            <a:off x="1119188" y="1825625"/>
            <a:ext cx="10234612" cy="4351338"/>
          </a:xfrm>
          <a:prstGeom prst="rect">
            <a:avLst/>
          </a:prstGeom>
          <a:noFill/>
          <a:ln w="9525">
            <a:noFill/>
          </a:ln>
        </p:spPr>
        <p:txBody>
          <a:bodyPr lIns="91440" tIns="45720" rIns="91440" bIns="45720"/>
          <a:lstStyle/>
          <a:p>
            <a:pPr lvl="0"/>
            <a:r>
              <a:t>Click to edit Master text styles</a:t>
            </a:r>
          </a:p>
          <a:p>
            <a:pPr lvl="1"/>
            <a:r>
              <a:t>Second level</a:t>
            </a:r>
          </a:p>
          <a:p>
            <a:pPr lvl="2"/>
            <a:r>
              <a:t>Third level</a:t>
            </a:r>
          </a:p>
          <a:p>
            <a:pPr lvl="3"/>
            <a:r>
              <a:t>Fourth level</a:t>
            </a:r>
          </a:p>
          <a:p>
            <a:pPr lvl="4"/>
            <a:r>
              <a:t>Fifth level</a:t>
            </a:r>
          </a:p>
        </p:txBody>
      </p:sp>
      <p:sp>
        <p:nvSpPr>
          <p:cNvPr id="17412" name="Date Placeholder 17411"/>
          <p:cNvSpPr txBox="1">
            <a:spLocks noGrp="1"/>
          </p:cNvSpPr>
          <p:nvPr>
            <p:ph type="dt" sz="half" idx="2"/>
          </p:nvPr>
        </p:nvSpPr>
        <p:spPr>
          <a:xfrm>
            <a:off x="838200" y="6356350"/>
            <a:ext cx="2743200" cy="365125"/>
          </a:xfrm>
          <a:prstGeom prst="rect">
            <a:avLst/>
          </a:prstGeom>
          <a:noFill/>
          <a:ln w="9525">
            <a:noFill/>
          </a:ln>
        </p:spPr>
        <p:txBody>
          <a:bodyPr lIns="91440" tIns="45720" rIns="91440" bIns="45720" anchor="ctr"/>
          <a:lstStyle>
            <a:lvl1pPr>
              <a:defRPr/>
            </a:lvl1pPr>
          </a:lstStyle>
          <a:p>
            <a:pPr lvl="0" rtl="0" eaLnBrk="1" latinLnBrk="0" hangingPunct="1"/>
            <a:endParaRPr/>
          </a:p>
        </p:txBody>
      </p:sp>
      <p:sp>
        <p:nvSpPr>
          <p:cNvPr id="17413" name="Footer Placeholder 17412"/>
          <p:cNvSpPr txBox="1">
            <a:spLocks noGrp="1"/>
          </p:cNvSpPr>
          <p:nvPr>
            <p:ph type="ftr" sz="quarter" idx="3"/>
          </p:nvPr>
        </p:nvSpPr>
        <p:spPr>
          <a:xfrm>
            <a:off x="4038600" y="6356350"/>
            <a:ext cx="4114800" cy="365125"/>
          </a:xfrm>
          <a:prstGeom prst="rect">
            <a:avLst/>
          </a:prstGeom>
          <a:noFill/>
          <a:ln w="9525">
            <a:noFill/>
          </a:ln>
        </p:spPr>
        <p:txBody>
          <a:bodyPr lIns="91440" tIns="45720" rIns="91440" bIns="45720" anchor="ctr"/>
          <a:lstStyle>
            <a:lvl1pPr>
              <a:defRPr/>
            </a:lvl1pPr>
          </a:lstStyle>
          <a:p>
            <a:pPr lvl="0" rtl="0" eaLnBrk="1" latinLnBrk="0" hangingPunct="1"/>
            <a:endParaRPr/>
          </a:p>
        </p:txBody>
      </p:sp>
      <p:sp>
        <p:nvSpPr>
          <p:cNvPr id="17414" name="Slide Number Placeholder 17413"/>
          <p:cNvSpPr txBox="1">
            <a:spLocks noGrp="1"/>
          </p:cNvSpPr>
          <p:nvPr>
            <p:ph type="sldNum" sz="quarter" idx="4"/>
          </p:nvPr>
        </p:nvSpPr>
        <p:spPr>
          <a:xfrm>
            <a:off x="8610600" y="6356350"/>
            <a:ext cx="2743200" cy="365125"/>
          </a:xfrm>
          <a:prstGeom prst="rect">
            <a:avLst/>
          </a:prstGeom>
          <a:noFill/>
          <a:ln w="9525">
            <a:noFill/>
          </a:ln>
        </p:spPr>
        <p:txBody>
          <a:bodyPr lIns="91440" tIns="45720" rIns="91440" bIns="45720" anchor="ctr"/>
          <a:lstStyle>
            <a:lvl1pPr>
              <a:defRPr/>
            </a:lvl1pPr>
          </a:lstStyle>
          <a:p>
            <a:pPr lvl="0" rtl="0" eaLnBrk="1" latinLnBrk="0" hangingPunct="1"/>
            <a:r>
              <a:t>#</a:t>
            </a:r>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lvl="0" algn="l" rtl="0" eaLnBrk="1" latinLnBrk="0" hangingPunct="1">
        <a:lnSpc>
          <a:spcPct val="90000"/>
        </a:lnSpc>
        <a:buNone/>
        <a:defRPr sz="5400" b="0" kern="1200">
          <a:solidFill>
            <a:srgbClr val="EDEDED"/>
          </a:solidFill>
          <a:latin typeface="+mj-lt"/>
          <a:ea typeface="+mj-ea"/>
          <a:cs typeface="+mj-cs"/>
        </a:defRPr>
      </a:lvl1pPr>
    </p:titleStyle>
    <p:bodyStyle>
      <a:lvl1pPr marL="228600" lvl="0" indent="-228600" algn="l" rtl="0" eaLnBrk="1" latinLnBrk="0" hangingPunct="1">
        <a:lnSpc>
          <a:spcPct val="90000"/>
        </a:lnSpc>
        <a:spcBef>
          <a:spcPts val="1000"/>
        </a:spcBef>
        <a:buFont typeface="Arial" panose="020B0604020202020204" pitchFamily="34" charset="0"/>
        <a:buChar char="•"/>
        <a:defRPr sz="2800" kern="1200">
          <a:solidFill>
            <a:srgbClr val="EDEDED"/>
          </a:solidFill>
          <a:latin typeface="+mn-lt"/>
          <a:ea typeface="+mn-ea"/>
          <a:cs typeface="+mn-cs"/>
        </a:defRPr>
      </a:lvl1pPr>
      <a:lvl2pPr marL="685800" lvl="1" indent="-228600" algn="l" rtl="0" eaLnBrk="1" latinLnBrk="0" hangingPunct="1">
        <a:lnSpc>
          <a:spcPct val="90000"/>
        </a:lnSpc>
        <a:spcBef>
          <a:spcPts val="500"/>
        </a:spcBef>
        <a:buFont typeface="Arial" panose="020B0604020202020204" pitchFamily="34" charset="0"/>
        <a:buChar char="•"/>
        <a:defRPr sz="2400" kern="1200">
          <a:solidFill>
            <a:srgbClr val="EDEDED"/>
          </a:solidFill>
          <a:latin typeface="Corbel" panose="020B0503020204020204" charset="0"/>
          <a:ea typeface="+mn-ea"/>
          <a:cs typeface="+mn-cs"/>
        </a:defRPr>
      </a:lvl2pPr>
      <a:lvl3pPr marL="1143000" lvl="2" indent="-228600" algn="l" rtl="0" eaLnBrk="1" latinLnBrk="0" hangingPunct="1">
        <a:lnSpc>
          <a:spcPct val="90000"/>
        </a:lnSpc>
        <a:spcBef>
          <a:spcPts val="500"/>
        </a:spcBef>
        <a:buFont typeface="Arial" panose="020B0604020202020204" pitchFamily="34" charset="0"/>
        <a:buChar char="•"/>
        <a:defRPr sz="2000" kern="1200">
          <a:solidFill>
            <a:srgbClr val="EDEDED"/>
          </a:solidFill>
          <a:latin typeface="Corbel" panose="020B0503020204020204" charset="0"/>
          <a:ea typeface="+mn-ea"/>
          <a:cs typeface="+mn-cs"/>
        </a:defRPr>
      </a:lvl3pPr>
      <a:lvl4pPr marL="1600200" lvl="3"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4pPr>
      <a:lvl5pPr marL="2057400" lvl="4"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5pPr>
      <a:lvl6pPr marL="2514600" lvl="5"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6pPr>
      <a:lvl7pPr marL="2971800" lvl="6"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7pPr>
      <a:lvl8pPr marL="3429000" lvl="7"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8pPr>
      <a:lvl9pPr marL="3886200" lvl="8"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9pPr>
    </p:bodyStyle>
    <p:otherStyle>
      <a:lvl1pPr marL="0" lvl="0" indent="0" algn="l" rtl="0" eaLnBrk="1" latinLnBrk="0" hangingPunct="1">
        <a:defRPr sz="1800" kern="1200">
          <a:solidFill>
            <a:srgbClr val="FFFFFF"/>
          </a:solidFill>
          <a:latin typeface="+mn-lt"/>
          <a:ea typeface="+mn-ea"/>
          <a:cs typeface="+mn-cs"/>
        </a:defRPr>
      </a:lvl1pPr>
      <a:lvl2pPr marL="457200" lvl="1" indent="-457200" algn="l" rtl="0" eaLnBrk="1" latinLnBrk="0" hangingPunct="1">
        <a:defRPr sz="1800" kern="1200">
          <a:solidFill>
            <a:srgbClr val="FFFFFF"/>
          </a:solidFill>
          <a:latin typeface="Corbel" panose="020B0503020204020204" charset="0"/>
          <a:ea typeface="+mn-ea"/>
          <a:cs typeface="+mn-cs"/>
        </a:defRPr>
      </a:lvl2pPr>
      <a:lvl3pPr marL="914400" lvl="2" indent="-914400" algn="l" rtl="0" eaLnBrk="1" latinLnBrk="0" hangingPunct="1">
        <a:defRPr sz="1800" kern="1200">
          <a:solidFill>
            <a:srgbClr val="FFFFFF"/>
          </a:solidFill>
          <a:latin typeface="Corbel" panose="020B0503020204020204" charset="0"/>
          <a:ea typeface="+mn-ea"/>
          <a:cs typeface="+mn-cs"/>
        </a:defRPr>
      </a:lvl3pPr>
      <a:lvl4pPr marL="1371600" lvl="3" indent="-1371600" algn="l" rtl="0" eaLnBrk="1" latinLnBrk="0" hangingPunct="1">
        <a:defRPr sz="1800" kern="1200">
          <a:solidFill>
            <a:srgbClr val="FFFFFF"/>
          </a:solidFill>
          <a:latin typeface="Corbel" panose="020B0503020204020204" charset="0"/>
          <a:ea typeface="+mn-ea"/>
          <a:cs typeface="+mn-cs"/>
        </a:defRPr>
      </a:lvl4pPr>
      <a:lvl5pPr marL="1828800" lvl="4" indent="-1828800" algn="l" rtl="0" eaLnBrk="1" latinLnBrk="0" hangingPunct="1">
        <a:defRPr sz="1800" kern="1200">
          <a:solidFill>
            <a:srgbClr val="FFFFFF"/>
          </a:solidFill>
          <a:latin typeface="Corbel" panose="020B0503020204020204" charset="0"/>
          <a:ea typeface="+mn-ea"/>
          <a:cs typeface="+mn-cs"/>
        </a:defRPr>
      </a:lvl5pPr>
      <a:lvl6pPr marL="2286000" lvl="5" indent="-1828800" algn="l" rtl="0" eaLnBrk="1" latinLnBrk="0" hangingPunct="1">
        <a:defRPr sz="1800" kern="1200">
          <a:solidFill>
            <a:srgbClr val="FFFFFF"/>
          </a:solidFill>
          <a:latin typeface="Corbel" panose="020B0503020204020204" charset="0"/>
          <a:ea typeface="+mn-ea"/>
          <a:cs typeface="+mn-cs"/>
        </a:defRPr>
      </a:lvl6pPr>
      <a:lvl7pPr marL="2743200" lvl="6" indent="-1828800" algn="l" rtl="0" eaLnBrk="1" latinLnBrk="0" hangingPunct="1">
        <a:defRPr sz="1800" kern="1200">
          <a:solidFill>
            <a:srgbClr val="FFFFFF"/>
          </a:solidFill>
          <a:latin typeface="Corbel" panose="020B0503020204020204" charset="0"/>
          <a:ea typeface="+mn-ea"/>
          <a:cs typeface="+mn-cs"/>
        </a:defRPr>
      </a:lvl7pPr>
      <a:lvl8pPr marL="3200400" lvl="7" indent="-1828800" algn="l" rtl="0" eaLnBrk="1" latinLnBrk="0" hangingPunct="1">
        <a:defRPr sz="1800" kern="1200">
          <a:solidFill>
            <a:srgbClr val="FFFFFF"/>
          </a:solidFill>
          <a:latin typeface="Corbel" panose="020B0503020204020204" charset="0"/>
          <a:ea typeface="+mn-ea"/>
          <a:cs typeface="+mn-cs"/>
        </a:defRPr>
      </a:lvl8pPr>
      <a:lvl9pPr marL="3657600" lvl="8" indent="-1828800" algn="l" rtl="0" eaLnBrk="1" latinLnBrk="0" hangingPunct="1">
        <a:defRPr sz="1800" kern="1200">
          <a:solidFill>
            <a:srgbClr val="FFFFFF"/>
          </a:solidFill>
          <a:latin typeface="Corbel" panose="020B0503020204020204" charset="0"/>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8434" name="Title 18433"/>
          <p:cNvSpPr txBox="1">
            <a:spLocks noGrp="1"/>
          </p:cNvSpPr>
          <p:nvPr>
            <p:ph type="title"/>
          </p:nvPr>
        </p:nvSpPr>
        <p:spPr>
          <a:xfrm>
            <a:off x="838200" y="365125"/>
            <a:ext cx="10515600" cy="1325563"/>
          </a:xfrm>
          <a:prstGeom prst="rect">
            <a:avLst/>
          </a:prstGeom>
          <a:noFill/>
          <a:ln w="9525">
            <a:noFill/>
          </a:ln>
        </p:spPr>
        <p:txBody>
          <a:bodyPr lIns="91440" tIns="45720" rIns="91440" bIns="45720" anchor="ctr"/>
          <a:lstStyle/>
          <a:p>
            <a:pPr lvl="0"/>
            <a:r>
              <a:t>Click to edit Master title style</a:t>
            </a:r>
          </a:p>
        </p:txBody>
      </p:sp>
      <p:sp>
        <p:nvSpPr>
          <p:cNvPr id="18435" name="Text Placeholder 18434"/>
          <p:cNvSpPr txBox="1">
            <a:spLocks noGrp="1"/>
          </p:cNvSpPr>
          <p:nvPr>
            <p:ph type="body" idx="1"/>
          </p:nvPr>
        </p:nvSpPr>
        <p:spPr>
          <a:xfrm>
            <a:off x="1119188" y="1825625"/>
            <a:ext cx="10234612" cy="4351338"/>
          </a:xfrm>
          <a:prstGeom prst="rect">
            <a:avLst/>
          </a:prstGeom>
          <a:noFill/>
          <a:ln w="9525">
            <a:noFill/>
          </a:ln>
        </p:spPr>
        <p:txBody>
          <a:bodyPr lIns="91440" tIns="45720" rIns="91440" bIns="45720"/>
          <a:lstStyle/>
          <a:p>
            <a:pPr lvl="0"/>
            <a:r>
              <a:t>Click to edit Master text styles</a:t>
            </a:r>
          </a:p>
          <a:p>
            <a:pPr lvl="1"/>
            <a:r>
              <a:t>Second level</a:t>
            </a:r>
          </a:p>
          <a:p>
            <a:pPr lvl="2"/>
            <a:r>
              <a:t>Third level</a:t>
            </a:r>
          </a:p>
          <a:p>
            <a:pPr lvl="3"/>
            <a:r>
              <a:t>Fourth level</a:t>
            </a:r>
          </a:p>
          <a:p>
            <a:pPr lvl="4"/>
            <a:r>
              <a:t>Fifth level</a:t>
            </a:r>
          </a:p>
        </p:txBody>
      </p:sp>
      <p:sp>
        <p:nvSpPr>
          <p:cNvPr id="18436" name="Date Placeholder 18435"/>
          <p:cNvSpPr txBox="1">
            <a:spLocks noGrp="1"/>
          </p:cNvSpPr>
          <p:nvPr>
            <p:ph type="dt" sz="half" idx="2"/>
          </p:nvPr>
        </p:nvSpPr>
        <p:spPr>
          <a:xfrm>
            <a:off x="838200" y="6356350"/>
            <a:ext cx="2743200" cy="365125"/>
          </a:xfrm>
          <a:prstGeom prst="rect">
            <a:avLst/>
          </a:prstGeom>
          <a:noFill/>
          <a:ln w="9525">
            <a:noFill/>
          </a:ln>
        </p:spPr>
        <p:txBody>
          <a:bodyPr lIns="91440" tIns="45720" rIns="91440" bIns="45720" anchor="ctr"/>
          <a:lstStyle>
            <a:lvl1pPr>
              <a:defRPr/>
            </a:lvl1pPr>
          </a:lstStyle>
          <a:p>
            <a:pPr lvl="0" rtl="0" eaLnBrk="1" latinLnBrk="0" hangingPunct="1"/>
            <a:endParaRPr/>
          </a:p>
        </p:txBody>
      </p:sp>
      <p:sp>
        <p:nvSpPr>
          <p:cNvPr id="18437" name="Footer Placeholder 18436"/>
          <p:cNvSpPr txBox="1">
            <a:spLocks noGrp="1"/>
          </p:cNvSpPr>
          <p:nvPr>
            <p:ph type="ftr" sz="quarter" idx="3"/>
          </p:nvPr>
        </p:nvSpPr>
        <p:spPr>
          <a:xfrm>
            <a:off x="4038600" y="6356350"/>
            <a:ext cx="4114800" cy="365125"/>
          </a:xfrm>
          <a:prstGeom prst="rect">
            <a:avLst/>
          </a:prstGeom>
          <a:noFill/>
          <a:ln w="9525">
            <a:noFill/>
          </a:ln>
        </p:spPr>
        <p:txBody>
          <a:bodyPr lIns="91440" tIns="45720" rIns="91440" bIns="45720" anchor="ctr"/>
          <a:lstStyle>
            <a:lvl1pPr>
              <a:defRPr/>
            </a:lvl1pPr>
          </a:lstStyle>
          <a:p>
            <a:pPr lvl="0" rtl="0" eaLnBrk="1" latinLnBrk="0" hangingPunct="1"/>
            <a:endParaRPr/>
          </a:p>
        </p:txBody>
      </p:sp>
      <p:sp>
        <p:nvSpPr>
          <p:cNvPr id="18438" name="Slide Number Placeholder 18437"/>
          <p:cNvSpPr txBox="1">
            <a:spLocks noGrp="1"/>
          </p:cNvSpPr>
          <p:nvPr>
            <p:ph type="sldNum" sz="quarter" idx="4"/>
          </p:nvPr>
        </p:nvSpPr>
        <p:spPr>
          <a:xfrm>
            <a:off x="8610600" y="6356350"/>
            <a:ext cx="2743200" cy="365125"/>
          </a:xfrm>
          <a:prstGeom prst="rect">
            <a:avLst/>
          </a:prstGeom>
          <a:noFill/>
          <a:ln w="9525">
            <a:noFill/>
          </a:ln>
        </p:spPr>
        <p:txBody>
          <a:bodyPr lIns="91440" tIns="45720" rIns="91440" bIns="45720" anchor="ctr"/>
          <a:lstStyle>
            <a:lvl1pPr>
              <a:defRPr/>
            </a:lvl1pPr>
          </a:lstStyle>
          <a:p>
            <a:pPr lvl="0" rtl="0" eaLnBrk="1" latinLnBrk="0" hangingPunct="1"/>
            <a:r>
              <a:t>#</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dt="0"/>
  <p:txStyles>
    <p:titleStyle>
      <a:lvl1pPr lvl="0" algn="l" rtl="0" eaLnBrk="1" latinLnBrk="0" hangingPunct="1">
        <a:lnSpc>
          <a:spcPct val="90000"/>
        </a:lnSpc>
        <a:buNone/>
        <a:defRPr sz="5400" b="0" kern="1200">
          <a:solidFill>
            <a:srgbClr val="EDEDED"/>
          </a:solidFill>
          <a:latin typeface="+mj-lt"/>
          <a:ea typeface="+mj-ea"/>
          <a:cs typeface="+mj-cs"/>
        </a:defRPr>
      </a:lvl1pPr>
    </p:titleStyle>
    <p:bodyStyle>
      <a:lvl1pPr marL="228600" lvl="0" indent="-228600" algn="l" rtl="0" eaLnBrk="1" latinLnBrk="0" hangingPunct="1">
        <a:lnSpc>
          <a:spcPct val="90000"/>
        </a:lnSpc>
        <a:spcBef>
          <a:spcPts val="1000"/>
        </a:spcBef>
        <a:buFont typeface="Arial" panose="020B0604020202020204" pitchFamily="34" charset="0"/>
        <a:buChar char="•"/>
        <a:defRPr sz="2800" kern="1200">
          <a:solidFill>
            <a:srgbClr val="EDEDED"/>
          </a:solidFill>
          <a:latin typeface="+mn-lt"/>
          <a:ea typeface="+mn-ea"/>
          <a:cs typeface="+mn-cs"/>
        </a:defRPr>
      </a:lvl1pPr>
      <a:lvl2pPr marL="685800" lvl="1" indent="-228600" algn="l" rtl="0" eaLnBrk="1" latinLnBrk="0" hangingPunct="1">
        <a:lnSpc>
          <a:spcPct val="90000"/>
        </a:lnSpc>
        <a:spcBef>
          <a:spcPts val="500"/>
        </a:spcBef>
        <a:buFont typeface="Arial" panose="020B0604020202020204" pitchFamily="34" charset="0"/>
        <a:buChar char="•"/>
        <a:defRPr sz="2400" kern="1200">
          <a:solidFill>
            <a:srgbClr val="EDEDED"/>
          </a:solidFill>
          <a:latin typeface="Corbel" panose="020B0503020204020204" charset="0"/>
          <a:ea typeface="+mn-ea"/>
          <a:cs typeface="+mn-cs"/>
        </a:defRPr>
      </a:lvl2pPr>
      <a:lvl3pPr marL="1143000" lvl="2" indent="-228600" algn="l" rtl="0" eaLnBrk="1" latinLnBrk="0" hangingPunct="1">
        <a:lnSpc>
          <a:spcPct val="90000"/>
        </a:lnSpc>
        <a:spcBef>
          <a:spcPts val="500"/>
        </a:spcBef>
        <a:buFont typeface="Arial" panose="020B0604020202020204" pitchFamily="34" charset="0"/>
        <a:buChar char="•"/>
        <a:defRPr sz="2000" kern="1200">
          <a:solidFill>
            <a:srgbClr val="EDEDED"/>
          </a:solidFill>
          <a:latin typeface="Corbel" panose="020B0503020204020204" charset="0"/>
          <a:ea typeface="+mn-ea"/>
          <a:cs typeface="+mn-cs"/>
        </a:defRPr>
      </a:lvl3pPr>
      <a:lvl4pPr marL="1600200" lvl="3"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4pPr>
      <a:lvl5pPr marL="2057400" lvl="4"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5pPr>
      <a:lvl6pPr marL="2514600" lvl="5"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6pPr>
      <a:lvl7pPr marL="2971800" lvl="6"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7pPr>
      <a:lvl8pPr marL="3429000" lvl="7"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8pPr>
      <a:lvl9pPr marL="3886200" lvl="8"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9pPr>
    </p:bodyStyle>
    <p:otherStyle>
      <a:lvl1pPr marL="0" lvl="0" indent="0" algn="l" rtl="0" eaLnBrk="1" latinLnBrk="0" hangingPunct="1">
        <a:defRPr sz="1800" kern="1200">
          <a:solidFill>
            <a:srgbClr val="FFFFFF"/>
          </a:solidFill>
          <a:latin typeface="+mn-lt"/>
          <a:ea typeface="+mn-ea"/>
          <a:cs typeface="+mn-cs"/>
        </a:defRPr>
      </a:lvl1pPr>
      <a:lvl2pPr marL="457200" lvl="1" indent="-457200" algn="l" rtl="0" eaLnBrk="1" latinLnBrk="0" hangingPunct="1">
        <a:defRPr sz="1800" kern="1200">
          <a:solidFill>
            <a:srgbClr val="FFFFFF"/>
          </a:solidFill>
          <a:latin typeface="Corbel" panose="020B0503020204020204" charset="0"/>
          <a:ea typeface="+mn-ea"/>
          <a:cs typeface="+mn-cs"/>
        </a:defRPr>
      </a:lvl2pPr>
      <a:lvl3pPr marL="914400" lvl="2" indent="-914400" algn="l" rtl="0" eaLnBrk="1" latinLnBrk="0" hangingPunct="1">
        <a:defRPr sz="1800" kern="1200">
          <a:solidFill>
            <a:srgbClr val="FFFFFF"/>
          </a:solidFill>
          <a:latin typeface="Corbel" panose="020B0503020204020204" charset="0"/>
          <a:ea typeface="+mn-ea"/>
          <a:cs typeface="+mn-cs"/>
        </a:defRPr>
      </a:lvl3pPr>
      <a:lvl4pPr marL="1371600" lvl="3" indent="-1371600" algn="l" rtl="0" eaLnBrk="1" latinLnBrk="0" hangingPunct="1">
        <a:defRPr sz="1800" kern="1200">
          <a:solidFill>
            <a:srgbClr val="FFFFFF"/>
          </a:solidFill>
          <a:latin typeface="Corbel" panose="020B0503020204020204" charset="0"/>
          <a:ea typeface="+mn-ea"/>
          <a:cs typeface="+mn-cs"/>
        </a:defRPr>
      </a:lvl4pPr>
      <a:lvl5pPr marL="1828800" lvl="4" indent="-1828800" algn="l" rtl="0" eaLnBrk="1" latinLnBrk="0" hangingPunct="1">
        <a:defRPr sz="1800" kern="1200">
          <a:solidFill>
            <a:srgbClr val="FFFFFF"/>
          </a:solidFill>
          <a:latin typeface="Corbel" panose="020B0503020204020204" charset="0"/>
          <a:ea typeface="+mn-ea"/>
          <a:cs typeface="+mn-cs"/>
        </a:defRPr>
      </a:lvl5pPr>
      <a:lvl6pPr marL="2286000" lvl="5" indent="-1828800" algn="l" rtl="0" eaLnBrk="1" latinLnBrk="0" hangingPunct="1">
        <a:defRPr sz="1800" kern="1200">
          <a:solidFill>
            <a:srgbClr val="FFFFFF"/>
          </a:solidFill>
          <a:latin typeface="Corbel" panose="020B0503020204020204" charset="0"/>
          <a:ea typeface="+mn-ea"/>
          <a:cs typeface="+mn-cs"/>
        </a:defRPr>
      </a:lvl6pPr>
      <a:lvl7pPr marL="2743200" lvl="6" indent="-1828800" algn="l" rtl="0" eaLnBrk="1" latinLnBrk="0" hangingPunct="1">
        <a:defRPr sz="1800" kern="1200">
          <a:solidFill>
            <a:srgbClr val="FFFFFF"/>
          </a:solidFill>
          <a:latin typeface="Corbel" panose="020B0503020204020204" charset="0"/>
          <a:ea typeface="+mn-ea"/>
          <a:cs typeface="+mn-cs"/>
        </a:defRPr>
      </a:lvl7pPr>
      <a:lvl8pPr marL="3200400" lvl="7" indent="-1828800" algn="l" rtl="0" eaLnBrk="1" latinLnBrk="0" hangingPunct="1">
        <a:defRPr sz="1800" kern="1200">
          <a:solidFill>
            <a:srgbClr val="FFFFFF"/>
          </a:solidFill>
          <a:latin typeface="Corbel" panose="020B0503020204020204" charset="0"/>
          <a:ea typeface="+mn-ea"/>
          <a:cs typeface="+mn-cs"/>
        </a:defRPr>
      </a:lvl8pPr>
      <a:lvl9pPr marL="3657600" lvl="8" indent="-1828800" algn="l" rtl="0" eaLnBrk="1" latinLnBrk="0" hangingPunct="1">
        <a:defRPr sz="1800" kern="1200">
          <a:solidFill>
            <a:srgbClr val="FFFFFF"/>
          </a:solidFill>
          <a:latin typeface="Corbel" panose="020B0503020204020204" charset="0"/>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0482" name="Title 20481"/>
          <p:cNvSpPr txBox="1">
            <a:spLocks noGrp="1"/>
          </p:cNvSpPr>
          <p:nvPr>
            <p:ph type="title"/>
          </p:nvPr>
        </p:nvSpPr>
        <p:spPr>
          <a:xfrm>
            <a:off x="838200" y="365125"/>
            <a:ext cx="10515600" cy="1325563"/>
          </a:xfrm>
          <a:prstGeom prst="rect">
            <a:avLst/>
          </a:prstGeom>
          <a:noFill/>
          <a:ln w="9525">
            <a:noFill/>
          </a:ln>
        </p:spPr>
        <p:txBody>
          <a:bodyPr lIns="91440" tIns="45720" rIns="91440" bIns="45720" anchor="ctr"/>
          <a:lstStyle/>
          <a:p>
            <a:pPr lvl="0"/>
            <a:r>
              <a:t>Click to edit Master title style</a:t>
            </a:r>
          </a:p>
        </p:txBody>
      </p:sp>
      <p:sp>
        <p:nvSpPr>
          <p:cNvPr id="20483" name="Text Placeholder 20482"/>
          <p:cNvSpPr txBox="1">
            <a:spLocks noGrp="1"/>
          </p:cNvSpPr>
          <p:nvPr>
            <p:ph type="body" idx="1"/>
          </p:nvPr>
        </p:nvSpPr>
        <p:spPr>
          <a:xfrm>
            <a:off x="1119188" y="1825625"/>
            <a:ext cx="10234612" cy="4351338"/>
          </a:xfrm>
          <a:prstGeom prst="rect">
            <a:avLst/>
          </a:prstGeom>
          <a:noFill/>
          <a:ln w="9525">
            <a:noFill/>
          </a:ln>
        </p:spPr>
        <p:txBody>
          <a:bodyPr lIns="91440" tIns="45720" rIns="91440" bIns="45720"/>
          <a:lstStyle/>
          <a:p>
            <a:pPr lvl="0"/>
            <a:r>
              <a:t>Click to edit Master text styles</a:t>
            </a:r>
          </a:p>
          <a:p>
            <a:pPr lvl="1"/>
            <a:r>
              <a:t>Second level</a:t>
            </a:r>
          </a:p>
          <a:p>
            <a:pPr lvl="2"/>
            <a:r>
              <a:t>Third level</a:t>
            </a:r>
          </a:p>
          <a:p>
            <a:pPr lvl="3"/>
            <a:r>
              <a:t>Fourth level</a:t>
            </a:r>
          </a:p>
          <a:p>
            <a:pPr lvl="4"/>
            <a:r>
              <a:t>Fifth level</a:t>
            </a:r>
          </a:p>
        </p:txBody>
      </p:sp>
      <p:sp>
        <p:nvSpPr>
          <p:cNvPr id="20484" name="Date Placeholder 20483"/>
          <p:cNvSpPr txBox="1">
            <a:spLocks noGrp="1"/>
          </p:cNvSpPr>
          <p:nvPr>
            <p:ph type="dt" sz="half" idx="2"/>
          </p:nvPr>
        </p:nvSpPr>
        <p:spPr>
          <a:xfrm>
            <a:off x="838200" y="6356350"/>
            <a:ext cx="2743200" cy="365125"/>
          </a:xfrm>
          <a:prstGeom prst="rect">
            <a:avLst/>
          </a:prstGeom>
          <a:noFill/>
          <a:ln w="9525">
            <a:noFill/>
          </a:ln>
        </p:spPr>
        <p:txBody>
          <a:bodyPr lIns="91440" tIns="45720" rIns="91440" bIns="45720" anchor="ctr"/>
          <a:lstStyle>
            <a:lvl1pPr>
              <a:defRPr/>
            </a:lvl1pPr>
          </a:lstStyle>
          <a:p>
            <a:pPr lvl="0" rtl="0" eaLnBrk="1" latinLnBrk="0" hangingPunct="1"/>
            <a:endParaRPr/>
          </a:p>
        </p:txBody>
      </p:sp>
      <p:sp>
        <p:nvSpPr>
          <p:cNvPr id="20485" name="Footer Placeholder 20484"/>
          <p:cNvSpPr txBox="1">
            <a:spLocks noGrp="1"/>
          </p:cNvSpPr>
          <p:nvPr>
            <p:ph type="ftr" sz="quarter" idx="3"/>
          </p:nvPr>
        </p:nvSpPr>
        <p:spPr>
          <a:xfrm>
            <a:off x="4038600" y="6356350"/>
            <a:ext cx="4114800" cy="365125"/>
          </a:xfrm>
          <a:prstGeom prst="rect">
            <a:avLst/>
          </a:prstGeom>
          <a:noFill/>
          <a:ln w="9525">
            <a:noFill/>
          </a:ln>
        </p:spPr>
        <p:txBody>
          <a:bodyPr lIns="91440" tIns="45720" rIns="91440" bIns="45720" anchor="ctr"/>
          <a:lstStyle>
            <a:lvl1pPr>
              <a:defRPr/>
            </a:lvl1pPr>
          </a:lstStyle>
          <a:p>
            <a:pPr lvl="0" rtl="0" eaLnBrk="1" latinLnBrk="0" hangingPunct="1"/>
            <a:endParaRPr/>
          </a:p>
        </p:txBody>
      </p:sp>
      <p:sp>
        <p:nvSpPr>
          <p:cNvPr id="20486" name="Slide Number Placeholder 20485"/>
          <p:cNvSpPr txBox="1">
            <a:spLocks noGrp="1"/>
          </p:cNvSpPr>
          <p:nvPr>
            <p:ph type="sldNum" sz="quarter" idx="4"/>
          </p:nvPr>
        </p:nvSpPr>
        <p:spPr>
          <a:xfrm>
            <a:off x="8610600" y="6356350"/>
            <a:ext cx="2743200" cy="365125"/>
          </a:xfrm>
          <a:prstGeom prst="rect">
            <a:avLst/>
          </a:prstGeom>
          <a:noFill/>
          <a:ln w="9525">
            <a:noFill/>
          </a:ln>
        </p:spPr>
        <p:txBody>
          <a:bodyPr lIns="91440" tIns="45720" rIns="91440" bIns="45720" anchor="ctr"/>
          <a:lstStyle>
            <a:lvl1pPr>
              <a:defRPr/>
            </a:lvl1pPr>
          </a:lstStyle>
          <a:p>
            <a:pPr lvl="0" rtl="0" eaLnBrk="1" latinLnBrk="0" hangingPunct="1"/>
            <a:r>
              <a:t>#</a:t>
            </a: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lvl="0" algn="l" rtl="0" eaLnBrk="1" latinLnBrk="0" hangingPunct="1">
        <a:lnSpc>
          <a:spcPct val="90000"/>
        </a:lnSpc>
        <a:buNone/>
        <a:defRPr sz="5400" b="0" kern="1200">
          <a:solidFill>
            <a:srgbClr val="EDEDED"/>
          </a:solidFill>
          <a:latin typeface="+mj-lt"/>
          <a:ea typeface="+mj-ea"/>
          <a:cs typeface="+mj-cs"/>
        </a:defRPr>
      </a:lvl1pPr>
    </p:titleStyle>
    <p:bodyStyle>
      <a:lvl1pPr marL="228600" lvl="0" indent="-228600" algn="l" rtl="0" eaLnBrk="1" latinLnBrk="0" hangingPunct="1">
        <a:lnSpc>
          <a:spcPct val="90000"/>
        </a:lnSpc>
        <a:spcBef>
          <a:spcPts val="1000"/>
        </a:spcBef>
        <a:buFont typeface="Arial" panose="020B0604020202020204" pitchFamily="34" charset="0"/>
        <a:buChar char="•"/>
        <a:defRPr sz="2800" kern="1200">
          <a:solidFill>
            <a:srgbClr val="EDEDED"/>
          </a:solidFill>
          <a:latin typeface="+mn-lt"/>
          <a:ea typeface="+mn-ea"/>
          <a:cs typeface="+mn-cs"/>
        </a:defRPr>
      </a:lvl1pPr>
      <a:lvl2pPr marL="685800" lvl="1" indent="-228600" algn="l" rtl="0" eaLnBrk="1" latinLnBrk="0" hangingPunct="1">
        <a:lnSpc>
          <a:spcPct val="90000"/>
        </a:lnSpc>
        <a:spcBef>
          <a:spcPts val="500"/>
        </a:spcBef>
        <a:buFont typeface="Arial" panose="020B0604020202020204" pitchFamily="34" charset="0"/>
        <a:buChar char="•"/>
        <a:defRPr sz="2400" kern="1200">
          <a:solidFill>
            <a:srgbClr val="EDEDED"/>
          </a:solidFill>
          <a:latin typeface="Corbel" panose="020B0503020204020204" charset="0"/>
          <a:ea typeface="+mn-ea"/>
          <a:cs typeface="+mn-cs"/>
        </a:defRPr>
      </a:lvl2pPr>
      <a:lvl3pPr marL="1143000" lvl="2" indent="-228600" algn="l" rtl="0" eaLnBrk="1" latinLnBrk="0" hangingPunct="1">
        <a:lnSpc>
          <a:spcPct val="90000"/>
        </a:lnSpc>
        <a:spcBef>
          <a:spcPts val="500"/>
        </a:spcBef>
        <a:buFont typeface="Arial" panose="020B0604020202020204" pitchFamily="34" charset="0"/>
        <a:buChar char="•"/>
        <a:defRPr sz="2000" kern="1200">
          <a:solidFill>
            <a:srgbClr val="EDEDED"/>
          </a:solidFill>
          <a:latin typeface="Corbel" panose="020B0503020204020204" charset="0"/>
          <a:ea typeface="+mn-ea"/>
          <a:cs typeface="+mn-cs"/>
        </a:defRPr>
      </a:lvl3pPr>
      <a:lvl4pPr marL="1600200" lvl="3"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4pPr>
      <a:lvl5pPr marL="2057400" lvl="4"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5pPr>
      <a:lvl6pPr marL="2514600" lvl="5"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6pPr>
      <a:lvl7pPr marL="2971800" lvl="6"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7pPr>
      <a:lvl8pPr marL="3429000" lvl="7"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8pPr>
      <a:lvl9pPr marL="3886200" lvl="8"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9pPr>
    </p:bodyStyle>
    <p:otherStyle>
      <a:lvl1pPr marL="0" lvl="0" indent="0" algn="l" rtl="0" eaLnBrk="1" latinLnBrk="0" hangingPunct="1">
        <a:defRPr sz="1800" kern="1200">
          <a:solidFill>
            <a:srgbClr val="FFFFFF"/>
          </a:solidFill>
          <a:latin typeface="+mn-lt"/>
          <a:ea typeface="+mn-ea"/>
          <a:cs typeface="+mn-cs"/>
        </a:defRPr>
      </a:lvl1pPr>
      <a:lvl2pPr marL="457200" lvl="1" indent="-457200" algn="l" rtl="0" eaLnBrk="1" latinLnBrk="0" hangingPunct="1">
        <a:defRPr sz="1800" kern="1200">
          <a:solidFill>
            <a:srgbClr val="FFFFFF"/>
          </a:solidFill>
          <a:latin typeface="Corbel" panose="020B0503020204020204" charset="0"/>
          <a:ea typeface="+mn-ea"/>
          <a:cs typeface="+mn-cs"/>
        </a:defRPr>
      </a:lvl2pPr>
      <a:lvl3pPr marL="914400" lvl="2" indent="-914400" algn="l" rtl="0" eaLnBrk="1" latinLnBrk="0" hangingPunct="1">
        <a:defRPr sz="1800" kern="1200">
          <a:solidFill>
            <a:srgbClr val="FFFFFF"/>
          </a:solidFill>
          <a:latin typeface="Corbel" panose="020B0503020204020204" charset="0"/>
          <a:ea typeface="+mn-ea"/>
          <a:cs typeface="+mn-cs"/>
        </a:defRPr>
      </a:lvl3pPr>
      <a:lvl4pPr marL="1371600" lvl="3" indent="-1371600" algn="l" rtl="0" eaLnBrk="1" latinLnBrk="0" hangingPunct="1">
        <a:defRPr sz="1800" kern="1200">
          <a:solidFill>
            <a:srgbClr val="FFFFFF"/>
          </a:solidFill>
          <a:latin typeface="Corbel" panose="020B0503020204020204" charset="0"/>
          <a:ea typeface="+mn-ea"/>
          <a:cs typeface="+mn-cs"/>
        </a:defRPr>
      </a:lvl4pPr>
      <a:lvl5pPr marL="1828800" lvl="4" indent="-1828800" algn="l" rtl="0" eaLnBrk="1" latinLnBrk="0" hangingPunct="1">
        <a:defRPr sz="1800" kern="1200">
          <a:solidFill>
            <a:srgbClr val="FFFFFF"/>
          </a:solidFill>
          <a:latin typeface="Corbel" panose="020B0503020204020204" charset="0"/>
          <a:ea typeface="+mn-ea"/>
          <a:cs typeface="+mn-cs"/>
        </a:defRPr>
      </a:lvl5pPr>
      <a:lvl6pPr marL="2286000" lvl="5" indent="-1828800" algn="l" rtl="0" eaLnBrk="1" latinLnBrk="0" hangingPunct="1">
        <a:defRPr sz="1800" kern="1200">
          <a:solidFill>
            <a:srgbClr val="FFFFFF"/>
          </a:solidFill>
          <a:latin typeface="Corbel" panose="020B0503020204020204" charset="0"/>
          <a:ea typeface="+mn-ea"/>
          <a:cs typeface="+mn-cs"/>
        </a:defRPr>
      </a:lvl6pPr>
      <a:lvl7pPr marL="2743200" lvl="6" indent="-1828800" algn="l" rtl="0" eaLnBrk="1" latinLnBrk="0" hangingPunct="1">
        <a:defRPr sz="1800" kern="1200">
          <a:solidFill>
            <a:srgbClr val="FFFFFF"/>
          </a:solidFill>
          <a:latin typeface="Corbel" panose="020B0503020204020204" charset="0"/>
          <a:ea typeface="+mn-ea"/>
          <a:cs typeface="+mn-cs"/>
        </a:defRPr>
      </a:lvl7pPr>
      <a:lvl8pPr marL="3200400" lvl="7" indent="-1828800" algn="l" rtl="0" eaLnBrk="1" latinLnBrk="0" hangingPunct="1">
        <a:defRPr sz="1800" kern="1200">
          <a:solidFill>
            <a:srgbClr val="FFFFFF"/>
          </a:solidFill>
          <a:latin typeface="Corbel" panose="020B0503020204020204" charset="0"/>
          <a:ea typeface="+mn-ea"/>
          <a:cs typeface="+mn-cs"/>
        </a:defRPr>
      </a:lvl8pPr>
      <a:lvl9pPr marL="3657600" lvl="8" indent="-1828800" algn="l" rtl="0" eaLnBrk="1" latinLnBrk="0" hangingPunct="1">
        <a:defRPr sz="1800" kern="1200">
          <a:solidFill>
            <a:srgbClr val="FFFFFF"/>
          </a:solidFill>
          <a:latin typeface="Corbel" panose="020B0503020204020204" charset="0"/>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1506" name="Title 21505"/>
          <p:cNvSpPr txBox="1">
            <a:spLocks noGrp="1"/>
          </p:cNvSpPr>
          <p:nvPr>
            <p:ph type="title"/>
          </p:nvPr>
        </p:nvSpPr>
        <p:spPr>
          <a:xfrm>
            <a:off x="838200" y="365125"/>
            <a:ext cx="10515600" cy="1325563"/>
          </a:xfrm>
          <a:prstGeom prst="rect">
            <a:avLst/>
          </a:prstGeom>
          <a:noFill/>
          <a:ln w="9525">
            <a:noFill/>
          </a:ln>
        </p:spPr>
        <p:txBody>
          <a:bodyPr lIns="91440" tIns="45720" rIns="91440" bIns="45720" anchor="ctr"/>
          <a:lstStyle/>
          <a:p>
            <a:pPr lvl="0"/>
            <a:r>
              <a:t>Click to edit Master title style</a:t>
            </a:r>
          </a:p>
        </p:txBody>
      </p:sp>
      <p:sp>
        <p:nvSpPr>
          <p:cNvPr id="21507" name="Text Placeholder 21506"/>
          <p:cNvSpPr txBox="1">
            <a:spLocks noGrp="1"/>
          </p:cNvSpPr>
          <p:nvPr>
            <p:ph type="body" idx="1"/>
          </p:nvPr>
        </p:nvSpPr>
        <p:spPr>
          <a:xfrm>
            <a:off x="1119188" y="1825625"/>
            <a:ext cx="10234612" cy="4351338"/>
          </a:xfrm>
          <a:prstGeom prst="rect">
            <a:avLst/>
          </a:prstGeom>
          <a:noFill/>
          <a:ln w="9525">
            <a:noFill/>
          </a:ln>
        </p:spPr>
        <p:txBody>
          <a:bodyPr lIns="91440" tIns="45720" rIns="91440" bIns="45720"/>
          <a:lstStyle/>
          <a:p>
            <a:pPr lvl="0"/>
            <a:r>
              <a:t>Click to edit Master text styles</a:t>
            </a:r>
          </a:p>
          <a:p>
            <a:pPr lvl="1"/>
            <a:r>
              <a:t>Second level</a:t>
            </a:r>
          </a:p>
          <a:p>
            <a:pPr lvl="2"/>
            <a:r>
              <a:t>Third level</a:t>
            </a:r>
          </a:p>
          <a:p>
            <a:pPr lvl="3"/>
            <a:r>
              <a:t>Fourth level</a:t>
            </a:r>
          </a:p>
          <a:p>
            <a:pPr lvl="4"/>
            <a:r>
              <a:t>Fifth level</a:t>
            </a:r>
          </a:p>
        </p:txBody>
      </p:sp>
      <p:sp>
        <p:nvSpPr>
          <p:cNvPr id="21508" name="Date Placeholder 21507"/>
          <p:cNvSpPr txBox="1">
            <a:spLocks noGrp="1"/>
          </p:cNvSpPr>
          <p:nvPr>
            <p:ph type="dt" sz="half" idx="2"/>
          </p:nvPr>
        </p:nvSpPr>
        <p:spPr>
          <a:xfrm>
            <a:off x="838200" y="6356350"/>
            <a:ext cx="2743200" cy="365125"/>
          </a:xfrm>
          <a:prstGeom prst="rect">
            <a:avLst/>
          </a:prstGeom>
          <a:noFill/>
          <a:ln w="9525">
            <a:noFill/>
          </a:ln>
        </p:spPr>
        <p:txBody>
          <a:bodyPr lIns="91440" tIns="45720" rIns="91440" bIns="45720" anchor="ctr"/>
          <a:lstStyle>
            <a:lvl1pPr>
              <a:defRPr/>
            </a:lvl1pPr>
          </a:lstStyle>
          <a:p>
            <a:pPr lvl="0" rtl="0" eaLnBrk="1" latinLnBrk="0" hangingPunct="1"/>
            <a:endParaRPr/>
          </a:p>
        </p:txBody>
      </p:sp>
      <p:sp>
        <p:nvSpPr>
          <p:cNvPr id="21509" name="Footer Placeholder 21508"/>
          <p:cNvSpPr txBox="1">
            <a:spLocks noGrp="1"/>
          </p:cNvSpPr>
          <p:nvPr>
            <p:ph type="ftr" sz="quarter" idx="3"/>
          </p:nvPr>
        </p:nvSpPr>
        <p:spPr>
          <a:xfrm>
            <a:off x="4038600" y="6356350"/>
            <a:ext cx="4114800" cy="365125"/>
          </a:xfrm>
          <a:prstGeom prst="rect">
            <a:avLst/>
          </a:prstGeom>
          <a:noFill/>
          <a:ln w="9525">
            <a:noFill/>
          </a:ln>
        </p:spPr>
        <p:txBody>
          <a:bodyPr lIns="91440" tIns="45720" rIns="91440" bIns="45720" anchor="ctr"/>
          <a:lstStyle>
            <a:lvl1pPr>
              <a:defRPr/>
            </a:lvl1pPr>
          </a:lstStyle>
          <a:p>
            <a:pPr lvl="0" rtl="0" eaLnBrk="1" latinLnBrk="0" hangingPunct="1"/>
            <a:endParaRPr/>
          </a:p>
        </p:txBody>
      </p:sp>
      <p:sp>
        <p:nvSpPr>
          <p:cNvPr id="21510" name="Slide Number Placeholder 21509"/>
          <p:cNvSpPr txBox="1">
            <a:spLocks noGrp="1"/>
          </p:cNvSpPr>
          <p:nvPr>
            <p:ph type="sldNum" sz="quarter" idx="4"/>
          </p:nvPr>
        </p:nvSpPr>
        <p:spPr>
          <a:xfrm>
            <a:off x="8610600" y="6356350"/>
            <a:ext cx="2743200" cy="365125"/>
          </a:xfrm>
          <a:prstGeom prst="rect">
            <a:avLst/>
          </a:prstGeom>
          <a:noFill/>
          <a:ln w="9525">
            <a:noFill/>
          </a:ln>
        </p:spPr>
        <p:txBody>
          <a:bodyPr lIns="91440" tIns="45720" rIns="91440" bIns="45720" anchor="ctr"/>
          <a:lstStyle>
            <a:lvl1pPr>
              <a:defRPr/>
            </a:lvl1pPr>
          </a:lstStyle>
          <a:p>
            <a:pPr lvl="0" rtl="0" eaLnBrk="1" latinLnBrk="0" hangingPunct="1"/>
            <a:r>
              <a:t>#</a:t>
            </a: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lvl="0" algn="l" rtl="0" eaLnBrk="1" latinLnBrk="0" hangingPunct="1">
        <a:lnSpc>
          <a:spcPct val="90000"/>
        </a:lnSpc>
        <a:buNone/>
        <a:defRPr sz="5400" b="0" kern="1200">
          <a:solidFill>
            <a:srgbClr val="EDEDED"/>
          </a:solidFill>
          <a:latin typeface="+mj-lt"/>
          <a:ea typeface="+mj-ea"/>
          <a:cs typeface="+mj-cs"/>
        </a:defRPr>
      </a:lvl1pPr>
    </p:titleStyle>
    <p:bodyStyle>
      <a:lvl1pPr marL="228600" lvl="0" indent="-228600" algn="l" rtl="0" eaLnBrk="1" latinLnBrk="0" hangingPunct="1">
        <a:lnSpc>
          <a:spcPct val="90000"/>
        </a:lnSpc>
        <a:spcBef>
          <a:spcPts val="1000"/>
        </a:spcBef>
        <a:buFont typeface="Arial" panose="020B0604020202020204" pitchFamily="34" charset="0"/>
        <a:buChar char="•"/>
        <a:defRPr sz="2800" kern="1200">
          <a:solidFill>
            <a:srgbClr val="EDEDED"/>
          </a:solidFill>
          <a:latin typeface="+mn-lt"/>
          <a:ea typeface="+mn-ea"/>
          <a:cs typeface="+mn-cs"/>
        </a:defRPr>
      </a:lvl1pPr>
      <a:lvl2pPr marL="685800" lvl="1" indent="-228600" algn="l" rtl="0" eaLnBrk="1" latinLnBrk="0" hangingPunct="1">
        <a:lnSpc>
          <a:spcPct val="90000"/>
        </a:lnSpc>
        <a:spcBef>
          <a:spcPts val="500"/>
        </a:spcBef>
        <a:buFont typeface="Arial" panose="020B0604020202020204" pitchFamily="34" charset="0"/>
        <a:buChar char="•"/>
        <a:defRPr sz="2400" kern="1200">
          <a:solidFill>
            <a:srgbClr val="EDEDED"/>
          </a:solidFill>
          <a:latin typeface="Corbel" panose="020B0503020204020204" charset="0"/>
          <a:ea typeface="+mn-ea"/>
          <a:cs typeface="+mn-cs"/>
        </a:defRPr>
      </a:lvl2pPr>
      <a:lvl3pPr marL="1143000" lvl="2" indent="-228600" algn="l" rtl="0" eaLnBrk="1" latinLnBrk="0" hangingPunct="1">
        <a:lnSpc>
          <a:spcPct val="90000"/>
        </a:lnSpc>
        <a:spcBef>
          <a:spcPts val="500"/>
        </a:spcBef>
        <a:buFont typeface="Arial" panose="020B0604020202020204" pitchFamily="34" charset="0"/>
        <a:buChar char="•"/>
        <a:defRPr sz="2000" kern="1200">
          <a:solidFill>
            <a:srgbClr val="EDEDED"/>
          </a:solidFill>
          <a:latin typeface="Corbel" panose="020B0503020204020204" charset="0"/>
          <a:ea typeface="+mn-ea"/>
          <a:cs typeface="+mn-cs"/>
        </a:defRPr>
      </a:lvl3pPr>
      <a:lvl4pPr marL="1600200" lvl="3"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4pPr>
      <a:lvl5pPr marL="2057400" lvl="4"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5pPr>
      <a:lvl6pPr marL="2514600" lvl="5"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6pPr>
      <a:lvl7pPr marL="2971800" lvl="6"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7pPr>
      <a:lvl8pPr marL="3429000" lvl="7"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8pPr>
      <a:lvl9pPr marL="3886200" lvl="8"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9pPr>
    </p:bodyStyle>
    <p:otherStyle>
      <a:lvl1pPr marL="0" lvl="0" indent="0" algn="l" rtl="0" eaLnBrk="1" latinLnBrk="0" hangingPunct="1">
        <a:defRPr sz="1800" kern="1200">
          <a:solidFill>
            <a:srgbClr val="FFFFFF"/>
          </a:solidFill>
          <a:latin typeface="+mn-lt"/>
          <a:ea typeface="+mn-ea"/>
          <a:cs typeface="+mn-cs"/>
        </a:defRPr>
      </a:lvl1pPr>
      <a:lvl2pPr marL="457200" lvl="1" indent="-457200" algn="l" rtl="0" eaLnBrk="1" latinLnBrk="0" hangingPunct="1">
        <a:defRPr sz="1800" kern="1200">
          <a:solidFill>
            <a:srgbClr val="FFFFFF"/>
          </a:solidFill>
          <a:latin typeface="Corbel" panose="020B0503020204020204" charset="0"/>
          <a:ea typeface="+mn-ea"/>
          <a:cs typeface="+mn-cs"/>
        </a:defRPr>
      </a:lvl2pPr>
      <a:lvl3pPr marL="914400" lvl="2" indent="-914400" algn="l" rtl="0" eaLnBrk="1" latinLnBrk="0" hangingPunct="1">
        <a:defRPr sz="1800" kern="1200">
          <a:solidFill>
            <a:srgbClr val="FFFFFF"/>
          </a:solidFill>
          <a:latin typeface="Corbel" panose="020B0503020204020204" charset="0"/>
          <a:ea typeface="+mn-ea"/>
          <a:cs typeface="+mn-cs"/>
        </a:defRPr>
      </a:lvl3pPr>
      <a:lvl4pPr marL="1371600" lvl="3" indent="-1371600" algn="l" rtl="0" eaLnBrk="1" latinLnBrk="0" hangingPunct="1">
        <a:defRPr sz="1800" kern="1200">
          <a:solidFill>
            <a:srgbClr val="FFFFFF"/>
          </a:solidFill>
          <a:latin typeface="Corbel" panose="020B0503020204020204" charset="0"/>
          <a:ea typeface="+mn-ea"/>
          <a:cs typeface="+mn-cs"/>
        </a:defRPr>
      </a:lvl4pPr>
      <a:lvl5pPr marL="1828800" lvl="4" indent="-1828800" algn="l" rtl="0" eaLnBrk="1" latinLnBrk="0" hangingPunct="1">
        <a:defRPr sz="1800" kern="1200">
          <a:solidFill>
            <a:srgbClr val="FFFFFF"/>
          </a:solidFill>
          <a:latin typeface="Corbel" panose="020B0503020204020204" charset="0"/>
          <a:ea typeface="+mn-ea"/>
          <a:cs typeface="+mn-cs"/>
        </a:defRPr>
      </a:lvl5pPr>
      <a:lvl6pPr marL="2286000" lvl="5" indent="-1828800" algn="l" rtl="0" eaLnBrk="1" latinLnBrk="0" hangingPunct="1">
        <a:defRPr sz="1800" kern="1200">
          <a:solidFill>
            <a:srgbClr val="FFFFFF"/>
          </a:solidFill>
          <a:latin typeface="Corbel" panose="020B0503020204020204" charset="0"/>
          <a:ea typeface="+mn-ea"/>
          <a:cs typeface="+mn-cs"/>
        </a:defRPr>
      </a:lvl6pPr>
      <a:lvl7pPr marL="2743200" lvl="6" indent="-1828800" algn="l" rtl="0" eaLnBrk="1" latinLnBrk="0" hangingPunct="1">
        <a:defRPr sz="1800" kern="1200">
          <a:solidFill>
            <a:srgbClr val="FFFFFF"/>
          </a:solidFill>
          <a:latin typeface="Corbel" panose="020B0503020204020204" charset="0"/>
          <a:ea typeface="+mn-ea"/>
          <a:cs typeface="+mn-cs"/>
        </a:defRPr>
      </a:lvl7pPr>
      <a:lvl8pPr marL="3200400" lvl="7" indent="-1828800" algn="l" rtl="0" eaLnBrk="1" latinLnBrk="0" hangingPunct="1">
        <a:defRPr sz="1800" kern="1200">
          <a:solidFill>
            <a:srgbClr val="FFFFFF"/>
          </a:solidFill>
          <a:latin typeface="Corbel" panose="020B0503020204020204" charset="0"/>
          <a:ea typeface="+mn-ea"/>
          <a:cs typeface="+mn-cs"/>
        </a:defRPr>
      </a:lvl8pPr>
      <a:lvl9pPr marL="3657600" lvl="8" indent="-1828800" algn="l" rtl="0" eaLnBrk="1" latinLnBrk="0" hangingPunct="1">
        <a:defRPr sz="1800" kern="1200">
          <a:solidFill>
            <a:srgbClr val="FFFFFF"/>
          </a:solidFill>
          <a:latin typeface="Corbel" panose="020B0503020204020204" charset="0"/>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lvl="0" rtl="0" eaLnBrk="1" latinLnBrk="0" hangingPunct="1"/>
            <a:endParaRPr lang="en-IN"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lvl="0" rtl="0" eaLnBrk="1" latinLnBrk="0" hangingPunct="1"/>
            <a:endParaRPr lang="en-IN"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lvl="0" rtl="0" eaLnBrk="1" latinLnBrk="0" hangingPunct="1"/>
            <a:r>
              <a:rPr lang="en-IN" dirty="0"/>
              <a:t>#</a:t>
            </a:r>
          </a:p>
        </p:txBody>
      </p:sp>
    </p:spTree>
    <p:extLst>
      <p:ext uri="{BB962C8B-B14F-4D97-AF65-F5344CB8AC3E}">
        <p14:creationId xmlns:p14="http://schemas.microsoft.com/office/powerpoint/2010/main" xmlns="" val="3289219463"/>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6146" name="Title 6145"/>
          <p:cNvSpPr txBox="1">
            <a:spLocks noGrp="1"/>
          </p:cNvSpPr>
          <p:nvPr>
            <p:ph type="title"/>
          </p:nvPr>
        </p:nvSpPr>
        <p:spPr>
          <a:xfrm>
            <a:off x="838200" y="365125"/>
            <a:ext cx="10515600" cy="1325563"/>
          </a:xfrm>
          <a:prstGeom prst="rect">
            <a:avLst/>
          </a:prstGeom>
          <a:noFill/>
          <a:ln w="9525">
            <a:noFill/>
          </a:ln>
        </p:spPr>
        <p:txBody>
          <a:bodyPr lIns="91440" tIns="45720" rIns="91440" bIns="45720" anchor="ctr"/>
          <a:lstStyle/>
          <a:p>
            <a:pPr lvl="0"/>
            <a:r>
              <a:t>Click to edit Master title style</a:t>
            </a:r>
          </a:p>
        </p:txBody>
      </p:sp>
      <p:sp>
        <p:nvSpPr>
          <p:cNvPr id="6147" name="Text Placeholder 6146"/>
          <p:cNvSpPr txBox="1">
            <a:spLocks noGrp="1"/>
          </p:cNvSpPr>
          <p:nvPr>
            <p:ph type="body" idx="1"/>
          </p:nvPr>
        </p:nvSpPr>
        <p:spPr>
          <a:xfrm>
            <a:off x="1119188" y="1825625"/>
            <a:ext cx="10234612" cy="4351338"/>
          </a:xfrm>
          <a:prstGeom prst="rect">
            <a:avLst/>
          </a:prstGeom>
          <a:noFill/>
          <a:ln w="9525">
            <a:noFill/>
          </a:ln>
        </p:spPr>
        <p:txBody>
          <a:bodyPr lIns="91440" tIns="45720" rIns="91440" bIns="45720"/>
          <a:lstStyle/>
          <a:p>
            <a:pPr lvl="0"/>
            <a:r>
              <a:t>Click to edit Master text styles</a:t>
            </a:r>
          </a:p>
          <a:p>
            <a:pPr lvl="1"/>
            <a:r>
              <a:t>Second level</a:t>
            </a:r>
          </a:p>
          <a:p>
            <a:pPr lvl="2"/>
            <a:r>
              <a:t>Third level</a:t>
            </a:r>
          </a:p>
          <a:p>
            <a:pPr lvl="3"/>
            <a:r>
              <a:t>Fourth level</a:t>
            </a:r>
          </a:p>
          <a:p>
            <a:pPr lvl="4"/>
            <a:r>
              <a:t>Fifth level</a:t>
            </a:r>
          </a:p>
        </p:txBody>
      </p:sp>
      <p:sp>
        <p:nvSpPr>
          <p:cNvPr id="6148" name="Date Placeholder 6147"/>
          <p:cNvSpPr txBox="1">
            <a:spLocks noGrp="1"/>
          </p:cNvSpPr>
          <p:nvPr>
            <p:ph type="dt" sz="half" idx="2"/>
          </p:nvPr>
        </p:nvSpPr>
        <p:spPr>
          <a:xfrm>
            <a:off x="838200" y="6356350"/>
            <a:ext cx="2743200" cy="365125"/>
          </a:xfrm>
          <a:prstGeom prst="rect">
            <a:avLst/>
          </a:prstGeom>
          <a:noFill/>
          <a:ln w="9525">
            <a:noFill/>
          </a:ln>
        </p:spPr>
        <p:txBody>
          <a:bodyPr lIns="91440" tIns="45720" rIns="91440" bIns="45720" anchor="ctr"/>
          <a:lstStyle>
            <a:lvl1pPr>
              <a:defRPr/>
            </a:lvl1pPr>
          </a:lstStyle>
          <a:p>
            <a:pPr lvl="0" rtl="0" eaLnBrk="1" latinLnBrk="0" hangingPunct="1"/>
            <a:endParaRPr/>
          </a:p>
        </p:txBody>
      </p:sp>
      <p:sp>
        <p:nvSpPr>
          <p:cNvPr id="6149" name="Footer Placeholder 6148"/>
          <p:cNvSpPr txBox="1">
            <a:spLocks noGrp="1"/>
          </p:cNvSpPr>
          <p:nvPr>
            <p:ph type="ftr" sz="quarter" idx="3"/>
          </p:nvPr>
        </p:nvSpPr>
        <p:spPr>
          <a:xfrm>
            <a:off x="4038600" y="6356350"/>
            <a:ext cx="4114800" cy="365125"/>
          </a:xfrm>
          <a:prstGeom prst="rect">
            <a:avLst/>
          </a:prstGeom>
          <a:noFill/>
          <a:ln w="9525">
            <a:noFill/>
          </a:ln>
        </p:spPr>
        <p:txBody>
          <a:bodyPr lIns="91440" tIns="45720" rIns="91440" bIns="45720" anchor="ctr"/>
          <a:lstStyle>
            <a:lvl1pPr>
              <a:defRPr/>
            </a:lvl1pPr>
          </a:lstStyle>
          <a:p>
            <a:pPr lvl="0" rtl="0" eaLnBrk="1" latinLnBrk="0" hangingPunct="1"/>
            <a:endParaRPr/>
          </a:p>
        </p:txBody>
      </p:sp>
      <p:sp>
        <p:nvSpPr>
          <p:cNvPr id="6150" name="Slide Number Placeholder 6149"/>
          <p:cNvSpPr txBox="1">
            <a:spLocks noGrp="1"/>
          </p:cNvSpPr>
          <p:nvPr>
            <p:ph type="sldNum" sz="quarter" idx="4"/>
          </p:nvPr>
        </p:nvSpPr>
        <p:spPr>
          <a:xfrm>
            <a:off x="8610600" y="6356350"/>
            <a:ext cx="2743200" cy="365125"/>
          </a:xfrm>
          <a:prstGeom prst="rect">
            <a:avLst/>
          </a:prstGeom>
          <a:noFill/>
          <a:ln w="9525">
            <a:noFill/>
          </a:ln>
        </p:spPr>
        <p:txBody>
          <a:bodyPr lIns="91440" tIns="45720" rIns="91440" bIns="45720" anchor="ctr"/>
          <a:lstStyle>
            <a:lvl1pPr>
              <a:defRPr/>
            </a:lvl1pPr>
          </a:lstStyle>
          <a:p>
            <a:pPr lvl="0" rtl="0" eaLnBrk="1" latinLnBrk="0" hangingPunct="1"/>
            <a:r>
              <a:t>#</a:t>
            </a:r>
          </a:p>
        </p:txBody>
      </p:sp>
      <p:sp>
        <p:nvSpPr>
          <p:cNvPr id="6151" name="Text Box 6150"/>
          <p:cNvSpPr txBox="1"/>
          <p:nvPr/>
        </p:nvSpPr>
        <p:spPr>
          <a:xfrm>
            <a:off x="1109663" y="785813"/>
            <a:ext cx="609600" cy="585787"/>
          </a:xfrm>
          <a:prstGeom prst="rect">
            <a:avLst/>
          </a:prstGeom>
          <a:noFill/>
          <a:ln w="9525">
            <a:noFill/>
          </a:ln>
        </p:spPr>
        <p:txBody>
          <a:bodyPr lIns="91440" tIns="45720" rIns="91440" bIns="45720" anchor="ctr"/>
          <a:lstStyle/>
          <a:p>
            <a:pPr lvl="0" algn="l" rtl="0" eaLnBrk="1" latinLnBrk="0" hangingPunct="1"/>
            <a:r>
              <a:rPr sz="8000">
                <a:solidFill>
                  <a:srgbClr val="FFFFFF"/>
                </a:solidFill>
              </a:rPr>
              <a:t>“</a:t>
            </a:r>
          </a:p>
        </p:txBody>
      </p:sp>
      <p:sp>
        <p:nvSpPr>
          <p:cNvPr id="6152" name="Text Box 6151"/>
          <p:cNvSpPr txBox="1"/>
          <p:nvPr/>
        </p:nvSpPr>
        <p:spPr>
          <a:xfrm>
            <a:off x="10437813" y="2743200"/>
            <a:ext cx="609600" cy="584200"/>
          </a:xfrm>
          <a:prstGeom prst="rect">
            <a:avLst/>
          </a:prstGeom>
          <a:noFill/>
          <a:ln w="9525">
            <a:noFill/>
          </a:ln>
        </p:spPr>
        <p:txBody>
          <a:bodyPr lIns="91440" tIns="45720" rIns="91440" bIns="45720" anchor="ctr"/>
          <a:lstStyle/>
          <a:p>
            <a:pPr lvl="0" algn="r" rtl="0" eaLnBrk="1" latinLnBrk="0" hangingPunct="1"/>
            <a:r>
              <a:rPr sz="8000">
                <a:solidFill>
                  <a:srgbClr val="FFFFFF"/>
                </a:solidFill>
              </a:rPr>
              <a:t>”</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lvl="0" algn="l" rtl="0" eaLnBrk="1" latinLnBrk="0" hangingPunct="1">
        <a:lnSpc>
          <a:spcPct val="90000"/>
        </a:lnSpc>
        <a:buNone/>
        <a:defRPr sz="5400" b="0" kern="1200">
          <a:solidFill>
            <a:srgbClr val="EDEDED"/>
          </a:solidFill>
          <a:latin typeface="+mj-lt"/>
          <a:ea typeface="+mj-ea"/>
          <a:cs typeface="+mj-cs"/>
        </a:defRPr>
      </a:lvl1pPr>
    </p:titleStyle>
    <p:bodyStyle>
      <a:lvl1pPr marL="228600" lvl="0" indent="-228600" algn="l" rtl="0" eaLnBrk="1" latinLnBrk="0" hangingPunct="1">
        <a:lnSpc>
          <a:spcPct val="90000"/>
        </a:lnSpc>
        <a:spcBef>
          <a:spcPts val="1000"/>
        </a:spcBef>
        <a:buFont typeface="Arial" panose="020B0604020202020204" pitchFamily="34" charset="0"/>
        <a:buChar char="•"/>
        <a:defRPr sz="2800" kern="1200">
          <a:solidFill>
            <a:srgbClr val="EDEDED"/>
          </a:solidFill>
          <a:latin typeface="+mn-lt"/>
          <a:ea typeface="+mn-ea"/>
          <a:cs typeface="+mn-cs"/>
        </a:defRPr>
      </a:lvl1pPr>
      <a:lvl2pPr marL="685800" lvl="1" indent="-228600" algn="l" rtl="0" eaLnBrk="1" latinLnBrk="0" hangingPunct="1">
        <a:lnSpc>
          <a:spcPct val="90000"/>
        </a:lnSpc>
        <a:spcBef>
          <a:spcPts val="500"/>
        </a:spcBef>
        <a:buFont typeface="Arial" panose="020B0604020202020204" pitchFamily="34" charset="0"/>
        <a:buChar char="•"/>
        <a:defRPr sz="2400" kern="1200">
          <a:solidFill>
            <a:srgbClr val="EDEDED"/>
          </a:solidFill>
          <a:latin typeface="Corbel" panose="020B0503020204020204" charset="0"/>
          <a:ea typeface="+mn-ea"/>
          <a:cs typeface="+mn-cs"/>
        </a:defRPr>
      </a:lvl2pPr>
      <a:lvl3pPr marL="1143000" lvl="2" indent="-228600" algn="l" rtl="0" eaLnBrk="1" latinLnBrk="0" hangingPunct="1">
        <a:lnSpc>
          <a:spcPct val="90000"/>
        </a:lnSpc>
        <a:spcBef>
          <a:spcPts val="500"/>
        </a:spcBef>
        <a:buFont typeface="Arial" panose="020B0604020202020204" pitchFamily="34" charset="0"/>
        <a:buChar char="•"/>
        <a:defRPr sz="2000" kern="1200">
          <a:solidFill>
            <a:srgbClr val="EDEDED"/>
          </a:solidFill>
          <a:latin typeface="Corbel" panose="020B0503020204020204" charset="0"/>
          <a:ea typeface="+mn-ea"/>
          <a:cs typeface="+mn-cs"/>
        </a:defRPr>
      </a:lvl3pPr>
      <a:lvl4pPr marL="1600200" lvl="3"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4pPr>
      <a:lvl5pPr marL="2057400" lvl="4"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5pPr>
      <a:lvl6pPr marL="2514600" lvl="5"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6pPr>
      <a:lvl7pPr marL="2971800" lvl="6"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7pPr>
      <a:lvl8pPr marL="3429000" lvl="7"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8pPr>
      <a:lvl9pPr marL="3886200" lvl="8"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9pPr>
    </p:bodyStyle>
    <p:otherStyle>
      <a:lvl1pPr marL="0" lvl="0" indent="0" algn="l" rtl="0" eaLnBrk="1" latinLnBrk="0" hangingPunct="1">
        <a:defRPr sz="1800" kern="1200">
          <a:solidFill>
            <a:srgbClr val="FFFFFF"/>
          </a:solidFill>
          <a:latin typeface="+mn-lt"/>
          <a:ea typeface="+mn-ea"/>
          <a:cs typeface="+mn-cs"/>
        </a:defRPr>
      </a:lvl1pPr>
      <a:lvl2pPr marL="457200" lvl="1" indent="-457200" algn="l" rtl="0" eaLnBrk="1" latinLnBrk="0" hangingPunct="1">
        <a:defRPr sz="1800" kern="1200">
          <a:solidFill>
            <a:srgbClr val="FFFFFF"/>
          </a:solidFill>
          <a:latin typeface="Corbel" panose="020B0503020204020204" charset="0"/>
          <a:ea typeface="+mn-ea"/>
          <a:cs typeface="+mn-cs"/>
        </a:defRPr>
      </a:lvl2pPr>
      <a:lvl3pPr marL="914400" lvl="2" indent="-914400" algn="l" rtl="0" eaLnBrk="1" latinLnBrk="0" hangingPunct="1">
        <a:defRPr sz="1800" kern="1200">
          <a:solidFill>
            <a:srgbClr val="FFFFFF"/>
          </a:solidFill>
          <a:latin typeface="Corbel" panose="020B0503020204020204" charset="0"/>
          <a:ea typeface="+mn-ea"/>
          <a:cs typeface="+mn-cs"/>
        </a:defRPr>
      </a:lvl3pPr>
      <a:lvl4pPr marL="1371600" lvl="3" indent="-1371600" algn="l" rtl="0" eaLnBrk="1" latinLnBrk="0" hangingPunct="1">
        <a:defRPr sz="1800" kern="1200">
          <a:solidFill>
            <a:srgbClr val="FFFFFF"/>
          </a:solidFill>
          <a:latin typeface="Corbel" panose="020B0503020204020204" charset="0"/>
          <a:ea typeface="+mn-ea"/>
          <a:cs typeface="+mn-cs"/>
        </a:defRPr>
      </a:lvl4pPr>
      <a:lvl5pPr marL="1828800" lvl="4" indent="-1828800" algn="l" rtl="0" eaLnBrk="1" latinLnBrk="0" hangingPunct="1">
        <a:defRPr sz="1800" kern="1200">
          <a:solidFill>
            <a:srgbClr val="FFFFFF"/>
          </a:solidFill>
          <a:latin typeface="Corbel" panose="020B0503020204020204" charset="0"/>
          <a:ea typeface="+mn-ea"/>
          <a:cs typeface="+mn-cs"/>
        </a:defRPr>
      </a:lvl5pPr>
      <a:lvl6pPr marL="2286000" lvl="5" indent="-1828800" algn="l" rtl="0" eaLnBrk="1" latinLnBrk="0" hangingPunct="1">
        <a:defRPr sz="1800" kern="1200">
          <a:solidFill>
            <a:srgbClr val="FFFFFF"/>
          </a:solidFill>
          <a:latin typeface="Corbel" panose="020B0503020204020204" charset="0"/>
          <a:ea typeface="+mn-ea"/>
          <a:cs typeface="+mn-cs"/>
        </a:defRPr>
      </a:lvl6pPr>
      <a:lvl7pPr marL="2743200" lvl="6" indent="-1828800" algn="l" rtl="0" eaLnBrk="1" latinLnBrk="0" hangingPunct="1">
        <a:defRPr sz="1800" kern="1200">
          <a:solidFill>
            <a:srgbClr val="FFFFFF"/>
          </a:solidFill>
          <a:latin typeface="Corbel" panose="020B0503020204020204" charset="0"/>
          <a:ea typeface="+mn-ea"/>
          <a:cs typeface="+mn-cs"/>
        </a:defRPr>
      </a:lvl7pPr>
      <a:lvl8pPr marL="3200400" lvl="7" indent="-1828800" algn="l" rtl="0" eaLnBrk="1" latinLnBrk="0" hangingPunct="1">
        <a:defRPr sz="1800" kern="1200">
          <a:solidFill>
            <a:srgbClr val="FFFFFF"/>
          </a:solidFill>
          <a:latin typeface="Corbel" panose="020B0503020204020204" charset="0"/>
          <a:ea typeface="+mn-ea"/>
          <a:cs typeface="+mn-cs"/>
        </a:defRPr>
      </a:lvl8pPr>
      <a:lvl9pPr marL="3657600" lvl="8" indent="-1828800" algn="l" rtl="0" eaLnBrk="1" latinLnBrk="0" hangingPunct="1">
        <a:defRPr sz="1800" kern="1200">
          <a:solidFill>
            <a:srgbClr val="FFFFFF"/>
          </a:solidFill>
          <a:latin typeface="Corbel" panose="020B0503020204020204" charset="0"/>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7170" name="Title 7169"/>
          <p:cNvSpPr txBox="1">
            <a:spLocks noGrp="1"/>
          </p:cNvSpPr>
          <p:nvPr>
            <p:ph type="title"/>
          </p:nvPr>
        </p:nvSpPr>
        <p:spPr>
          <a:xfrm>
            <a:off x="838200" y="365125"/>
            <a:ext cx="10515600" cy="1325563"/>
          </a:xfrm>
          <a:prstGeom prst="rect">
            <a:avLst/>
          </a:prstGeom>
          <a:noFill/>
          <a:ln w="9525">
            <a:noFill/>
          </a:ln>
        </p:spPr>
        <p:txBody>
          <a:bodyPr lIns="91440" tIns="45720" rIns="91440" bIns="45720" anchor="ctr"/>
          <a:lstStyle/>
          <a:p>
            <a:pPr lvl="0"/>
            <a:r>
              <a:t>Click to edit Master title style</a:t>
            </a:r>
          </a:p>
        </p:txBody>
      </p:sp>
      <p:sp>
        <p:nvSpPr>
          <p:cNvPr id="7171" name="Text Placeholder 7170"/>
          <p:cNvSpPr txBox="1">
            <a:spLocks noGrp="1"/>
          </p:cNvSpPr>
          <p:nvPr>
            <p:ph type="body" idx="1"/>
          </p:nvPr>
        </p:nvSpPr>
        <p:spPr>
          <a:xfrm>
            <a:off x="1119188" y="1825625"/>
            <a:ext cx="10234612" cy="4351338"/>
          </a:xfrm>
          <a:prstGeom prst="rect">
            <a:avLst/>
          </a:prstGeom>
          <a:noFill/>
          <a:ln w="9525">
            <a:noFill/>
          </a:ln>
        </p:spPr>
        <p:txBody>
          <a:bodyPr lIns="91440" tIns="45720" rIns="91440" bIns="45720"/>
          <a:lstStyle/>
          <a:p>
            <a:pPr lvl="0"/>
            <a:r>
              <a:t>Click to edit Master text styles</a:t>
            </a:r>
          </a:p>
          <a:p>
            <a:pPr lvl="1"/>
            <a:r>
              <a:t>Second level</a:t>
            </a:r>
          </a:p>
          <a:p>
            <a:pPr lvl="2"/>
            <a:r>
              <a:t>Third level</a:t>
            </a:r>
          </a:p>
          <a:p>
            <a:pPr lvl="3"/>
            <a:r>
              <a:t>Fourth level</a:t>
            </a:r>
          </a:p>
          <a:p>
            <a:pPr lvl="4"/>
            <a:r>
              <a:t>Fifth level</a:t>
            </a:r>
          </a:p>
        </p:txBody>
      </p:sp>
      <p:sp>
        <p:nvSpPr>
          <p:cNvPr id="7172" name="Date Placeholder 7171"/>
          <p:cNvSpPr txBox="1">
            <a:spLocks noGrp="1"/>
          </p:cNvSpPr>
          <p:nvPr>
            <p:ph type="dt" sz="half" idx="2"/>
          </p:nvPr>
        </p:nvSpPr>
        <p:spPr>
          <a:xfrm>
            <a:off x="838200" y="6356350"/>
            <a:ext cx="2743200" cy="365125"/>
          </a:xfrm>
          <a:prstGeom prst="rect">
            <a:avLst/>
          </a:prstGeom>
          <a:noFill/>
          <a:ln w="9525">
            <a:noFill/>
          </a:ln>
        </p:spPr>
        <p:txBody>
          <a:bodyPr lIns="91440" tIns="45720" rIns="91440" bIns="45720" anchor="ctr"/>
          <a:lstStyle>
            <a:lvl1pPr>
              <a:defRPr/>
            </a:lvl1pPr>
          </a:lstStyle>
          <a:p>
            <a:pPr lvl="0" rtl="0" eaLnBrk="1" latinLnBrk="0" hangingPunct="1"/>
            <a:endParaRPr/>
          </a:p>
        </p:txBody>
      </p:sp>
      <p:sp>
        <p:nvSpPr>
          <p:cNvPr id="7173" name="Footer Placeholder 7172"/>
          <p:cNvSpPr txBox="1">
            <a:spLocks noGrp="1"/>
          </p:cNvSpPr>
          <p:nvPr>
            <p:ph type="ftr" sz="quarter" idx="3"/>
          </p:nvPr>
        </p:nvSpPr>
        <p:spPr>
          <a:xfrm>
            <a:off x="4038600" y="6356350"/>
            <a:ext cx="4114800" cy="365125"/>
          </a:xfrm>
          <a:prstGeom prst="rect">
            <a:avLst/>
          </a:prstGeom>
          <a:noFill/>
          <a:ln w="9525">
            <a:noFill/>
          </a:ln>
        </p:spPr>
        <p:txBody>
          <a:bodyPr lIns="91440" tIns="45720" rIns="91440" bIns="45720" anchor="ctr"/>
          <a:lstStyle>
            <a:lvl1pPr>
              <a:defRPr/>
            </a:lvl1pPr>
          </a:lstStyle>
          <a:p>
            <a:pPr lvl="0" rtl="0" eaLnBrk="1" latinLnBrk="0" hangingPunct="1"/>
            <a:endParaRPr/>
          </a:p>
        </p:txBody>
      </p:sp>
      <p:sp>
        <p:nvSpPr>
          <p:cNvPr id="7174" name="Slide Number Placeholder 7173"/>
          <p:cNvSpPr txBox="1">
            <a:spLocks noGrp="1"/>
          </p:cNvSpPr>
          <p:nvPr>
            <p:ph type="sldNum" sz="quarter" idx="4"/>
          </p:nvPr>
        </p:nvSpPr>
        <p:spPr>
          <a:xfrm>
            <a:off x="8610600" y="6356350"/>
            <a:ext cx="2743200" cy="365125"/>
          </a:xfrm>
          <a:prstGeom prst="rect">
            <a:avLst/>
          </a:prstGeom>
          <a:noFill/>
          <a:ln w="9525">
            <a:noFill/>
          </a:ln>
        </p:spPr>
        <p:txBody>
          <a:bodyPr lIns="91440" tIns="45720" rIns="91440" bIns="45720" anchor="ctr"/>
          <a:lstStyle>
            <a:lvl1pPr>
              <a:defRPr/>
            </a:lvl1pPr>
          </a:lstStyle>
          <a:p>
            <a:pPr lvl="0" rtl="0" eaLnBrk="1" latinLnBrk="0" hangingPunct="1"/>
            <a:r>
              <a:t>#</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lvl="0" algn="l" rtl="0" eaLnBrk="1" latinLnBrk="0" hangingPunct="1">
        <a:lnSpc>
          <a:spcPct val="90000"/>
        </a:lnSpc>
        <a:buNone/>
        <a:defRPr sz="5400" b="0" kern="1200">
          <a:solidFill>
            <a:srgbClr val="EDEDED"/>
          </a:solidFill>
          <a:latin typeface="+mj-lt"/>
          <a:ea typeface="+mj-ea"/>
          <a:cs typeface="+mj-cs"/>
        </a:defRPr>
      </a:lvl1pPr>
    </p:titleStyle>
    <p:bodyStyle>
      <a:lvl1pPr marL="228600" lvl="0" indent="-228600" algn="l" rtl="0" eaLnBrk="1" latinLnBrk="0" hangingPunct="1">
        <a:lnSpc>
          <a:spcPct val="90000"/>
        </a:lnSpc>
        <a:spcBef>
          <a:spcPts val="1000"/>
        </a:spcBef>
        <a:buFont typeface="Arial" panose="020B0604020202020204" pitchFamily="34" charset="0"/>
        <a:buChar char="•"/>
        <a:defRPr sz="2800" kern="1200">
          <a:solidFill>
            <a:srgbClr val="EDEDED"/>
          </a:solidFill>
          <a:latin typeface="+mn-lt"/>
          <a:ea typeface="+mn-ea"/>
          <a:cs typeface="+mn-cs"/>
        </a:defRPr>
      </a:lvl1pPr>
      <a:lvl2pPr marL="685800" lvl="1" indent="-228600" algn="l" rtl="0" eaLnBrk="1" latinLnBrk="0" hangingPunct="1">
        <a:lnSpc>
          <a:spcPct val="90000"/>
        </a:lnSpc>
        <a:spcBef>
          <a:spcPts val="500"/>
        </a:spcBef>
        <a:buFont typeface="Arial" panose="020B0604020202020204" pitchFamily="34" charset="0"/>
        <a:buChar char="•"/>
        <a:defRPr sz="2400" kern="1200">
          <a:solidFill>
            <a:srgbClr val="EDEDED"/>
          </a:solidFill>
          <a:latin typeface="Corbel" panose="020B0503020204020204" charset="0"/>
          <a:ea typeface="+mn-ea"/>
          <a:cs typeface="+mn-cs"/>
        </a:defRPr>
      </a:lvl2pPr>
      <a:lvl3pPr marL="1143000" lvl="2" indent="-228600" algn="l" rtl="0" eaLnBrk="1" latinLnBrk="0" hangingPunct="1">
        <a:lnSpc>
          <a:spcPct val="90000"/>
        </a:lnSpc>
        <a:spcBef>
          <a:spcPts val="500"/>
        </a:spcBef>
        <a:buFont typeface="Arial" panose="020B0604020202020204" pitchFamily="34" charset="0"/>
        <a:buChar char="•"/>
        <a:defRPr sz="2000" kern="1200">
          <a:solidFill>
            <a:srgbClr val="EDEDED"/>
          </a:solidFill>
          <a:latin typeface="Corbel" panose="020B0503020204020204" charset="0"/>
          <a:ea typeface="+mn-ea"/>
          <a:cs typeface="+mn-cs"/>
        </a:defRPr>
      </a:lvl3pPr>
      <a:lvl4pPr marL="1600200" lvl="3"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4pPr>
      <a:lvl5pPr marL="2057400" lvl="4"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5pPr>
      <a:lvl6pPr marL="2514600" lvl="5"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6pPr>
      <a:lvl7pPr marL="2971800" lvl="6"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7pPr>
      <a:lvl8pPr marL="3429000" lvl="7"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8pPr>
      <a:lvl9pPr marL="3886200" lvl="8"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9pPr>
    </p:bodyStyle>
    <p:otherStyle>
      <a:lvl1pPr marL="0" lvl="0" indent="0" algn="l" rtl="0" eaLnBrk="1" latinLnBrk="0" hangingPunct="1">
        <a:defRPr sz="1800" kern="1200">
          <a:solidFill>
            <a:srgbClr val="FFFFFF"/>
          </a:solidFill>
          <a:latin typeface="+mn-lt"/>
          <a:ea typeface="+mn-ea"/>
          <a:cs typeface="+mn-cs"/>
        </a:defRPr>
      </a:lvl1pPr>
      <a:lvl2pPr marL="457200" lvl="1" indent="-457200" algn="l" rtl="0" eaLnBrk="1" latinLnBrk="0" hangingPunct="1">
        <a:defRPr sz="1800" kern="1200">
          <a:solidFill>
            <a:srgbClr val="FFFFFF"/>
          </a:solidFill>
          <a:latin typeface="Corbel" panose="020B0503020204020204" charset="0"/>
          <a:ea typeface="+mn-ea"/>
          <a:cs typeface="+mn-cs"/>
        </a:defRPr>
      </a:lvl2pPr>
      <a:lvl3pPr marL="914400" lvl="2" indent="-914400" algn="l" rtl="0" eaLnBrk="1" latinLnBrk="0" hangingPunct="1">
        <a:defRPr sz="1800" kern="1200">
          <a:solidFill>
            <a:srgbClr val="FFFFFF"/>
          </a:solidFill>
          <a:latin typeface="Corbel" panose="020B0503020204020204" charset="0"/>
          <a:ea typeface="+mn-ea"/>
          <a:cs typeface="+mn-cs"/>
        </a:defRPr>
      </a:lvl3pPr>
      <a:lvl4pPr marL="1371600" lvl="3" indent="-1371600" algn="l" rtl="0" eaLnBrk="1" latinLnBrk="0" hangingPunct="1">
        <a:defRPr sz="1800" kern="1200">
          <a:solidFill>
            <a:srgbClr val="FFFFFF"/>
          </a:solidFill>
          <a:latin typeface="Corbel" panose="020B0503020204020204" charset="0"/>
          <a:ea typeface="+mn-ea"/>
          <a:cs typeface="+mn-cs"/>
        </a:defRPr>
      </a:lvl4pPr>
      <a:lvl5pPr marL="1828800" lvl="4" indent="-1828800" algn="l" rtl="0" eaLnBrk="1" latinLnBrk="0" hangingPunct="1">
        <a:defRPr sz="1800" kern="1200">
          <a:solidFill>
            <a:srgbClr val="FFFFFF"/>
          </a:solidFill>
          <a:latin typeface="Corbel" panose="020B0503020204020204" charset="0"/>
          <a:ea typeface="+mn-ea"/>
          <a:cs typeface="+mn-cs"/>
        </a:defRPr>
      </a:lvl5pPr>
      <a:lvl6pPr marL="2286000" lvl="5" indent="-1828800" algn="l" rtl="0" eaLnBrk="1" latinLnBrk="0" hangingPunct="1">
        <a:defRPr sz="1800" kern="1200">
          <a:solidFill>
            <a:srgbClr val="FFFFFF"/>
          </a:solidFill>
          <a:latin typeface="Corbel" panose="020B0503020204020204" charset="0"/>
          <a:ea typeface="+mn-ea"/>
          <a:cs typeface="+mn-cs"/>
        </a:defRPr>
      </a:lvl6pPr>
      <a:lvl7pPr marL="2743200" lvl="6" indent="-1828800" algn="l" rtl="0" eaLnBrk="1" latinLnBrk="0" hangingPunct="1">
        <a:defRPr sz="1800" kern="1200">
          <a:solidFill>
            <a:srgbClr val="FFFFFF"/>
          </a:solidFill>
          <a:latin typeface="Corbel" panose="020B0503020204020204" charset="0"/>
          <a:ea typeface="+mn-ea"/>
          <a:cs typeface="+mn-cs"/>
        </a:defRPr>
      </a:lvl7pPr>
      <a:lvl8pPr marL="3200400" lvl="7" indent="-1828800" algn="l" rtl="0" eaLnBrk="1" latinLnBrk="0" hangingPunct="1">
        <a:defRPr sz="1800" kern="1200">
          <a:solidFill>
            <a:srgbClr val="FFFFFF"/>
          </a:solidFill>
          <a:latin typeface="Corbel" panose="020B0503020204020204" charset="0"/>
          <a:ea typeface="+mn-ea"/>
          <a:cs typeface="+mn-cs"/>
        </a:defRPr>
      </a:lvl8pPr>
      <a:lvl9pPr marL="3657600" lvl="8" indent="-1828800" algn="l" rtl="0" eaLnBrk="1" latinLnBrk="0" hangingPunct="1">
        <a:defRPr sz="1800" kern="1200">
          <a:solidFill>
            <a:srgbClr val="FFFFFF"/>
          </a:solidFill>
          <a:latin typeface="Corbel" panose="020B0503020204020204" charset="0"/>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8194" name="Title 8193"/>
          <p:cNvSpPr txBox="1">
            <a:spLocks noGrp="1"/>
          </p:cNvSpPr>
          <p:nvPr>
            <p:ph type="title"/>
          </p:nvPr>
        </p:nvSpPr>
        <p:spPr>
          <a:xfrm>
            <a:off x="838200" y="365125"/>
            <a:ext cx="10515600" cy="1325563"/>
          </a:xfrm>
          <a:prstGeom prst="rect">
            <a:avLst/>
          </a:prstGeom>
          <a:noFill/>
          <a:ln w="9525">
            <a:noFill/>
          </a:ln>
        </p:spPr>
        <p:txBody>
          <a:bodyPr lIns="91440" tIns="45720" rIns="91440" bIns="45720" anchor="ctr"/>
          <a:lstStyle/>
          <a:p>
            <a:pPr lvl="0"/>
            <a:r>
              <a:t>Click to edit Master title style</a:t>
            </a:r>
          </a:p>
        </p:txBody>
      </p:sp>
      <p:sp>
        <p:nvSpPr>
          <p:cNvPr id="8195" name="Text Placeholder 8194"/>
          <p:cNvSpPr txBox="1">
            <a:spLocks noGrp="1"/>
          </p:cNvSpPr>
          <p:nvPr>
            <p:ph type="body" idx="1"/>
          </p:nvPr>
        </p:nvSpPr>
        <p:spPr>
          <a:xfrm>
            <a:off x="1119188" y="1825625"/>
            <a:ext cx="10234612" cy="4351338"/>
          </a:xfrm>
          <a:prstGeom prst="rect">
            <a:avLst/>
          </a:prstGeom>
          <a:noFill/>
          <a:ln w="9525">
            <a:noFill/>
          </a:ln>
        </p:spPr>
        <p:txBody>
          <a:bodyPr lIns="91440" tIns="45720" rIns="91440" bIns="45720"/>
          <a:lstStyle/>
          <a:p>
            <a:pPr lvl="0"/>
            <a:r>
              <a:t>Click to edit Master text styles</a:t>
            </a:r>
          </a:p>
          <a:p>
            <a:pPr lvl="1"/>
            <a:r>
              <a:t>Second level</a:t>
            </a:r>
          </a:p>
          <a:p>
            <a:pPr lvl="2"/>
            <a:r>
              <a:t>Third level</a:t>
            </a:r>
          </a:p>
          <a:p>
            <a:pPr lvl="3"/>
            <a:r>
              <a:t>Fourth level</a:t>
            </a:r>
          </a:p>
          <a:p>
            <a:pPr lvl="4"/>
            <a:r>
              <a:t>Fifth level</a:t>
            </a:r>
          </a:p>
        </p:txBody>
      </p:sp>
      <p:sp>
        <p:nvSpPr>
          <p:cNvPr id="8196" name="Date Placeholder 8195"/>
          <p:cNvSpPr txBox="1">
            <a:spLocks noGrp="1"/>
          </p:cNvSpPr>
          <p:nvPr>
            <p:ph type="dt" sz="half" idx="2"/>
          </p:nvPr>
        </p:nvSpPr>
        <p:spPr>
          <a:xfrm>
            <a:off x="838200" y="6356350"/>
            <a:ext cx="2743200" cy="365125"/>
          </a:xfrm>
          <a:prstGeom prst="rect">
            <a:avLst/>
          </a:prstGeom>
          <a:noFill/>
          <a:ln w="9525">
            <a:noFill/>
          </a:ln>
        </p:spPr>
        <p:txBody>
          <a:bodyPr lIns="91440" tIns="45720" rIns="91440" bIns="45720" anchor="ctr"/>
          <a:lstStyle>
            <a:lvl1pPr>
              <a:defRPr/>
            </a:lvl1pPr>
          </a:lstStyle>
          <a:p>
            <a:pPr lvl="0" rtl="0" eaLnBrk="1" latinLnBrk="0" hangingPunct="1"/>
            <a:endParaRPr/>
          </a:p>
        </p:txBody>
      </p:sp>
      <p:sp>
        <p:nvSpPr>
          <p:cNvPr id="8197" name="Footer Placeholder 8196"/>
          <p:cNvSpPr txBox="1">
            <a:spLocks noGrp="1"/>
          </p:cNvSpPr>
          <p:nvPr>
            <p:ph type="ftr" sz="quarter" idx="3"/>
          </p:nvPr>
        </p:nvSpPr>
        <p:spPr>
          <a:xfrm>
            <a:off x="4038600" y="6356350"/>
            <a:ext cx="4114800" cy="365125"/>
          </a:xfrm>
          <a:prstGeom prst="rect">
            <a:avLst/>
          </a:prstGeom>
          <a:noFill/>
          <a:ln w="9525">
            <a:noFill/>
          </a:ln>
        </p:spPr>
        <p:txBody>
          <a:bodyPr lIns="91440" tIns="45720" rIns="91440" bIns="45720" anchor="ctr"/>
          <a:lstStyle>
            <a:lvl1pPr>
              <a:defRPr/>
            </a:lvl1pPr>
          </a:lstStyle>
          <a:p>
            <a:pPr lvl="0" rtl="0" eaLnBrk="1" latinLnBrk="0" hangingPunct="1"/>
            <a:endParaRPr/>
          </a:p>
        </p:txBody>
      </p:sp>
      <p:sp>
        <p:nvSpPr>
          <p:cNvPr id="8198" name="Slide Number Placeholder 8197"/>
          <p:cNvSpPr txBox="1">
            <a:spLocks noGrp="1"/>
          </p:cNvSpPr>
          <p:nvPr>
            <p:ph type="sldNum" sz="quarter" idx="4"/>
          </p:nvPr>
        </p:nvSpPr>
        <p:spPr>
          <a:xfrm>
            <a:off x="8610600" y="6356350"/>
            <a:ext cx="2743200" cy="365125"/>
          </a:xfrm>
          <a:prstGeom prst="rect">
            <a:avLst/>
          </a:prstGeom>
          <a:noFill/>
          <a:ln w="9525">
            <a:noFill/>
          </a:ln>
        </p:spPr>
        <p:txBody>
          <a:bodyPr lIns="91440" tIns="45720" rIns="91440" bIns="45720" anchor="ctr"/>
          <a:lstStyle>
            <a:lvl1pPr>
              <a:defRPr/>
            </a:lvl1pPr>
          </a:lstStyle>
          <a:p>
            <a:pPr lvl="0" rtl="0" eaLnBrk="1" latinLnBrk="0" hangingPunct="1"/>
            <a:r>
              <a:t>#</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lvl="0" algn="l" rtl="0" eaLnBrk="1" latinLnBrk="0" hangingPunct="1">
        <a:lnSpc>
          <a:spcPct val="90000"/>
        </a:lnSpc>
        <a:buNone/>
        <a:defRPr sz="5400" b="0" kern="1200">
          <a:solidFill>
            <a:srgbClr val="EDEDED"/>
          </a:solidFill>
          <a:latin typeface="+mj-lt"/>
          <a:ea typeface="+mj-ea"/>
          <a:cs typeface="+mj-cs"/>
        </a:defRPr>
      </a:lvl1pPr>
    </p:titleStyle>
    <p:bodyStyle>
      <a:lvl1pPr marL="228600" lvl="0" indent="-228600" algn="l" rtl="0" eaLnBrk="1" latinLnBrk="0" hangingPunct="1">
        <a:lnSpc>
          <a:spcPct val="90000"/>
        </a:lnSpc>
        <a:spcBef>
          <a:spcPts val="1000"/>
        </a:spcBef>
        <a:buFont typeface="Arial" panose="020B0604020202020204" pitchFamily="34" charset="0"/>
        <a:buChar char="•"/>
        <a:defRPr sz="2800" kern="1200">
          <a:solidFill>
            <a:srgbClr val="EDEDED"/>
          </a:solidFill>
          <a:latin typeface="+mn-lt"/>
          <a:ea typeface="+mn-ea"/>
          <a:cs typeface="+mn-cs"/>
        </a:defRPr>
      </a:lvl1pPr>
      <a:lvl2pPr marL="685800" lvl="1" indent="-228600" algn="l" rtl="0" eaLnBrk="1" latinLnBrk="0" hangingPunct="1">
        <a:lnSpc>
          <a:spcPct val="90000"/>
        </a:lnSpc>
        <a:spcBef>
          <a:spcPts val="500"/>
        </a:spcBef>
        <a:buFont typeface="Arial" panose="020B0604020202020204" pitchFamily="34" charset="0"/>
        <a:buChar char="•"/>
        <a:defRPr sz="2400" kern="1200">
          <a:solidFill>
            <a:srgbClr val="EDEDED"/>
          </a:solidFill>
          <a:latin typeface="Corbel" panose="020B0503020204020204" charset="0"/>
          <a:ea typeface="+mn-ea"/>
          <a:cs typeface="+mn-cs"/>
        </a:defRPr>
      </a:lvl2pPr>
      <a:lvl3pPr marL="1143000" lvl="2" indent="-228600" algn="l" rtl="0" eaLnBrk="1" latinLnBrk="0" hangingPunct="1">
        <a:lnSpc>
          <a:spcPct val="90000"/>
        </a:lnSpc>
        <a:spcBef>
          <a:spcPts val="500"/>
        </a:spcBef>
        <a:buFont typeface="Arial" panose="020B0604020202020204" pitchFamily="34" charset="0"/>
        <a:buChar char="•"/>
        <a:defRPr sz="2000" kern="1200">
          <a:solidFill>
            <a:srgbClr val="EDEDED"/>
          </a:solidFill>
          <a:latin typeface="Corbel" panose="020B0503020204020204" charset="0"/>
          <a:ea typeface="+mn-ea"/>
          <a:cs typeface="+mn-cs"/>
        </a:defRPr>
      </a:lvl3pPr>
      <a:lvl4pPr marL="1600200" lvl="3"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4pPr>
      <a:lvl5pPr marL="2057400" lvl="4"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5pPr>
      <a:lvl6pPr marL="2514600" lvl="5"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6pPr>
      <a:lvl7pPr marL="2971800" lvl="6"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7pPr>
      <a:lvl8pPr marL="3429000" lvl="7"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8pPr>
      <a:lvl9pPr marL="3886200" lvl="8"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9pPr>
    </p:bodyStyle>
    <p:otherStyle>
      <a:lvl1pPr marL="0" lvl="0" indent="0" algn="l" rtl="0" eaLnBrk="1" latinLnBrk="0" hangingPunct="1">
        <a:defRPr sz="1800" kern="1200">
          <a:solidFill>
            <a:srgbClr val="FFFFFF"/>
          </a:solidFill>
          <a:latin typeface="+mn-lt"/>
          <a:ea typeface="+mn-ea"/>
          <a:cs typeface="+mn-cs"/>
        </a:defRPr>
      </a:lvl1pPr>
      <a:lvl2pPr marL="457200" lvl="1" indent="-457200" algn="l" rtl="0" eaLnBrk="1" latinLnBrk="0" hangingPunct="1">
        <a:defRPr sz="1800" kern="1200">
          <a:solidFill>
            <a:srgbClr val="FFFFFF"/>
          </a:solidFill>
          <a:latin typeface="Corbel" panose="020B0503020204020204" charset="0"/>
          <a:ea typeface="+mn-ea"/>
          <a:cs typeface="+mn-cs"/>
        </a:defRPr>
      </a:lvl2pPr>
      <a:lvl3pPr marL="914400" lvl="2" indent="-914400" algn="l" rtl="0" eaLnBrk="1" latinLnBrk="0" hangingPunct="1">
        <a:defRPr sz="1800" kern="1200">
          <a:solidFill>
            <a:srgbClr val="FFFFFF"/>
          </a:solidFill>
          <a:latin typeface="Corbel" panose="020B0503020204020204" charset="0"/>
          <a:ea typeface="+mn-ea"/>
          <a:cs typeface="+mn-cs"/>
        </a:defRPr>
      </a:lvl3pPr>
      <a:lvl4pPr marL="1371600" lvl="3" indent="-1371600" algn="l" rtl="0" eaLnBrk="1" latinLnBrk="0" hangingPunct="1">
        <a:defRPr sz="1800" kern="1200">
          <a:solidFill>
            <a:srgbClr val="FFFFFF"/>
          </a:solidFill>
          <a:latin typeface="Corbel" panose="020B0503020204020204" charset="0"/>
          <a:ea typeface="+mn-ea"/>
          <a:cs typeface="+mn-cs"/>
        </a:defRPr>
      </a:lvl4pPr>
      <a:lvl5pPr marL="1828800" lvl="4" indent="-1828800" algn="l" rtl="0" eaLnBrk="1" latinLnBrk="0" hangingPunct="1">
        <a:defRPr sz="1800" kern="1200">
          <a:solidFill>
            <a:srgbClr val="FFFFFF"/>
          </a:solidFill>
          <a:latin typeface="Corbel" panose="020B0503020204020204" charset="0"/>
          <a:ea typeface="+mn-ea"/>
          <a:cs typeface="+mn-cs"/>
        </a:defRPr>
      </a:lvl5pPr>
      <a:lvl6pPr marL="2286000" lvl="5" indent="-1828800" algn="l" rtl="0" eaLnBrk="1" latinLnBrk="0" hangingPunct="1">
        <a:defRPr sz="1800" kern="1200">
          <a:solidFill>
            <a:srgbClr val="FFFFFF"/>
          </a:solidFill>
          <a:latin typeface="Corbel" panose="020B0503020204020204" charset="0"/>
          <a:ea typeface="+mn-ea"/>
          <a:cs typeface="+mn-cs"/>
        </a:defRPr>
      </a:lvl6pPr>
      <a:lvl7pPr marL="2743200" lvl="6" indent="-1828800" algn="l" rtl="0" eaLnBrk="1" latinLnBrk="0" hangingPunct="1">
        <a:defRPr sz="1800" kern="1200">
          <a:solidFill>
            <a:srgbClr val="FFFFFF"/>
          </a:solidFill>
          <a:latin typeface="Corbel" panose="020B0503020204020204" charset="0"/>
          <a:ea typeface="+mn-ea"/>
          <a:cs typeface="+mn-cs"/>
        </a:defRPr>
      </a:lvl7pPr>
      <a:lvl8pPr marL="3200400" lvl="7" indent="-1828800" algn="l" rtl="0" eaLnBrk="1" latinLnBrk="0" hangingPunct="1">
        <a:defRPr sz="1800" kern="1200">
          <a:solidFill>
            <a:srgbClr val="FFFFFF"/>
          </a:solidFill>
          <a:latin typeface="Corbel" panose="020B0503020204020204" charset="0"/>
          <a:ea typeface="+mn-ea"/>
          <a:cs typeface="+mn-cs"/>
        </a:defRPr>
      </a:lvl8pPr>
      <a:lvl9pPr marL="3657600" lvl="8" indent="-1828800" algn="l" rtl="0" eaLnBrk="1" latinLnBrk="0" hangingPunct="1">
        <a:defRPr sz="1800" kern="1200">
          <a:solidFill>
            <a:srgbClr val="FFFFFF"/>
          </a:solidFill>
          <a:latin typeface="Corbel" panose="020B0503020204020204" charset="0"/>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9218" name="Title 9217"/>
          <p:cNvSpPr txBox="1">
            <a:spLocks noGrp="1"/>
          </p:cNvSpPr>
          <p:nvPr>
            <p:ph type="title"/>
          </p:nvPr>
        </p:nvSpPr>
        <p:spPr>
          <a:xfrm>
            <a:off x="838200" y="365125"/>
            <a:ext cx="10515600" cy="1325563"/>
          </a:xfrm>
          <a:prstGeom prst="rect">
            <a:avLst/>
          </a:prstGeom>
          <a:noFill/>
          <a:ln w="9525">
            <a:noFill/>
          </a:ln>
        </p:spPr>
        <p:txBody>
          <a:bodyPr lIns="91440" tIns="45720" rIns="91440" bIns="45720" anchor="ctr"/>
          <a:lstStyle/>
          <a:p>
            <a:pPr lvl="0"/>
            <a:r>
              <a:t>Click to edit Master title style</a:t>
            </a:r>
          </a:p>
        </p:txBody>
      </p:sp>
      <p:sp>
        <p:nvSpPr>
          <p:cNvPr id="9219" name="Text Placeholder 9218"/>
          <p:cNvSpPr txBox="1">
            <a:spLocks noGrp="1"/>
          </p:cNvSpPr>
          <p:nvPr>
            <p:ph type="body" idx="1"/>
          </p:nvPr>
        </p:nvSpPr>
        <p:spPr>
          <a:xfrm>
            <a:off x="1119188" y="1825625"/>
            <a:ext cx="10234612" cy="4351338"/>
          </a:xfrm>
          <a:prstGeom prst="rect">
            <a:avLst/>
          </a:prstGeom>
          <a:noFill/>
          <a:ln w="9525">
            <a:noFill/>
          </a:ln>
        </p:spPr>
        <p:txBody>
          <a:bodyPr lIns="91440" tIns="45720" rIns="91440" bIns="45720"/>
          <a:lstStyle/>
          <a:p>
            <a:pPr lvl="0"/>
            <a:r>
              <a:t>Click to edit Master text styles</a:t>
            </a:r>
          </a:p>
          <a:p>
            <a:pPr lvl="1"/>
            <a:r>
              <a:t>Second level</a:t>
            </a:r>
          </a:p>
          <a:p>
            <a:pPr lvl="2"/>
            <a:r>
              <a:t>Third level</a:t>
            </a:r>
          </a:p>
          <a:p>
            <a:pPr lvl="3"/>
            <a:r>
              <a:t>Fourth level</a:t>
            </a:r>
          </a:p>
          <a:p>
            <a:pPr lvl="4"/>
            <a:r>
              <a:t>Fifth level</a:t>
            </a:r>
          </a:p>
        </p:txBody>
      </p:sp>
      <p:sp>
        <p:nvSpPr>
          <p:cNvPr id="9220" name="Date Placeholder 9219"/>
          <p:cNvSpPr txBox="1">
            <a:spLocks noGrp="1"/>
          </p:cNvSpPr>
          <p:nvPr>
            <p:ph type="dt" sz="half" idx="2"/>
          </p:nvPr>
        </p:nvSpPr>
        <p:spPr>
          <a:xfrm>
            <a:off x="838200" y="6356350"/>
            <a:ext cx="2743200" cy="365125"/>
          </a:xfrm>
          <a:prstGeom prst="rect">
            <a:avLst/>
          </a:prstGeom>
          <a:noFill/>
          <a:ln w="9525">
            <a:noFill/>
          </a:ln>
        </p:spPr>
        <p:txBody>
          <a:bodyPr lIns="91440" tIns="45720" rIns="91440" bIns="45720" anchor="ctr"/>
          <a:lstStyle>
            <a:lvl1pPr>
              <a:defRPr/>
            </a:lvl1pPr>
          </a:lstStyle>
          <a:p>
            <a:pPr lvl="0" rtl="0" eaLnBrk="1" latinLnBrk="0" hangingPunct="1"/>
            <a:endParaRPr/>
          </a:p>
        </p:txBody>
      </p:sp>
      <p:sp>
        <p:nvSpPr>
          <p:cNvPr id="9221" name="Footer Placeholder 9220"/>
          <p:cNvSpPr txBox="1">
            <a:spLocks noGrp="1"/>
          </p:cNvSpPr>
          <p:nvPr>
            <p:ph type="ftr" sz="quarter" idx="3"/>
          </p:nvPr>
        </p:nvSpPr>
        <p:spPr>
          <a:xfrm>
            <a:off x="4038600" y="6356350"/>
            <a:ext cx="4114800" cy="365125"/>
          </a:xfrm>
          <a:prstGeom prst="rect">
            <a:avLst/>
          </a:prstGeom>
          <a:noFill/>
          <a:ln w="9525">
            <a:noFill/>
          </a:ln>
        </p:spPr>
        <p:txBody>
          <a:bodyPr lIns="91440" tIns="45720" rIns="91440" bIns="45720" anchor="ctr"/>
          <a:lstStyle>
            <a:lvl1pPr>
              <a:defRPr/>
            </a:lvl1pPr>
          </a:lstStyle>
          <a:p>
            <a:pPr lvl="0" rtl="0" eaLnBrk="1" latinLnBrk="0" hangingPunct="1"/>
            <a:endParaRPr/>
          </a:p>
        </p:txBody>
      </p:sp>
      <p:sp>
        <p:nvSpPr>
          <p:cNvPr id="9222" name="Slide Number Placeholder 9221"/>
          <p:cNvSpPr txBox="1">
            <a:spLocks noGrp="1"/>
          </p:cNvSpPr>
          <p:nvPr>
            <p:ph type="sldNum" sz="quarter" idx="4"/>
          </p:nvPr>
        </p:nvSpPr>
        <p:spPr>
          <a:xfrm>
            <a:off x="8610600" y="6356350"/>
            <a:ext cx="2743200" cy="365125"/>
          </a:xfrm>
          <a:prstGeom prst="rect">
            <a:avLst/>
          </a:prstGeom>
          <a:noFill/>
          <a:ln w="9525">
            <a:noFill/>
          </a:ln>
        </p:spPr>
        <p:txBody>
          <a:bodyPr lIns="91440" tIns="45720" rIns="91440" bIns="45720" anchor="ctr"/>
          <a:lstStyle>
            <a:lvl1pPr>
              <a:defRPr/>
            </a:lvl1pPr>
          </a:lstStyle>
          <a:p>
            <a:pPr lvl="0" rtl="0" eaLnBrk="1" latinLnBrk="0" hangingPunct="1"/>
            <a:r>
              <a:t>#</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lvl="0" algn="l" rtl="0" eaLnBrk="1" latinLnBrk="0" hangingPunct="1">
        <a:lnSpc>
          <a:spcPct val="90000"/>
        </a:lnSpc>
        <a:buNone/>
        <a:defRPr sz="5400" b="0" kern="1200">
          <a:solidFill>
            <a:srgbClr val="EDEDED"/>
          </a:solidFill>
          <a:latin typeface="+mj-lt"/>
          <a:ea typeface="+mj-ea"/>
          <a:cs typeface="+mj-cs"/>
        </a:defRPr>
      </a:lvl1pPr>
    </p:titleStyle>
    <p:bodyStyle>
      <a:lvl1pPr marL="228600" lvl="0" indent="-228600" algn="l" rtl="0" eaLnBrk="1" latinLnBrk="0" hangingPunct="1">
        <a:lnSpc>
          <a:spcPct val="90000"/>
        </a:lnSpc>
        <a:spcBef>
          <a:spcPts val="1000"/>
        </a:spcBef>
        <a:buFont typeface="Arial" panose="020B0604020202020204" pitchFamily="34" charset="0"/>
        <a:buChar char="•"/>
        <a:defRPr sz="2800" kern="1200">
          <a:solidFill>
            <a:srgbClr val="EDEDED"/>
          </a:solidFill>
          <a:latin typeface="+mn-lt"/>
          <a:ea typeface="+mn-ea"/>
          <a:cs typeface="+mn-cs"/>
        </a:defRPr>
      </a:lvl1pPr>
      <a:lvl2pPr marL="685800" lvl="1" indent="-228600" algn="l" rtl="0" eaLnBrk="1" latinLnBrk="0" hangingPunct="1">
        <a:lnSpc>
          <a:spcPct val="90000"/>
        </a:lnSpc>
        <a:spcBef>
          <a:spcPts val="500"/>
        </a:spcBef>
        <a:buFont typeface="Arial" panose="020B0604020202020204" pitchFamily="34" charset="0"/>
        <a:buChar char="•"/>
        <a:defRPr sz="2400" kern="1200">
          <a:solidFill>
            <a:srgbClr val="EDEDED"/>
          </a:solidFill>
          <a:latin typeface="Corbel" panose="020B0503020204020204" charset="0"/>
          <a:ea typeface="+mn-ea"/>
          <a:cs typeface="+mn-cs"/>
        </a:defRPr>
      </a:lvl2pPr>
      <a:lvl3pPr marL="1143000" lvl="2" indent="-228600" algn="l" rtl="0" eaLnBrk="1" latinLnBrk="0" hangingPunct="1">
        <a:lnSpc>
          <a:spcPct val="90000"/>
        </a:lnSpc>
        <a:spcBef>
          <a:spcPts val="500"/>
        </a:spcBef>
        <a:buFont typeface="Arial" panose="020B0604020202020204" pitchFamily="34" charset="0"/>
        <a:buChar char="•"/>
        <a:defRPr sz="2000" kern="1200">
          <a:solidFill>
            <a:srgbClr val="EDEDED"/>
          </a:solidFill>
          <a:latin typeface="Corbel" panose="020B0503020204020204" charset="0"/>
          <a:ea typeface="+mn-ea"/>
          <a:cs typeface="+mn-cs"/>
        </a:defRPr>
      </a:lvl3pPr>
      <a:lvl4pPr marL="1600200" lvl="3"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4pPr>
      <a:lvl5pPr marL="2057400" lvl="4"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5pPr>
      <a:lvl6pPr marL="2514600" lvl="5"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6pPr>
      <a:lvl7pPr marL="2971800" lvl="6"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7pPr>
      <a:lvl8pPr marL="3429000" lvl="7"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8pPr>
      <a:lvl9pPr marL="3886200" lvl="8"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9pPr>
    </p:bodyStyle>
    <p:otherStyle>
      <a:lvl1pPr marL="0" lvl="0" indent="0" algn="l" rtl="0" eaLnBrk="1" latinLnBrk="0" hangingPunct="1">
        <a:defRPr sz="1800" kern="1200">
          <a:solidFill>
            <a:srgbClr val="FFFFFF"/>
          </a:solidFill>
          <a:latin typeface="+mn-lt"/>
          <a:ea typeface="+mn-ea"/>
          <a:cs typeface="+mn-cs"/>
        </a:defRPr>
      </a:lvl1pPr>
      <a:lvl2pPr marL="457200" lvl="1" indent="-457200" algn="l" rtl="0" eaLnBrk="1" latinLnBrk="0" hangingPunct="1">
        <a:defRPr sz="1800" kern="1200">
          <a:solidFill>
            <a:srgbClr val="FFFFFF"/>
          </a:solidFill>
          <a:latin typeface="Corbel" panose="020B0503020204020204" charset="0"/>
          <a:ea typeface="+mn-ea"/>
          <a:cs typeface="+mn-cs"/>
        </a:defRPr>
      </a:lvl2pPr>
      <a:lvl3pPr marL="914400" lvl="2" indent="-914400" algn="l" rtl="0" eaLnBrk="1" latinLnBrk="0" hangingPunct="1">
        <a:defRPr sz="1800" kern="1200">
          <a:solidFill>
            <a:srgbClr val="FFFFFF"/>
          </a:solidFill>
          <a:latin typeface="Corbel" panose="020B0503020204020204" charset="0"/>
          <a:ea typeface="+mn-ea"/>
          <a:cs typeface="+mn-cs"/>
        </a:defRPr>
      </a:lvl3pPr>
      <a:lvl4pPr marL="1371600" lvl="3" indent="-1371600" algn="l" rtl="0" eaLnBrk="1" latinLnBrk="0" hangingPunct="1">
        <a:defRPr sz="1800" kern="1200">
          <a:solidFill>
            <a:srgbClr val="FFFFFF"/>
          </a:solidFill>
          <a:latin typeface="Corbel" panose="020B0503020204020204" charset="0"/>
          <a:ea typeface="+mn-ea"/>
          <a:cs typeface="+mn-cs"/>
        </a:defRPr>
      </a:lvl4pPr>
      <a:lvl5pPr marL="1828800" lvl="4" indent="-1828800" algn="l" rtl="0" eaLnBrk="1" latinLnBrk="0" hangingPunct="1">
        <a:defRPr sz="1800" kern="1200">
          <a:solidFill>
            <a:srgbClr val="FFFFFF"/>
          </a:solidFill>
          <a:latin typeface="Corbel" panose="020B0503020204020204" charset="0"/>
          <a:ea typeface="+mn-ea"/>
          <a:cs typeface="+mn-cs"/>
        </a:defRPr>
      </a:lvl5pPr>
      <a:lvl6pPr marL="2286000" lvl="5" indent="-1828800" algn="l" rtl="0" eaLnBrk="1" latinLnBrk="0" hangingPunct="1">
        <a:defRPr sz="1800" kern="1200">
          <a:solidFill>
            <a:srgbClr val="FFFFFF"/>
          </a:solidFill>
          <a:latin typeface="Corbel" panose="020B0503020204020204" charset="0"/>
          <a:ea typeface="+mn-ea"/>
          <a:cs typeface="+mn-cs"/>
        </a:defRPr>
      </a:lvl6pPr>
      <a:lvl7pPr marL="2743200" lvl="6" indent="-1828800" algn="l" rtl="0" eaLnBrk="1" latinLnBrk="0" hangingPunct="1">
        <a:defRPr sz="1800" kern="1200">
          <a:solidFill>
            <a:srgbClr val="FFFFFF"/>
          </a:solidFill>
          <a:latin typeface="Corbel" panose="020B0503020204020204" charset="0"/>
          <a:ea typeface="+mn-ea"/>
          <a:cs typeface="+mn-cs"/>
        </a:defRPr>
      </a:lvl7pPr>
      <a:lvl8pPr marL="3200400" lvl="7" indent="-1828800" algn="l" rtl="0" eaLnBrk="1" latinLnBrk="0" hangingPunct="1">
        <a:defRPr sz="1800" kern="1200">
          <a:solidFill>
            <a:srgbClr val="FFFFFF"/>
          </a:solidFill>
          <a:latin typeface="Corbel" panose="020B0503020204020204" charset="0"/>
          <a:ea typeface="+mn-ea"/>
          <a:cs typeface="+mn-cs"/>
        </a:defRPr>
      </a:lvl8pPr>
      <a:lvl9pPr marL="3657600" lvl="8" indent="-1828800" algn="l" rtl="0" eaLnBrk="1" latinLnBrk="0" hangingPunct="1">
        <a:defRPr sz="1800" kern="1200">
          <a:solidFill>
            <a:srgbClr val="FFFFFF"/>
          </a:solidFill>
          <a:latin typeface="Corbel" panose="020B0503020204020204" charset="0"/>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42" name="Title 10241"/>
          <p:cNvSpPr txBox="1">
            <a:spLocks noGrp="1"/>
          </p:cNvSpPr>
          <p:nvPr>
            <p:ph type="title"/>
          </p:nvPr>
        </p:nvSpPr>
        <p:spPr>
          <a:xfrm>
            <a:off x="838200" y="365125"/>
            <a:ext cx="10515600" cy="1325563"/>
          </a:xfrm>
          <a:prstGeom prst="rect">
            <a:avLst/>
          </a:prstGeom>
          <a:noFill/>
          <a:ln w="9525">
            <a:noFill/>
          </a:ln>
        </p:spPr>
        <p:txBody>
          <a:bodyPr lIns="91440" tIns="45720" rIns="91440" bIns="45720" anchor="ctr"/>
          <a:lstStyle/>
          <a:p>
            <a:pPr lvl="0"/>
            <a:r>
              <a:t>Click to edit Master title style</a:t>
            </a:r>
          </a:p>
        </p:txBody>
      </p:sp>
      <p:sp>
        <p:nvSpPr>
          <p:cNvPr id="10243" name="Text Placeholder 10242"/>
          <p:cNvSpPr txBox="1">
            <a:spLocks noGrp="1"/>
          </p:cNvSpPr>
          <p:nvPr>
            <p:ph type="body" idx="1"/>
          </p:nvPr>
        </p:nvSpPr>
        <p:spPr>
          <a:xfrm>
            <a:off x="1119188" y="1825625"/>
            <a:ext cx="10234612" cy="4351338"/>
          </a:xfrm>
          <a:prstGeom prst="rect">
            <a:avLst/>
          </a:prstGeom>
          <a:noFill/>
          <a:ln w="9525">
            <a:noFill/>
          </a:ln>
        </p:spPr>
        <p:txBody>
          <a:bodyPr lIns="91440" tIns="45720" rIns="91440" bIns="45720"/>
          <a:lstStyle/>
          <a:p>
            <a:pPr lvl="0"/>
            <a:r>
              <a:t>Click to edit Master text styles</a:t>
            </a:r>
          </a:p>
          <a:p>
            <a:pPr lvl="1"/>
            <a:r>
              <a:t>Second level</a:t>
            </a:r>
          </a:p>
          <a:p>
            <a:pPr lvl="2"/>
            <a:r>
              <a:t>Third level</a:t>
            </a:r>
          </a:p>
          <a:p>
            <a:pPr lvl="3"/>
            <a:r>
              <a:t>Fourth level</a:t>
            </a:r>
          </a:p>
          <a:p>
            <a:pPr lvl="4"/>
            <a:r>
              <a:t>Fifth level</a:t>
            </a:r>
          </a:p>
        </p:txBody>
      </p:sp>
      <p:sp>
        <p:nvSpPr>
          <p:cNvPr id="10244" name="Date Placeholder 10243"/>
          <p:cNvSpPr txBox="1">
            <a:spLocks noGrp="1"/>
          </p:cNvSpPr>
          <p:nvPr>
            <p:ph type="dt" sz="half" idx="2"/>
          </p:nvPr>
        </p:nvSpPr>
        <p:spPr>
          <a:xfrm>
            <a:off x="838200" y="6356350"/>
            <a:ext cx="2743200" cy="365125"/>
          </a:xfrm>
          <a:prstGeom prst="rect">
            <a:avLst/>
          </a:prstGeom>
          <a:noFill/>
          <a:ln w="9525">
            <a:noFill/>
          </a:ln>
        </p:spPr>
        <p:txBody>
          <a:bodyPr lIns="91440" tIns="45720" rIns="91440" bIns="45720" anchor="ctr"/>
          <a:lstStyle>
            <a:lvl1pPr>
              <a:defRPr/>
            </a:lvl1pPr>
          </a:lstStyle>
          <a:p>
            <a:pPr lvl="0" rtl="0" eaLnBrk="1" latinLnBrk="0" hangingPunct="1"/>
            <a:endParaRPr/>
          </a:p>
        </p:txBody>
      </p:sp>
      <p:sp>
        <p:nvSpPr>
          <p:cNvPr id="10245" name="Footer Placeholder 10244"/>
          <p:cNvSpPr txBox="1">
            <a:spLocks noGrp="1"/>
          </p:cNvSpPr>
          <p:nvPr>
            <p:ph type="ftr" sz="quarter" idx="3"/>
          </p:nvPr>
        </p:nvSpPr>
        <p:spPr>
          <a:xfrm>
            <a:off x="4038600" y="6356350"/>
            <a:ext cx="4114800" cy="365125"/>
          </a:xfrm>
          <a:prstGeom prst="rect">
            <a:avLst/>
          </a:prstGeom>
          <a:noFill/>
          <a:ln w="9525">
            <a:noFill/>
          </a:ln>
        </p:spPr>
        <p:txBody>
          <a:bodyPr lIns="91440" tIns="45720" rIns="91440" bIns="45720" anchor="ctr"/>
          <a:lstStyle>
            <a:lvl1pPr>
              <a:defRPr/>
            </a:lvl1pPr>
          </a:lstStyle>
          <a:p>
            <a:pPr lvl="0" rtl="0" eaLnBrk="1" latinLnBrk="0" hangingPunct="1"/>
            <a:endParaRPr/>
          </a:p>
        </p:txBody>
      </p:sp>
      <p:sp>
        <p:nvSpPr>
          <p:cNvPr id="10246" name="Slide Number Placeholder 10245"/>
          <p:cNvSpPr txBox="1">
            <a:spLocks noGrp="1"/>
          </p:cNvSpPr>
          <p:nvPr>
            <p:ph type="sldNum" sz="quarter" idx="4"/>
          </p:nvPr>
        </p:nvSpPr>
        <p:spPr>
          <a:xfrm>
            <a:off x="8610600" y="6356350"/>
            <a:ext cx="2743200" cy="365125"/>
          </a:xfrm>
          <a:prstGeom prst="rect">
            <a:avLst/>
          </a:prstGeom>
          <a:noFill/>
          <a:ln w="9525">
            <a:noFill/>
          </a:ln>
        </p:spPr>
        <p:txBody>
          <a:bodyPr lIns="91440" tIns="45720" rIns="91440" bIns="45720" anchor="ctr"/>
          <a:lstStyle>
            <a:lvl1pPr>
              <a:defRPr/>
            </a:lvl1pPr>
          </a:lstStyle>
          <a:p>
            <a:pPr lvl="0" rtl="0" eaLnBrk="1" latinLnBrk="0" hangingPunct="1"/>
            <a:r>
              <a:t>#</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lvl="0" algn="l" rtl="0" eaLnBrk="1" latinLnBrk="0" hangingPunct="1">
        <a:lnSpc>
          <a:spcPct val="90000"/>
        </a:lnSpc>
        <a:buNone/>
        <a:defRPr sz="5400" b="0" kern="1200">
          <a:solidFill>
            <a:srgbClr val="EDEDED"/>
          </a:solidFill>
          <a:latin typeface="+mj-lt"/>
          <a:ea typeface="+mj-ea"/>
          <a:cs typeface="+mj-cs"/>
        </a:defRPr>
      </a:lvl1pPr>
    </p:titleStyle>
    <p:bodyStyle>
      <a:lvl1pPr marL="228600" lvl="0" indent="-228600" algn="l" rtl="0" eaLnBrk="1" latinLnBrk="0" hangingPunct="1">
        <a:lnSpc>
          <a:spcPct val="90000"/>
        </a:lnSpc>
        <a:spcBef>
          <a:spcPts val="1000"/>
        </a:spcBef>
        <a:buFont typeface="Arial" panose="020B0604020202020204" pitchFamily="34" charset="0"/>
        <a:buChar char="•"/>
        <a:defRPr sz="2800" kern="1200">
          <a:solidFill>
            <a:srgbClr val="EDEDED"/>
          </a:solidFill>
          <a:latin typeface="+mn-lt"/>
          <a:ea typeface="+mn-ea"/>
          <a:cs typeface="+mn-cs"/>
        </a:defRPr>
      </a:lvl1pPr>
      <a:lvl2pPr marL="685800" lvl="1" indent="-228600" algn="l" rtl="0" eaLnBrk="1" latinLnBrk="0" hangingPunct="1">
        <a:lnSpc>
          <a:spcPct val="90000"/>
        </a:lnSpc>
        <a:spcBef>
          <a:spcPts val="500"/>
        </a:spcBef>
        <a:buFont typeface="Arial" panose="020B0604020202020204" pitchFamily="34" charset="0"/>
        <a:buChar char="•"/>
        <a:defRPr sz="2400" kern="1200">
          <a:solidFill>
            <a:srgbClr val="EDEDED"/>
          </a:solidFill>
          <a:latin typeface="Corbel" panose="020B0503020204020204" charset="0"/>
          <a:ea typeface="+mn-ea"/>
          <a:cs typeface="+mn-cs"/>
        </a:defRPr>
      </a:lvl2pPr>
      <a:lvl3pPr marL="1143000" lvl="2" indent="-228600" algn="l" rtl="0" eaLnBrk="1" latinLnBrk="0" hangingPunct="1">
        <a:lnSpc>
          <a:spcPct val="90000"/>
        </a:lnSpc>
        <a:spcBef>
          <a:spcPts val="500"/>
        </a:spcBef>
        <a:buFont typeface="Arial" panose="020B0604020202020204" pitchFamily="34" charset="0"/>
        <a:buChar char="•"/>
        <a:defRPr sz="2000" kern="1200">
          <a:solidFill>
            <a:srgbClr val="EDEDED"/>
          </a:solidFill>
          <a:latin typeface="Corbel" panose="020B0503020204020204" charset="0"/>
          <a:ea typeface="+mn-ea"/>
          <a:cs typeface="+mn-cs"/>
        </a:defRPr>
      </a:lvl3pPr>
      <a:lvl4pPr marL="1600200" lvl="3"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4pPr>
      <a:lvl5pPr marL="2057400" lvl="4"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5pPr>
      <a:lvl6pPr marL="2514600" lvl="5"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6pPr>
      <a:lvl7pPr marL="2971800" lvl="6"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7pPr>
      <a:lvl8pPr marL="3429000" lvl="7"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8pPr>
      <a:lvl9pPr marL="3886200" lvl="8"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9pPr>
    </p:bodyStyle>
    <p:otherStyle>
      <a:lvl1pPr marL="0" lvl="0" indent="0" algn="l" rtl="0" eaLnBrk="1" latinLnBrk="0" hangingPunct="1">
        <a:defRPr sz="1800" kern="1200">
          <a:solidFill>
            <a:srgbClr val="FFFFFF"/>
          </a:solidFill>
          <a:latin typeface="+mn-lt"/>
          <a:ea typeface="+mn-ea"/>
          <a:cs typeface="+mn-cs"/>
        </a:defRPr>
      </a:lvl1pPr>
      <a:lvl2pPr marL="457200" lvl="1" indent="-457200" algn="l" rtl="0" eaLnBrk="1" latinLnBrk="0" hangingPunct="1">
        <a:defRPr sz="1800" kern="1200">
          <a:solidFill>
            <a:srgbClr val="FFFFFF"/>
          </a:solidFill>
          <a:latin typeface="Corbel" panose="020B0503020204020204" charset="0"/>
          <a:ea typeface="+mn-ea"/>
          <a:cs typeface="+mn-cs"/>
        </a:defRPr>
      </a:lvl2pPr>
      <a:lvl3pPr marL="914400" lvl="2" indent="-914400" algn="l" rtl="0" eaLnBrk="1" latinLnBrk="0" hangingPunct="1">
        <a:defRPr sz="1800" kern="1200">
          <a:solidFill>
            <a:srgbClr val="FFFFFF"/>
          </a:solidFill>
          <a:latin typeface="Corbel" panose="020B0503020204020204" charset="0"/>
          <a:ea typeface="+mn-ea"/>
          <a:cs typeface="+mn-cs"/>
        </a:defRPr>
      </a:lvl3pPr>
      <a:lvl4pPr marL="1371600" lvl="3" indent="-1371600" algn="l" rtl="0" eaLnBrk="1" latinLnBrk="0" hangingPunct="1">
        <a:defRPr sz="1800" kern="1200">
          <a:solidFill>
            <a:srgbClr val="FFFFFF"/>
          </a:solidFill>
          <a:latin typeface="Corbel" panose="020B0503020204020204" charset="0"/>
          <a:ea typeface="+mn-ea"/>
          <a:cs typeface="+mn-cs"/>
        </a:defRPr>
      </a:lvl4pPr>
      <a:lvl5pPr marL="1828800" lvl="4" indent="-1828800" algn="l" rtl="0" eaLnBrk="1" latinLnBrk="0" hangingPunct="1">
        <a:defRPr sz="1800" kern="1200">
          <a:solidFill>
            <a:srgbClr val="FFFFFF"/>
          </a:solidFill>
          <a:latin typeface="Corbel" panose="020B0503020204020204" charset="0"/>
          <a:ea typeface="+mn-ea"/>
          <a:cs typeface="+mn-cs"/>
        </a:defRPr>
      </a:lvl5pPr>
      <a:lvl6pPr marL="2286000" lvl="5" indent="-1828800" algn="l" rtl="0" eaLnBrk="1" latinLnBrk="0" hangingPunct="1">
        <a:defRPr sz="1800" kern="1200">
          <a:solidFill>
            <a:srgbClr val="FFFFFF"/>
          </a:solidFill>
          <a:latin typeface="Corbel" panose="020B0503020204020204" charset="0"/>
          <a:ea typeface="+mn-ea"/>
          <a:cs typeface="+mn-cs"/>
        </a:defRPr>
      </a:lvl6pPr>
      <a:lvl7pPr marL="2743200" lvl="6" indent="-1828800" algn="l" rtl="0" eaLnBrk="1" latinLnBrk="0" hangingPunct="1">
        <a:defRPr sz="1800" kern="1200">
          <a:solidFill>
            <a:srgbClr val="FFFFFF"/>
          </a:solidFill>
          <a:latin typeface="Corbel" panose="020B0503020204020204" charset="0"/>
          <a:ea typeface="+mn-ea"/>
          <a:cs typeface="+mn-cs"/>
        </a:defRPr>
      </a:lvl7pPr>
      <a:lvl8pPr marL="3200400" lvl="7" indent="-1828800" algn="l" rtl="0" eaLnBrk="1" latinLnBrk="0" hangingPunct="1">
        <a:defRPr sz="1800" kern="1200">
          <a:solidFill>
            <a:srgbClr val="FFFFFF"/>
          </a:solidFill>
          <a:latin typeface="Corbel" panose="020B0503020204020204" charset="0"/>
          <a:ea typeface="+mn-ea"/>
          <a:cs typeface="+mn-cs"/>
        </a:defRPr>
      </a:lvl8pPr>
      <a:lvl9pPr marL="3657600" lvl="8" indent="-1828800" algn="l" rtl="0" eaLnBrk="1" latinLnBrk="0" hangingPunct="1">
        <a:defRPr sz="1800" kern="1200">
          <a:solidFill>
            <a:srgbClr val="FFFFFF"/>
          </a:solidFill>
          <a:latin typeface="Corbel" panose="020B0503020204020204" charset="0"/>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1266" name="Title 11265"/>
          <p:cNvSpPr txBox="1">
            <a:spLocks noGrp="1"/>
          </p:cNvSpPr>
          <p:nvPr>
            <p:ph type="title"/>
          </p:nvPr>
        </p:nvSpPr>
        <p:spPr>
          <a:xfrm>
            <a:off x="838200" y="365125"/>
            <a:ext cx="10515600" cy="1325563"/>
          </a:xfrm>
          <a:prstGeom prst="rect">
            <a:avLst/>
          </a:prstGeom>
          <a:noFill/>
          <a:ln w="9525">
            <a:noFill/>
          </a:ln>
        </p:spPr>
        <p:txBody>
          <a:bodyPr lIns="91440" tIns="45720" rIns="91440" bIns="45720" anchor="ctr"/>
          <a:lstStyle/>
          <a:p>
            <a:pPr lvl="0"/>
            <a:r>
              <a:t>Click to edit Master title style</a:t>
            </a:r>
          </a:p>
        </p:txBody>
      </p:sp>
      <p:sp>
        <p:nvSpPr>
          <p:cNvPr id="11267" name="Text Placeholder 11266"/>
          <p:cNvSpPr txBox="1">
            <a:spLocks noGrp="1"/>
          </p:cNvSpPr>
          <p:nvPr>
            <p:ph type="body" idx="1"/>
          </p:nvPr>
        </p:nvSpPr>
        <p:spPr>
          <a:xfrm>
            <a:off x="1119188" y="1825625"/>
            <a:ext cx="10234612" cy="4351338"/>
          </a:xfrm>
          <a:prstGeom prst="rect">
            <a:avLst/>
          </a:prstGeom>
          <a:noFill/>
          <a:ln w="9525">
            <a:noFill/>
          </a:ln>
        </p:spPr>
        <p:txBody>
          <a:bodyPr lIns="91440" tIns="45720" rIns="91440" bIns="45720"/>
          <a:lstStyle/>
          <a:p>
            <a:pPr lvl="0"/>
            <a:r>
              <a:t>Click to edit Master text styles</a:t>
            </a:r>
          </a:p>
          <a:p>
            <a:pPr lvl="1"/>
            <a:r>
              <a:t>Second level</a:t>
            </a:r>
          </a:p>
          <a:p>
            <a:pPr lvl="2"/>
            <a:r>
              <a:t>Third level</a:t>
            </a:r>
          </a:p>
          <a:p>
            <a:pPr lvl="3"/>
            <a:r>
              <a:t>Fourth level</a:t>
            </a:r>
          </a:p>
          <a:p>
            <a:pPr lvl="4"/>
            <a:r>
              <a:t>Fifth level</a:t>
            </a:r>
          </a:p>
        </p:txBody>
      </p:sp>
      <p:sp>
        <p:nvSpPr>
          <p:cNvPr id="11268" name="Date Placeholder 11267"/>
          <p:cNvSpPr txBox="1">
            <a:spLocks noGrp="1"/>
          </p:cNvSpPr>
          <p:nvPr>
            <p:ph type="dt" sz="half" idx="2"/>
          </p:nvPr>
        </p:nvSpPr>
        <p:spPr>
          <a:xfrm>
            <a:off x="838200" y="6356350"/>
            <a:ext cx="2743200" cy="365125"/>
          </a:xfrm>
          <a:prstGeom prst="rect">
            <a:avLst/>
          </a:prstGeom>
          <a:noFill/>
          <a:ln w="9525">
            <a:noFill/>
          </a:ln>
        </p:spPr>
        <p:txBody>
          <a:bodyPr lIns="91440" tIns="45720" rIns="91440" bIns="45720" anchor="ctr"/>
          <a:lstStyle>
            <a:lvl1pPr>
              <a:defRPr/>
            </a:lvl1pPr>
          </a:lstStyle>
          <a:p>
            <a:pPr lvl="0" rtl="0" eaLnBrk="1" latinLnBrk="0" hangingPunct="1"/>
            <a:endParaRPr/>
          </a:p>
        </p:txBody>
      </p:sp>
      <p:sp>
        <p:nvSpPr>
          <p:cNvPr id="11269" name="Footer Placeholder 11268"/>
          <p:cNvSpPr txBox="1">
            <a:spLocks noGrp="1"/>
          </p:cNvSpPr>
          <p:nvPr>
            <p:ph type="ftr" sz="quarter" idx="3"/>
          </p:nvPr>
        </p:nvSpPr>
        <p:spPr>
          <a:xfrm>
            <a:off x="4038600" y="6356350"/>
            <a:ext cx="4114800" cy="365125"/>
          </a:xfrm>
          <a:prstGeom prst="rect">
            <a:avLst/>
          </a:prstGeom>
          <a:noFill/>
          <a:ln w="9525">
            <a:noFill/>
          </a:ln>
        </p:spPr>
        <p:txBody>
          <a:bodyPr lIns="91440" tIns="45720" rIns="91440" bIns="45720" anchor="ctr"/>
          <a:lstStyle>
            <a:lvl1pPr>
              <a:defRPr/>
            </a:lvl1pPr>
          </a:lstStyle>
          <a:p>
            <a:pPr lvl="0" rtl="0" eaLnBrk="1" latinLnBrk="0" hangingPunct="1"/>
            <a:endParaRPr/>
          </a:p>
        </p:txBody>
      </p:sp>
      <p:sp>
        <p:nvSpPr>
          <p:cNvPr id="11270" name="Slide Number Placeholder 11269"/>
          <p:cNvSpPr txBox="1">
            <a:spLocks noGrp="1"/>
          </p:cNvSpPr>
          <p:nvPr>
            <p:ph type="sldNum" sz="quarter" idx="4"/>
          </p:nvPr>
        </p:nvSpPr>
        <p:spPr>
          <a:xfrm>
            <a:off x="8610600" y="6356350"/>
            <a:ext cx="2743200" cy="365125"/>
          </a:xfrm>
          <a:prstGeom prst="rect">
            <a:avLst/>
          </a:prstGeom>
          <a:noFill/>
          <a:ln w="9525">
            <a:noFill/>
          </a:ln>
        </p:spPr>
        <p:txBody>
          <a:bodyPr lIns="91440" tIns="45720" rIns="91440" bIns="45720" anchor="ctr"/>
          <a:lstStyle>
            <a:lvl1pPr>
              <a:defRPr/>
            </a:lvl1pPr>
          </a:lstStyle>
          <a:p>
            <a:pPr lvl="0" rtl="0" eaLnBrk="1" latinLnBrk="0" hangingPunct="1"/>
            <a:r>
              <a:t>#</a:t>
            </a: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lvl="0" algn="l" rtl="0" eaLnBrk="1" latinLnBrk="0" hangingPunct="1">
        <a:lnSpc>
          <a:spcPct val="90000"/>
        </a:lnSpc>
        <a:buNone/>
        <a:defRPr sz="5400" b="0" kern="1200">
          <a:solidFill>
            <a:srgbClr val="EDEDED"/>
          </a:solidFill>
          <a:latin typeface="+mj-lt"/>
          <a:ea typeface="+mj-ea"/>
          <a:cs typeface="+mj-cs"/>
        </a:defRPr>
      </a:lvl1pPr>
    </p:titleStyle>
    <p:bodyStyle>
      <a:lvl1pPr marL="228600" lvl="0" indent="-228600" algn="l" rtl="0" eaLnBrk="1" latinLnBrk="0" hangingPunct="1">
        <a:lnSpc>
          <a:spcPct val="90000"/>
        </a:lnSpc>
        <a:spcBef>
          <a:spcPts val="1000"/>
        </a:spcBef>
        <a:buFont typeface="Arial" panose="020B0604020202020204" pitchFamily="34" charset="0"/>
        <a:buChar char="•"/>
        <a:defRPr sz="2800" kern="1200">
          <a:solidFill>
            <a:srgbClr val="EDEDED"/>
          </a:solidFill>
          <a:latin typeface="+mn-lt"/>
          <a:ea typeface="+mn-ea"/>
          <a:cs typeface="+mn-cs"/>
        </a:defRPr>
      </a:lvl1pPr>
      <a:lvl2pPr marL="685800" lvl="1" indent="-228600" algn="l" rtl="0" eaLnBrk="1" latinLnBrk="0" hangingPunct="1">
        <a:lnSpc>
          <a:spcPct val="90000"/>
        </a:lnSpc>
        <a:spcBef>
          <a:spcPts val="500"/>
        </a:spcBef>
        <a:buFont typeface="Arial" panose="020B0604020202020204" pitchFamily="34" charset="0"/>
        <a:buChar char="•"/>
        <a:defRPr sz="2400" kern="1200">
          <a:solidFill>
            <a:srgbClr val="EDEDED"/>
          </a:solidFill>
          <a:latin typeface="Corbel" panose="020B0503020204020204" charset="0"/>
          <a:ea typeface="+mn-ea"/>
          <a:cs typeface="+mn-cs"/>
        </a:defRPr>
      </a:lvl2pPr>
      <a:lvl3pPr marL="1143000" lvl="2" indent="-228600" algn="l" rtl="0" eaLnBrk="1" latinLnBrk="0" hangingPunct="1">
        <a:lnSpc>
          <a:spcPct val="90000"/>
        </a:lnSpc>
        <a:spcBef>
          <a:spcPts val="500"/>
        </a:spcBef>
        <a:buFont typeface="Arial" panose="020B0604020202020204" pitchFamily="34" charset="0"/>
        <a:buChar char="•"/>
        <a:defRPr sz="2000" kern="1200">
          <a:solidFill>
            <a:srgbClr val="EDEDED"/>
          </a:solidFill>
          <a:latin typeface="Corbel" panose="020B0503020204020204" charset="0"/>
          <a:ea typeface="+mn-ea"/>
          <a:cs typeface="+mn-cs"/>
        </a:defRPr>
      </a:lvl3pPr>
      <a:lvl4pPr marL="1600200" lvl="3"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4pPr>
      <a:lvl5pPr marL="2057400" lvl="4"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5pPr>
      <a:lvl6pPr marL="2514600" lvl="5"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6pPr>
      <a:lvl7pPr marL="2971800" lvl="6"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7pPr>
      <a:lvl8pPr marL="3429000" lvl="7"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8pPr>
      <a:lvl9pPr marL="3886200" lvl="8"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9pPr>
    </p:bodyStyle>
    <p:otherStyle>
      <a:lvl1pPr marL="0" lvl="0" indent="0" algn="l" rtl="0" eaLnBrk="1" latinLnBrk="0" hangingPunct="1">
        <a:defRPr sz="1800" kern="1200">
          <a:solidFill>
            <a:srgbClr val="FFFFFF"/>
          </a:solidFill>
          <a:latin typeface="+mn-lt"/>
          <a:ea typeface="+mn-ea"/>
          <a:cs typeface="+mn-cs"/>
        </a:defRPr>
      </a:lvl1pPr>
      <a:lvl2pPr marL="457200" lvl="1" indent="-457200" algn="l" rtl="0" eaLnBrk="1" latinLnBrk="0" hangingPunct="1">
        <a:defRPr sz="1800" kern="1200">
          <a:solidFill>
            <a:srgbClr val="FFFFFF"/>
          </a:solidFill>
          <a:latin typeface="Corbel" panose="020B0503020204020204" charset="0"/>
          <a:ea typeface="+mn-ea"/>
          <a:cs typeface="+mn-cs"/>
        </a:defRPr>
      </a:lvl2pPr>
      <a:lvl3pPr marL="914400" lvl="2" indent="-914400" algn="l" rtl="0" eaLnBrk="1" latinLnBrk="0" hangingPunct="1">
        <a:defRPr sz="1800" kern="1200">
          <a:solidFill>
            <a:srgbClr val="FFFFFF"/>
          </a:solidFill>
          <a:latin typeface="Corbel" panose="020B0503020204020204" charset="0"/>
          <a:ea typeface="+mn-ea"/>
          <a:cs typeface="+mn-cs"/>
        </a:defRPr>
      </a:lvl3pPr>
      <a:lvl4pPr marL="1371600" lvl="3" indent="-1371600" algn="l" rtl="0" eaLnBrk="1" latinLnBrk="0" hangingPunct="1">
        <a:defRPr sz="1800" kern="1200">
          <a:solidFill>
            <a:srgbClr val="FFFFFF"/>
          </a:solidFill>
          <a:latin typeface="Corbel" panose="020B0503020204020204" charset="0"/>
          <a:ea typeface="+mn-ea"/>
          <a:cs typeface="+mn-cs"/>
        </a:defRPr>
      </a:lvl4pPr>
      <a:lvl5pPr marL="1828800" lvl="4" indent="-1828800" algn="l" rtl="0" eaLnBrk="1" latinLnBrk="0" hangingPunct="1">
        <a:defRPr sz="1800" kern="1200">
          <a:solidFill>
            <a:srgbClr val="FFFFFF"/>
          </a:solidFill>
          <a:latin typeface="Corbel" panose="020B0503020204020204" charset="0"/>
          <a:ea typeface="+mn-ea"/>
          <a:cs typeface="+mn-cs"/>
        </a:defRPr>
      </a:lvl5pPr>
      <a:lvl6pPr marL="2286000" lvl="5" indent="-1828800" algn="l" rtl="0" eaLnBrk="1" latinLnBrk="0" hangingPunct="1">
        <a:defRPr sz="1800" kern="1200">
          <a:solidFill>
            <a:srgbClr val="FFFFFF"/>
          </a:solidFill>
          <a:latin typeface="Corbel" panose="020B0503020204020204" charset="0"/>
          <a:ea typeface="+mn-ea"/>
          <a:cs typeface="+mn-cs"/>
        </a:defRPr>
      </a:lvl6pPr>
      <a:lvl7pPr marL="2743200" lvl="6" indent="-1828800" algn="l" rtl="0" eaLnBrk="1" latinLnBrk="0" hangingPunct="1">
        <a:defRPr sz="1800" kern="1200">
          <a:solidFill>
            <a:srgbClr val="FFFFFF"/>
          </a:solidFill>
          <a:latin typeface="Corbel" panose="020B0503020204020204" charset="0"/>
          <a:ea typeface="+mn-ea"/>
          <a:cs typeface="+mn-cs"/>
        </a:defRPr>
      </a:lvl7pPr>
      <a:lvl8pPr marL="3200400" lvl="7" indent="-1828800" algn="l" rtl="0" eaLnBrk="1" latinLnBrk="0" hangingPunct="1">
        <a:defRPr sz="1800" kern="1200">
          <a:solidFill>
            <a:srgbClr val="FFFFFF"/>
          </a:solidFill>
          <a:latin typeface="Corbel" panose="020B0503020204020204" charset="0"/>
          <a:ea typeface="+mn-ea"/>
          <a:cs typeface="+mn-cs"/>
        </a:defRPr>
      </a:lvl8pPr>
      <a:lvl9pPr marL="3657600" lvl="8" indent="-1828800" algn="l" rtl="0" eaLnBrk="1" latinLnBrk="0" hangingPunct="1">
        <a:defRPr sz="1800" kern="1200">
          <a:solidFill>
            <a:srgbClr val="FFFFFF"/>
          </a:solidFill>
          <a:latin typeface="Corbel" panose="020B0503020204020204" charset="0"/>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2290" name="Title 12289"/>
          <p:cNvSpPr txBox="1">
            <a:spLocks noGrp="1"/>
          </p:cNvSpPr>
          <p:nvPr>
            <p:ph type="title"/>
          </p:nvPr>
        </p:nvSpPr>
        <p:spPr>
          <a:xfrm>
            <a:off x="838200" y="365125"/>
            <a:ext cx="10515600" cy="1325563"/>
          </a:xfrm>
          <a:prstGeom prst="rect">
            <a:avLst/>
          </a:prstGeom>
          <a:noFill/>
          <a:ln w="9525">
            <a:noFill/>
          </a:ln>
        </p:spPr>
        <p:txBody>
          <a:bodyPr lIns="91440" tIns="45720" rIns="91440" bIns="45720" anchor="ctr"/>
          <a:lstStyle/>
          <a:p>
            <a:pPr lvl="0"/>
            <a:r>
              <a:t>Click to edit Master title style</a:t>
            </a:r>
          </a:p>
        </p:txBody>
      </p:sp>
      <p:sp>
        <p:nvSpPr>
          <p:cNvPr id="12291" name="Text Placeholder 12290"/>
          <p:cNvSpPr txBox="1">
            <a:spLocks noGrp="1"/>
          </p:cNvSpPr>
          <p:nvPr>
            <p:ph type="body" idx="1"/>
          </p:nvPr>
        </p:nvSpPr>
        <p:spPr>
          <a:xfrm>
            <a:off x="1119188" y="1825625"/>
            <a:ext cx="10234612" cy="4351338"/>
          </a:xfrm>
          <a:prstGeom prst="rect">
            <a:avLst/>
          </a:prstGeom>
          <a:noFill/>
          <a:ln w="9525">
            <a:noFill/>
          </a:ln>
        </p:spPr>
        <p:txBody>
          <a:bodyPr lIns="91440" tIns="45720" rIns="91440" bIns="45720"/>
          <a:lstStyle/>
          <a:p>
            <a:pPr lvl="0"/>
            <a:r>
              <a:t>Click to edit Master text styles</a:t>
            </a:r>
          </a:p>
          <a:p>
            <a:pPr lvl="1"/>
            <a:r>
              <a:t>Second level</a:t>
            </a:r>
          </a:p>
          <a:p>
            <a:pPr lvl="2"/>
            <a:r>
              <a:t>Third level</a:t>
            </a:r>
          </a:p>
          <a:p>
            <a:pPr lvl="3"/>
            <a:r>
              <a:t>Fourth level</a:t>
            </a:r>
          </a:p>
          <a:p>
            <a:pPr lvl="4"/>
            <a:r>
              <a:t>Fifth level</a:t>
            </a:r>
          </a:p>
        </p:txBody>
      </p:sp>
      <p:sp>
        <p:nvSpPr>
          <p:cNvPr id="12292" name="Date Placeholder 12291"/>
          <p:cNvSpPr txBox="1">
            <a:spLocks noGrp="1"/>
          </p:cNvSpPr>
          <p:nvPr>
            <p:ph type="dt" sz="half" idx="2"/>
          </p:nvPr>
        </p:nvSpPr>
        <p:spPr>
          <a:xfrm>
            <a:off x="838200" y="6356350"/>
            <a:ext cx="2743200" cy="365125"/>
          </a:xfrm>
          <a:prstGeom prst="rect">
            <a:avLst/>
          </a:prstGeom>
          <a:noFill/>
          <a:ln w="9525">
            <a:noFill/>
          </a:ln>
        </p:spPr>
        <p:txBody>
          <a:bodyPr lIns="91440" tIns="45720" rIns="91440" bIns="45720" anchor="ctr"/>
          <a:lstStyle>
            <a:lvl1pPr>
              <a:defRPr/>
            </a:lvl1pPr>
          </a:lstStyle>
          <a:p>
            <a:pPr lvl="0" rtl="0" eaLnBrk="1" latinLnBrk="0" hangingPunct="1"/>
            <a:endParaRPr/>
          </a:p>
        </p:txBody>
      </p:sp>
      <p:sp>
        <p:nvSpPr>
          <p:cNvPr id="12293" name="Footer Placeholder 12292"/>
          <p:cNvSpPr txBox="1">
            <a:spLocks noGrp="1"/>
          </p:cNvSpPr>
          <p:nvPr>
            <p:ph type="ftr" sz="quarter" idx="3"/>
          </p:nvPr>
        </p:nvSpPr>
        <p:spPr>
          <a:xfrm>
            <a:off x="4038600" y="6356350"/>
            <a:ext cx="4114800" cy="365125"/>
          </a:xfrm>
          <a:prstGeom prst="rect">
            <a:avLst/>
          </a:prstGeom>
          <a:noFill/>
          <a:ln w="9525">
            <a:noFill/>
          </a:ln>
        </p:spPr>
        <p:txBody>
          <a:bodyPr lIns="91440" tIns="45720" rIns="91440" bIns="45720" anchor="ctr"/>
          <a:lstStyle>
            <a:lvl1pPr>
              <a:defRPr/>
            </a:lvl1pPr>
          </a:lstStyle>
          <a:p>
            <a:pPr lvl="0" rtl="0" eaLnBrk="1" latinLnBrk="0" hangingPunct="1"/>
            <a:endParaRPr/>
          </a:p>
        </p:txBody>
      </p:sp>
      <p:sp>
        <p:nvSpPr>
          <p:cNvPr id="12294" name="Slide Number Placeholder 12293"/>
          <p:cNvSpPr txBox="1">
            <a:spLocks noGrp="1"/>
          </p:cNvSpPr>
          <p:nvPr>
            <p:ph type="sldNum" sz="quarter" idx="4"/>
          </p:nvPr>
        </p:nvSpPr>
        <p:spPr>
          <a:xfrm>
            <a:off x="8610600" y="6356350"/>
            <a:ext cx="2743200" cy="365125"/>
          </a:xfrm>
          <a:prstGeom prst="rect">
            <a:avLst/>
          </a:prstGeom>
          <a:noFill/>
          <a:ln w="9525">
            <a:noFill/>
          </a:ln>
        </p:spPr>
        <p:txBody>
          <a:bodyPr lIns="91440" tIns="45720" rIns="91440" bIns="45720" anchor="ctr"/>
          <a:lstStyle>
            <a:lvl1pPr>
              <a:defRPr/>
            </a:lvl1pPr>
          </a:lstStyle>
          <a:p>
            <a:pPr lvl="0" rtl="0" eaLnBrk="1" latinLnBrk="0" hangingPunct="1"/>
            <a:r>
              <a:t>#</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lvl="0" algn="l" rtl="0" eaLnBrk="1" latinLnBrk="0" hangingPunct="1">
        <a:lnSpc>
          <a:spcPct val="90000"/>
        </a:lnSpc>
        <a:buNone/>
        <a:defRPr sz="5400" b="0" kern="1200">
          <a:solidFill>
            <a:srgbClr val="EDEDED"/>
          </a:solidFill>
          <a:latin typeface="+mj-lt"/>
          <a:ea typeface="+mj-ea"/>
          <a:cs typeface="+mj-cs"/>
        </a:defRPr>
      </a:lvl1pPr>
    </p:titleStyle>
    <p:bodyStyle>
      <a:lvl1pPr marL="228600" lvl="0" indent="-228600" algn="l" rtl="0" eaLnBrk="1" latinLnBrk="0" hangingPunct="1">
        <a:lnSpc>
          <a:spcPct val="90000"/>
        </a:lnSpc>
        <a:spcBef>
          <a:spcPts val="1000"/>
        </a:spcBef>
        <a:buFont typeface="Arial" panose="020B0604020202020204" pitchFamily="34" charset="0"/>
        <a:buChar char="•"/>
        <a:defRPr sz="2800" kern="1200">
          <a:solidFill>
            <a:srgbClr val="EDEDED"/>
          </a:solidFill>
          <a:latin typeface="+mn-lt"/>
          <a:ea typeface="+mn-ea"/>
          <a:cs typeface="+mn-cs"/>
        </a:defRPr>
      </a:lvl1pPr>
      <a:lvl2pPr marL="685800" lvl="1" indent="-228600" algn="l" rtl="0" eaLnBrk="1" latinLnBrk="0" hangingPunct="1">
        <a:lnSpc>
          <a:spcPct val="90000"/>
        </a:lnSpc>
        <a:spcBef>
          <a:spcPts val="500"/>
        </a:spcBef>
        <a:buFont typeface="Arial" panose="020B0604020202020204" pitchFamily="34" charset="0"/>
        <a:buChar char="•"/>
        <a:defRPr sz="2400" kern="1200">
          <a:solidFill>
            <a:srgbClr val="EDEDED"/>
          </a:solidFill>
          <a:latin typeface="Corbel" panose="020B0503020204020204" charset="0"/>
          <a:ea typeface="+mn-ea"/>
          <a:cs typeface="+mn-cs"/>
        </a:defRPr>
      </a:lvl2pPr>
      <a:lvl3pPr marL="1143000" lvl="2" indent="-228600" algn="l" rtl="0" eaLnBrk="1" latinLnBrk="0" hangingPunct="1">
        <a:lnSpc>
          <a:spcPct val="90000"/>
        </a:lnSpc>
        <a:spcBef>
          <a:spcPts val="500"/>
        </a:spcBef>
        <a:buFont typeface="Arial" panose="020B0604020202020204" pitchFamily="34" charset="0"/>
        <a:buChar char="•"/>
        <a:defRPr sz="2000" kern="1200">
          <a:solidFill>
            <a:srgbClr val="EDEDED"/>
          </a:solidFill>
          <a:latin typeface="Corbel" panose="020B0503020204020204" charset="0"/>
          <a:ea typeface="+mn-ea"/>
          <a:cs typeface="+mn-cs"/>
        </a:defRPr>
      </a:lvl3pPr>
      <a:lvl4pPr marL="1600200" lvl="3"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4pPr>
      <a:lvl5pPr marL="2057400" lvl="4"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5pPr>
      <a:lvl6pPr marL="2514600" lvl="5"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6pPr>
      <a:lvl7pPr marL="2971800" lvl="6"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7pPr>
      <a:lvl8pPr marL="3429000" lvl="7"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8pPr>
      <a:lvl9pPr marL="3886200" lvl="8"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9pPr>
    </p:bodyStyle>
    <p:otherStyle>
      <a:lvl1pPr marL="0" lvl="0" indent="0" algn="l" rtl="0" eaLnBrk="1" latinLnBrk="0" hangingPunct="1">
        <a:defRPr sz="1800" kern="1200">
          <a:solidFill>
            <a:srgbClr val="FFFFFF"/>
          </a:solidFill>
          <a:latin typeface="+mn-lt"/>
          <a:ea typeface="+mn-ea"/>
          <a:cs typeface="+mn-cs"/>
        </a:defRPr>
      </a:lvl1pPr>
      <a:lvl2pPr marL="457200" lvl="1" indent="-457200" algn="l" rtl="0" eaLnBrk="1" latinLnBrk="0" hangingPunct="1">
        <a:defRPr sz="1800" kern="1200">
          <a:solidFill>
            <a:srgbClr val="FFFFFF"/>
          </a:solidFill>
          <a:latin typeface="Corbel" panose="020B0503020204020204" charset="0"/>
          <a:ea typeface="+mn-ea"/>
          <a:cs typeface="+mn-cs"/>
        </a:defRPr>
      </a:lvl2pPr>
      <a:lvl3pPr marL="914400" lvl="2" indent="-914400" algn="l" rtl="0" eaLnBrk="1" latinLnBrk="0" hangingPunct="1">
        <a:defRPr sz="1800" kern="1200">
          <a:solidFill>
            <a:srgbClr val="FFFFFF"/>
          </a:solidFill>
          <a:latin typeface="Corbel" panose="020B0503020204020204" charset="0"/>
          <a:ea typeface="+mn-ea"/>
          <a:cs typeface="+mn-cs"/>
        </a:defRPr>
      </a:lvl3pPr>
      <a:lvl4pPr marL="1371600" lvl="3" indent="-1371600" algn="l" rtl="0" eaLnBrk="1" latinLnBrk="0" hangingPunct="1">
        <a:defRPr sz="1800" kern="1200">
          <a:solidFill>
            <a:srgbClr val="FFFFFF"/>
          </a:solidFill>
          <a:latin typeface="Corbel" panose="020B0503020204020204" charset="0"/>
          <a:ea typeface="+mn-ea"/>
          <a:cs typeface="+mn-cs"/>
        </a:defRPr>
      </a:lvl4pPr>
      <a:lvl5pPr marL="1828800" lvl="4" indent="-1828800" algn="l" rtl="0" eaLnBrk="1" latinLnBrk="0" hangingPunct="1">
        <a:defRPr sz="1800" kern="1200">
          <a:solidFill>
            <a:srgbClr val="FFFFFF"/>
          </a:solidFill>
          <a:latin typeface="Corbel" panose="020B0503020204020204" charset="0"/>
          <a:ea typeface="+mn-ea"/>
          <a:cs typeface="+mn-cs"/>
        </a:defRPr>
      </a:lvl5pPr>
      <a:lvl6pPr marL="2286000" lvl="5" indent="-1828800" algn="l" rtl="0" eaLnBrk="1" latinLnBrk="0" hangingPunct="1">
        <a:defRPr sz="1800" kern="1200">
          <a:solidFill>
            <a:srgbClr val="FFFFFF"/>
          </a:solidFill>
          <a:latin typeface="Corbel" panose="020B0503020204020204" charset="0"/>
          <a:ea typeface="+mn-ea"/>
          <a:cs typeface="+mn-cs"/>
        </a:defRPr>
      </a:lvl6pPr>
      <a:lvl7pPr marL="2743200" lvl="6" indent="-1828800" algn="l" rtl="0" eaLnBrk="1" latinLnBrk="0" hangingPunct="1">
        <a:defRPr sz="1800" kern="1200">
          <a:solidFill>
            <a:srgbClr val="FFFFFF"/>
          </a:solidFill>
          <a:latin typeface="Corbel" panose="020B0503020204020204" charset="0"/>
          <a:ea typeface="+mn-ea"/>
          <a:cs typeface="+mn-cs"/>
        </a:defRPr>
      </a:lvl7pPr>
      <a:lvl8pPr marL="3200400" lvl="7" indent="-1828800" algn="l" rtl="0" eaLnBrk="1" latinLnBrk="0" hangingPunct="1">
        <a:defRPr sz="1800" kern="1200">
          <a:solidFill>
            <a:srgbClr val="FFFFFF"/>
          </a:solidFill>
          <a:latin typeface="Corbel" panose="020B0503020204020204" charset="0"/>
          <a:ea typeface="+mn-ea"/>
          <a:cs typeface="+mn-cs"/>
        </a:defRPr>
      </a:lvl8pPr>
      <a:lvl9pPr marL="3657600" lvl="8" indent="-1828800" algn="l" rtl="0" eaLnBrk="1" latinLnBrk="0" hangingPunct="1">
        <a:defRPr sz="1800" kern="1200">
          <a:solidFill>
            <a:srgbClr val="FFFFFF"/>
          </a:solidFill>
          <a:latin typeface="Corbel" panose="020B0503020204020204" charset="0"/>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3314" name="Title 13313"/>
          <p:cNvSpPr txBox="1">
            <a:spLocks noGrp="1"/>
          </p:cNvSpPr>
          <p:nvPr>
            <p:ph type="title"/>
          </p:nvPr>
        </p:nvSpPr>
        <p:spPr>
          <a:xfrm>
            <a:off x="838200" y="365125"/>
            <a:ext cx="10515600" cy="1325563"/>
          </a:xfrm>
          <a:prstGeom prst="rect">
            <a:avLst/>
          </a:prstGeom>
          <a:noFill/>
          <a:ln w="9525">
            <a:noFill/>
          </a:ln>
        </p:spPr>
        <p:txBody>
          <a:bodyPr lIns="91440" tIns="45720" rIns="91440" bIns="45720" anchor="ctr"/>
          <a:lstStyle/>
          <a:p>
            <a:pPr lvl="0"/>
            <a:r>
              <a:t>Click to edit Master title style</a:t>
            </a:r>
          </a:p>
        </p:txBody>
      </p:sp>
      <p:sp>
        <p:nvSpPr>
          <p:cNvPr id="13315" name="Text Placeholder 13314"/>
          <p:cNvSpPr txBox="1">
            <a:spLocks noGrp="1"/>
          </p:cNvSpPr>
          <p:nvPr>
            <p:ph type="body" idx="1"/>
          </p:nvPr>
        </p:nvSpPr>
        <p:spPr>
          <a:xfrm>
            <a:off x="1119188" y="1825625"/>
            <a:ext cx="10234612" cy="4351338"/>
          </a:xfrm>
          <a:prstGeom prst="rect">
            <a:avLst/>
          </a:prstGeom>
          <a:noFill/>
          <a:ln w="9525">
            <a:noFill/>
          </a:ln>
        </p:spPr>
        <p:txBody>
          <a:bodyPr lIns="91440" tIns="45720" rIns="91440" bIns="45720"/>
          <a:lstStyle/>
          <a:p>
            <a:pPr lvl="0"/>
            <a:r>
              <a:t>Click to edit Master text styles</a:t>
            </a:r>
          </a:p>
          <a:p>
            <a:pPr lvl="1"/>
            <a:r>
              <a:t>Second level</a:t>
            </a:r>
          </a:p>
          <a:p>
            <a:pPr lvl="2"/>
            <a:r>
              <a:t>Third level</a:t>
            </a:r>
          </a:p>
          <a:p>
            <a:pPr lvl="3"/>
            <a:r>
              <a:t>Fourth level</a:t>
            </a:r>
          </a:p>
          <a:p>
            <a:pPr lvl="4"/>
            <a:r>
              <a:t>Fifth level</a:t>
            </a:r>
          </a:p>
        </p:txBody>
      </p:sp>
      <p:sp>
        <p:nvSpPr>
          <p:cNvPr id="13316" name="Date Placeholder 13315"/>
          <p:cNvSpPr txBox="1">
            <a:spLocks noGrp="1"/>
          </p:cNvSpPr>
          <p:nvPr>
            <p:ph type="dt" sz="half" idx="2"/>
          </p:nvPr>
        </p:nvSpPr>
        <p:spPr>
          <a:xfrm>
            <a:off x="838200" y="6356350"/>
            <a:ext cx="2743200" cy="365125"/>
          </a:xfrm>
          <a:prstGeom prst="rect">
            <a:avLst/>
          </a:prstGeom>
          <a:noFill/>
          <a:ln w="9525">
            <a:noFill/>
          </a:ln>
        </p:spPr>
        <p:txBody>
          <a:bodyPr lIns="91440" tIns="45720" rIns="91440" bIns="45720" anchor="ctr"/>
          <a:lstStyle>
            <a:lvl1pPr>
              <a:defRPr/>
            </a:lvl1pPr>
          </a:lstStyle>
          <a:p>
            <a:pPr lvl="0" rtl="0" eaLnBrk="1" latinLnBrk="0" hangingPunct="1"/>
            <a:endParaRPr/>
          </a:p>
        </p:txBody>
      </p:sp>
      <p:sp>
        <p:nvSpPr>
          <p:cNvPr id="13317" name="Footer Placeholder 13316"/>
          <p:cNvSpPr txBox="1">
            <a:spLocks noGrp="1"/>
          </p:cNvSpPr>
          <p:nvPr>
            <p:ph type="ftr" sz="quarter" idx="3"/>
          </p:nvPr>
        </p:nvSpPr>
        <p:spPr>
          <a:xfrm>
            <a:off x="4038600" y="6356350"/>
            <a:ext cx="4114800" cy="365125"/>
          </a:xfrm>
          <a:prstGeom prst="rect">
            <a:avLst/>
          </a:prstGeom>
          <a:noFill/>
          <a:ln w="9525">
            <a:noFill/>
          </a:ln>
        </p:spPr>
        <p:txBody>
          <a:bodyPr lIns="91440" tIns="45720" rIns="91440" bIns="45720" anchor="ctr"/>
          <a:lstStyle>
            <a:lvl1pPr>
              <a:defRPr/>
            </a:lvl1pPr>
          </a:lstStyle>
          <a:p>
            <a:pPr lvl="0" rtl="0" eaLnBrk="1" latinLnBrk="0" hangingPunct="1"/>
            <a:endParaRPr/>
          </a:p>
        </p:txBody>
      </p:sp>
      <p:sp>
        <p:nvSpPr>
          <p:cNvPr id="13318" name="Slide Number Placeholder 13317"/>
          <p:cNvSpPr txBox="1">
            <a:spLocks noGrp="1"/>
          </p:cNvSpPr>
          <p:nvPr>
            <p:ph type="sldNum" sz="quarter" idx="4"/>
          </p:nvPr>
        </p:nvSpPr>
        <p:spPr>
          <a:xfrm>
            <a:off x="8610600" y="6356350"/>
            <a:ext cx="2743200" cy="365125"/>
          </a:xfrm>
          <a:prstGeom prst="rect">
            <a:avLst/>
          </a:prstGeom>
          <a:noFill/>
          <a:ln w="9525">
            <a:noFill/>
          </a:ln>
        </p:spPr>
        <p:txBody>
          <a:bodyPr lIns="91440" tIns="45720" rIns="91440" bIns="45720" anchor="ctr"/>
          <a:lstStyle>
            <a:lvl1pPr>
              <a:defRPr/>
            </a:lvl1pPr>
          </a:lstStyle>
          <a:p>
            <a:pPr lvl="0" rtl="0" eaLnBrk="1" latinLnBrk="0" hangingPunct="1"/>
            <a:r>
              <a:t>#</a:t>
            </a: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lvl="0" algn="l" rtl="0" eaLnBrk="1" latinLnBrk="0" hangingPunct="1">
        <a:lnSpc>
          <a:spcPct val="90000"/>
        </a:lnSpc>
        <a:buNone/>
        <a:defRPr sz="5400" b="0" kern="1200">
          <a:solidFill>
            <a:srgbClr val="EDEDED"/>
          </a:solidFill>
          <a:latin typeface="+mj-lt"/>
          <a:ea typeface="+mj-ea"/>
          <a:cs typeface="+mj-cs"/>
        </a:defRPr>
      </a:lvl1pPr>
    </p:titleStyle>
    <p:bodyStyle>
      <a:lvl1pPr marL="228600" lvl="0" indent="-228600" algn="l" rtl="0" eaLnBrk="1" latinLnBrk="0" hangingPunct="1">
        <a:lnSpc>
          <a:spcPct val="90000"/>
        </a:lnSpc>
        <a:spcBef>
          <a:spcPts val="1000"/>
        </a:spcBef>
        <a:buFont typeface="Arial" panose="020B0604020202020204" pitchFamily="34" charset="0"/>
        <a:buChar char="•"/>
        <a:defRPr sz="2800" kern="1200">
          <a:solidFill>
            <a:srgbClr val="EDEDED"/>
          </a:solidFill>
          <a:latin typeface="+mn-lt"/>
          <a:ea typeface="+mn-ea"/>
          <a:cs typeface="+mn-cs"/>
        </a:defRPr>
      </a:lvl1pPr>
      <a:lvl2pPr marL="685800" lvl="1" indent="-228600" algn="l" rtl="0" eaLnBrk="1" latinLnBrk="0" hangingPunct="1">
        <a:lnSpc>
          <a:spcPct val="90000"/>
        </a:lnSpc>
        <a:spcBef>
          <a:spcPts val="500"/>
        </a:spcBef>
        <a:buFont typeface="Arial" panose="020B0604020202020204" pitchFamily="34" charset="0"/>
        <a:buChar char="•"/>
        <a:defRPr sz="2400" kern="1200">
          <a:solidFill>
            <a:srgbClr val="EDEDED"/>
          </a:solidFill>
          <a:latin typeface="Corbel" panose="020B0503020204020204" charset="0"/>
          <a:ea typeface="+mn-ea"/>
          <a:cs typeface="+mn-cs"/>
        </a:defRPr>
      </a:lvl2pPr>
      <a:lvl3pPr marL="1143000" lvl="2" indent="-228600" algn="l" rtl="0" eaLnBrk="1" latinLnBrk="0" hangingPunct="1">
        <a:lnSpc>
          <a:spcPct val="90000"/>
        </a:lnSpc>
        <a:spcBef>
          <a:spcPts val="500"/>
        </a:spcBef>
        <a:buFont typeface="Arial" panose="020B0604020202020204" pitchFamily="34" charset="0"/>
        <a:buChar char="•"/>
        <a:defRPr sz="2000" kern="1200">
          <a:solidFill>
            <a:srgbClr val="EDEDED"/>
          </a:solidFill>
          <a:latin typeface="Corbel" panose="020B0503020204020204" charset="0"/>
          <a:ea typeface="+mn-ea"/>
          <a:cs typeface="+mn-cs"/>
        </a:defRPr>
      </a:lvl3pPr>
      <a:lvl4pPr marL="1600200" lvl="3"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4pPr>
      <a:lvl5pPr marL="2057400" lvl="4"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5pPr>
      <a:lvl6pPr marL="2514600" lvl="5"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6pPr>
      <a:lvl7pPr marL="2971800" lvl="6"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7pPr>
      <a:lvl8pPr marL="3429000" lvl="7"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8pPr>
      <a:lvl9pPr marL="3886200" lvl="8" indent="-228600" algn="l" rtl="0" eaLnBrk="1" latinLnBrk="0" hangingPunct="1">
        <a:lnSpc>
          <a:spcPct val="90000"/>
        </a:lnSpc>
        <a:spcBef>
          <a:spcPts val="500"/>
        </a:spcBef>
        <a:buFont typeface="Arial" panose="020B0604020202020204" pitchFamily="34" charset="0"/>
        <a:buChar char="•"/>
        <a:defRPr sz="1800" kern="1200">
          <a:solidFill>
            <a:srgbClr val="EDEDED"/>
          </a:solidFill>
          <a:latin typeface="Corbel" panose="020B0503020204020204" charset="0"/>
          <a:ea typeface="+mn-ea"/>
          <a:cs typeface="+mn-cs"/>
        </a:defRPr>
      </a:lvl9pPr>
    </p:bodyStyle>
    <p:otherStyle>
      <a:lvl1pPr marL="0" lvl="0" indent="0" algn="l" rtl="0" eaLnBrk="1" latinLnBrk="0" hangingPunct="1">
        <a:defRPr sz="1800" kern="1200">
          <a:solidFill>
            <a:srgbClr val="FFFFFF"/>
          </a:solidFill>
          <a:latin typeface="+mn-lt"/>
          <a:ea typeface="+mn-ea"/>
          <a:cs typeface="+mn-cs"/>
        </a:defRPr>
      </a:lvl1pPr>
      <a:lvl2pPr marL="457200" lvl="1" indent="-457200" algn="l" rtl="0" eaLnBrk="1" latinLnBrk="0" hangingPunct="1">
        <a:defRPr sz="1800" kern="1200">
          <a:solidFill>
            <a:srgbClr val="FFFFFF"/>
          </a:solidFill>
          <a:latin typeface="Corbel" panose="020B0503020204020204" charset="0"/>
          <a:ea typeface="+mn-ea"/>
          <a:cs typeface="+mn-cs"/>
        </a:defRPr>
      </a:lvl2pPr>
      <a:lvl3pPr marL="914400" lvl="2" indent="-914400" algn="l" rtl="0" eaLnBrk="1" latinLnBrk="0" hangingPunct="1">
        <a:defRPr sz="1800" kern="1200">
          <a:solidFill>
            <a:srgbClr val="FFFFFF"/>
          </a:solidFill>
          <a:latin typeface="Corbel" panose="020B0503020204020204" charset="0"/>
          <a:ea typeface="+mn-ea"/>
          <a:cs typeface="+mn-cs"/>
        </a:defRPr>
      </a:lvl3pPr>
      <a:lvl4pPr marL="1371600" lvl="3" indent="-1371600" algn="l" rtl="0" eaLnBrk="1" latinLnBrk="0" hangingPunct="1">
        <a:defRPr sz="1800" kern="1200">
          <a:solidFill>
            <a:srgbClr val="FFFFFF"/>
          </a:solidFill>
          <a:latin typeface="Corbel" panose="020B0503020204020204" charset="0"/>
          <a:ea typeface="+mn-ea"/>
          <a:cs typeface="+mn-cs"/>
        </a:defRPr>
      </a:lvl4pPr>
      <a:lvl5pPr marL="1828800" lvl="4" indent="-1828800" algn="l" rtl="0" eaLnBrk="1" latinLnBrk="0" hangingPunct="1">
        <a:defRPr sz="1800" kern="1200">
          <a:solidFill>
            <a:srgbClr val="FFFFFF"/>
          </a:solidFill>
          <a:latin typeface="Corbel" panose="020B0503020204020204" charset="0"/>
          <a:ea typeface="+mn-ea"/>
          <a:cs typeface="+mn-cs"/>
        </a:defRPr>
      </a:lvl5pPr>
      <a:lvl6pPr marL="2286000" lvl="5" indent="-1828800" algn="l" rtl="0" eaLnBrk="1" latinLnBrk="0" hangingPunct="1">
        <a:defRPr sz="1800" kern="1200">
          <a:solidFill>
            <a:srgbClr val="FFFFFF"/>
          </a:solidFill>
          <a:latin typeface="Corbel" panose="020B0503020204020204" charset="0"/>
          <a:ea typeface="+mn-ea"/>
          <a:cs typeface="+mn-cs"/>
        </a:defRPr>
      </a:lvl6pPr>
      <a:lvl7pPr marL="2743200" lvl="6" indent="-1828800" algn="l" rtl="0" eaLnBrk="1" latinLnBrk="0" hangingPunct="1">
        <a:defRPr sz="1800" kern="1200">
          <a:solidFill>
            <a:srgbClr val="FFFFFF"/>
          </a:solidFill>
          <a:latin typeface="Corbel" panose="020B0503020204020204" charset="0"/>
          <a:ea typeface="+mn-ea"/>
          <a:cs typeface="+mn-cs"/>
        </a:defRPr>
      </a:lvl7pPr>
      <a:lvl8pPr marL="3200400" lvl="7" indent="-1828800" algn="l" rtl="0" eaLnBrk="1" latinLnBrk="0" hangingPunct="1">
        <a:defRPr sz="1800" kern="1200">
          <a:solidFill>
            <a:srgbClr val="FFFFFF"/>
          </a:solidFill>
          <a:latin typeface="Corbel" panose="020B0503020204020204" charset="0"/>
          <a:ea typeface="+mn-ea"/>
          <a:cs typeface="+mn-cs"/>
        </a:defRPr>
      </a:lvl8pPr>
      <a:lvl9pPr marL="3657600" lvl="8" indent="-1828800" algn="l" rtl="0" eaLnBrk="1" latinLnBrk="0" hangingPunct="1">
        <a:defRPr sz="1800" kern="1200">
          <a:solidFill>
            <a:srgbClr val="FFFFFF"/>
          </a:solidFill>
          <a:latin typeface="Corbel" panose="020B050302020402020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83.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83.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8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3.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83.xml"/><Relationship Id="rId5" Type="http://schemas.openxmlformats.org/officeDocument/2006/relationships/image" Target="../media/image4.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8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8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8" name="Picture 7" descr="cd.jpg"/>
          <p:cNvPicPr>
            <a:picLocks noChangeAspect="1"/>
          </p:cNvPicPr>
          <p:nvPr/>
        </p:nvPicPr>
        <p:blipFill>
          <a:blip r:embed="rId3"/>
          <a:stretch>
            <a:fillRect/>
          </a:stretch>
        </p:blipFill>
        <p:spPr>
          <a:xfrm>
            <a:off x="0" y="0"/>
            <a:ext cx="12192000" cy="6858000"/>
          </a:xfrm>
          <a:prstGeom prst="rect">
            <a:avLst/>
          </a:prstGeom>
        </p:spPr>
      </p:pic>
      <p:sp>
        <p:nvSpPr>
          <p:cNvPr id="23554" name="Title 23553"/>
          <p:cNvSpPr txBox="1">
            <a:spLocks noGrp="1"/>
          </p:cNvSpPr>
          <p:nvPr>
            <p:ph type="title" idx="4294967295"/>
          </p:nvPr>
        </p:nvSpPr>
        <p:spPr>
          <a:xfrm>
            <a:off x="228600" y="0"/>
            <a:ext cx="11658600" cy="1524000"/>
          </a:xfrm>
        </p:spPr>
        <p:txBody>
          <a:bodyPr lIns="91440" tIns="45720" rIns="91440" bIns="45720" anchor="ctr">
            <a:scene3d>
              <a:camera prst="orthographicFront"/>
              <a:lightRig rig="soft" dir="t">
                <a:rot lat="0" lon="0" rev="15600000"/>
              </a:lightRig>
            </a:scene3d>
            <a:sp3d extrusionH="57150" prstMaterial="softEdge">
              <a:bevelT w="25400" h="38100"/>
            </a:sp3d>
          </a:bodyPr>
          <a:lstStyle/>
          <a:p>
            <a:r>
              <a:rPr lang="en-US" sz="4000" b="1" dirty="0" smtClean="0">
                <a:latin typeface="Century Gothic" pitchFamily="34" charset="0"/>
              </a:rPr>
              <a:t>                      </a:t>
            </a:r>
            <a:r>
              <a:rPr lang="en-US" dirty="0" smtClean="0">
                <a:solidFill>
                  <a:schemeClr val="accent2">
                    <a:lumMod val="60000"/>
                    <a:lumOff val="40000"/>
                  </a:schemeClr>
                </a:solidFill>
                <a:latin typeface="Arial Black" pitchFamily="34" charset="0"/>
              </a:rPr>
              <a:t>Ocean of Learning</a:t>
            </a:r>
            <a:br>
              <a:rPr lang="en-US" dirty="0" smtClean="0">
                <a:solidFill>
                  <a:schemeClr val="accent2">
                    <a:lumMod val="60000"/>
                    <a:lumOff val="40000"/>
                  </a:schemeClr>
                </a:solidFill>
                <a:latin typeface="Arial Black" pitchFamily="34" charset="0"/>
              </a:rPr>
            </a:br>
            <a:r>
              <a:rPr lang="en-US" dirty="0" smtClean="0">
                <a:solidFill>
                  <a:schemeClr val="accent2">
                    <a:lumMod val="60000"/>
                    <a:lumOff val="40000"/>
                  </a:schemeClr>
                </a:solidFill>
                <a:latin typeface="Arial Black" pitchFamily="34" charset="0"/>
              </a:rPr>
              <a:t>          (Coding and Learning website)</a:t>
            </a:r>
            <a:endParaRPr lang="en-US" dirty="0">
              <a:solidFill>
                <a:schemeClr val="accent2">
                  <a:lumMod val="60000"/>
                  <a:lumOff val="40000"/>
                </a:schemeClr>
              </a:solidFill>
              <a:effectLst/>
              <a:latin typeface="Arial Black" pitchFamily="34" charset="0"/>
            </a:endParaRPr>
          </a:p>
        </p:txBody>
      </p:sp>
      <p:sp>
        <p:nvSpPr>
          <p:cNvPr id="23557" name="Text Box 23556"/>
          <p:cNvSpPr txBox="1"/>
          <p:nvPr/>
        </p:nvSpPr>
        <p:spPr>
          <a:xfrm>
            <a:off x="8001000" y="2590800"/>
            <a:ext cx="3581400" cy="2133600"/>
          </a:xfrm>
          <a:prstGeom prst="rect">
            <a:avLst/>
          </a:prstGeom>
          <a:noFill/>
          <a:ln w="9525">
            <a:noFill/>
          </a:ln>
        </p:spPr>
        <p:txBody>
          <a:bodyPr wrap="square"/>
          <a:lstStyle/>
          <a:p>
            <a:pPr algn="ctr"/>
            <a:r>
              <a:rPr sz="1600" smtClean="0">
                <a:solidFill>
                  <a:srgbClr val="9EC87F"/>
                </a:solidFill>
              </a:rPr>
              <a:t> </a:t>
            </a:r>
            <a:endParaRPr sz="1600" b="1" dirty="0">
              <a:solidFill>
                <a:srgbClr val="9EC87F"/>
              </a:solidFill>
            </a:endParaRPr>
          </a:p>
        </p:txBody>
      </p:sp>
      <p:sp>
        <p:nvSpPr>
          <p:cNvPr id="23558" name="Text Box 23557"/>
          <p:cNvSpPr txBox="1"/>
          <p:nvPr/>
        </p:nvSpPr>
        <p:spPr>
          <a:xfrm>
            <a:off x="-152400" y="6096000"/>
            <a:ext cx="12344400" cy="761999"/>
          </a:xfrm>
          <a:prstGeom prst="rect">
            <a:avLst/>
          </a:prstGeom>
          <a:noFill/>
          <a:ln w="9525">
            <a:noFill/>
          </a:ln>
        </p:spPr>
        <p:txBody>
          <a:bodyPr wrap="square"/>
          <a:lstStyle/>
          <a:p>
            <a:r>
              <a:rPr dirty="0"/>
              <a:t> </a:t>
            </a:r>
            <a:r>
              <a:rPr sz="1500">
                <a:solidFill>
                  <a:schemeClr val="accent2">
                    <a:lumMod val="60000"/>
                    <a:lumOff val="40000"/>
                  </a:schemeClr>
                </a:solidFill>
                <a:latin typeface="Goudy Stout" pitchFamily="18" charset="0"/>
                <a:sym typeface="+mn-ea"/>
              </a:rPr>
              <a:t>   </a:t>
            </a:r>
            <a:r>
              <a:rPr sz="1500" b="1">
                <a:solidFill>
                  <a:schemeClr val="accent2">
                    <a:lumMod val="60000"/>
                    <a:lumOff val="40000"/>
                  </a:schemeClr>
                </a:solidFill>
                <a:latin typeface="Goudy Stout" pitchFamily="18" charset="0"/>
                <a:sym typeface="+mn-ea"/>
              </a:rPr>
              <a:t>  </a:t>
            </a:r>
            <a:r>
              <a:rPr lang="en-US" sz="1500" b="1" dirty="0" smtClean="0">
                <a:solidFill>
                  <a:schemeClr val="accent2">
                    <a:lumMod val="60000"/>
                    <a:lumOff val="40000"/>
                  </a:schemeClr>
                </a:solidFill>
                <a:latin typeface="Goudy Stout" pitchFamily="18" charset="0"/>
                <a:sym typeface="+mn-ea"/>
              </a:rPr>
              <a:t>                    </a:t>
            </a:r>
            <a:r>
              <a:rPr sz="2000" b="1" smtClean="0">
                <a:solidFill>
                  <a:schemeClr val="accent2">
                    <a:lumMod val="60000"/>
                    <a:lumOff val="40000"/>
                  </a:schemeClr>
                </a:solidFill>
                <a:latin typeface="Arial Black" pitchFamily="34" charset="0"/>
                <a:cs typeface="Times New Roman" pitchFamily="18" charset="0"/>
                <a:sym typeface="+mn-ea"/>
              </a:rPr>
              <a:t>RAJ </a:t>
            </a:r>
            <a:r>
              <a:rPr sz="2000" b="1" dirty="0">
                <a:solidFill>
                  <a:schemeClr val="accent2">
                    <a:lumMod val="60000"/>
                    <a:lumOff val="40000"/>
                  </a:schemeClr>
                </a:solidFill>
                <a:latin typeface="Arial Black" pitchFamily="34" charset="0"/>
                <a:cs typeface="Times New Roman" pitchFamily="18" charset="0"/>
                <a:sym typeface="+mn-ea"/>
              </a:rPr>
              <a:t>KUMAR GOEL INSTITUTE OF TECHNOLGY</a:t>
            </a:r>
            <a:endParaRPr sz="2000" b="1" dirty="0">
              <a:solidFill>
                <a:schemeClr val="accent2">
                  <a:lumMod val="60000"/>
                  <a:lumOff val="40000"/>
                </a:schemeClr>
              </a:solidFill>
              <a:latin typeface="Arial Black" pitchFamily="34" charset="0"/>
              <a:cs typeface="Times New Roman" pitchFamily="18" charset="0"/>
            </a:endParaRPr>
          </a:p>
          <a:p>
            <a:r>
              <a:rPr sz="2000" b="1">
                <a:solidFill>
                  <a:schemeClr val="accent2">
                    <a:lumMod val="60000"/>
                    <a:lumOff val="40000"/>
                  </a:schemeClr>
                </a:solidFill>
                <a:latin typeface="Arial Black" pitchFamily="34" charset="0"/>
                <a:cs typeface="Times New Roman" pitchFamily="18" charset="0"/>
                <a:sym typeface="+mn-ea"/>
              </a:rPr>
              <a:t> </a:t>
            </a:r>
            <a:r>
              <a:rPr lang="en-IN" sz="2000" b="1" dirty="0">
                <a:solidFill>
                  <a:schemeClr val="accent2">
                    <a:lumMod val="60000"/>
                    <a:lumOff val="40000"/>
                  </a:schemeClr>
                </a:solidFill>
                <a:latin typeface="Arial Black" pitchFamily="34" charset="0"/>
                <a:cs typeface="Times New Roman" pitchFamily="18" charset="0"/>
                <a:sym typeface="+mn-ea"/>
              </a:rPr>
              <a:t>    </a:t>
            </a:r>
            <a:r>
              <a:rPr lang="en-IN" sz="2000" b="1" dirty="0" smtClean="0">
                <a:solidFill>
                  <a:schemeClr val="accent2">
                    <a:lumMod val="60000"/>
                    <a:lumOff val="40000"/>
                  </a:schemeClr>
                </a:solidFill>
                <a:latin typeface="Arial Black" pitchFamily="34" charset="0"/>
                <a:cs typeface="Times New Roman" pitchFamily="18" charset="0"/>
                <a:sym typeface="+mn-ea"/>
              </a:rPr>
              <a:t>                   </a:t>
            </a:r>
            <a:r>
              <a:rPr sz="2000" b="1" smtClean="0">
                <a:solidFill>
                  <a:schemeClr val="accent2">
                    <a:lumMod val="60000"/>
                    <a:lumOff val="40000"/>
                  </a:schemeClr>
                </a:solidFill>
                <a:latin typeface="Arial Black" pitchFamily="34" charset="0"/>
                <a:cs typeface="Times New Roman" pitchFamily="18" charset="0"/>
                <a:sym typeface="+mn-ea"/>
              </a:rPr>
              <a:t>Dr</a:t>
            </a:r>
            <a:r>
              <a:rPr sz="2000" b="1" dirty="0">
                <a:solidFill>
                  <a:schemeClr val="accent2">
                    <a:lumMod val="60000"/>
                    <a:lumOff val="40000"/>
                  </a:schemeClr>
                </a:solidFill>
                <a:latin typeface="Arial Black" pitchFamily="34" charset="0"/>
                <a:cs typeface="Times New Roman" pitchFamily="18" charset="0"/>
                <a:sym typeface="+mn-ea"/>
              </a:rPr>
              <a:t>. A. P. J. Abdul Kalam Technical University</a:t>
            </a:r>
            <a:r>
              <a:rPr sz="2000" b="1">
                <a:solidFill>
                  <a:schemeClr val="accent2">
                    <a:lumMod val="60000"/>
                    <a:lumOff val="40000"/>
                  </a:schemeClr>
                </a:solidFill>
                <a:latin typeface="Arial Black" pitchFamily="34" charset="0"/>
                <a:cs typeface="Times New Roman" pitchFamily="18" charset="0"/>
                <a:sym typeface="+mn-ea"/>
              </a:rPr>
              <a:t>, </a:t>
            </a:r>
            <a:r>
              <a:rPr lang="en-IN" sz="2000" b="1" dirty="0">
                <a:solidFill>
                  <a:schemeClr val="accent2">
                    <a:lumMod val="60000"/>
                    <a:lumOff val="40000"/>
                  </a:schemeClr>
                </a:solidFill>
                <a:latin typeface="Arial Black" pitchFamily="34" charset="0"/>
                <a:cs typeface="Times New Roman" pitchFamily="18" charset="0"/>
                <a:sym typeface="+mn-ea"/>
              </a:rPr>
              <a:t> </a:t>
            </a:r>
            <a:r>
              <a:rPr lang="en-IN" sz="2000" b="1" dirty="0" smtClean="0">
                <a:solidFill>
                  <a:schemeClr val="accent2">
                    <a:lumMod val="60000"/>
                    <a:lumOff val="40000"/>
                  </a:schemeClr>
                </a:solidFill>
                <a:latin typeface="Arial Black" pitchFamily="34" charset="0"/>
                <a:cs typeface="Times New Roman" pitchFamily="18" charset="0"/>
                <a:sym typeface="+mn-ea"/>
              </a:rPr>
              <a:t>Lucknow      </a:t>
            </a:r>
            <a:r>
              <a:rPr lang="en-IN" sz="2000" b="1" dirty="0" smtClean="0">
                <a:solidFill>
                  <a:schemeClr val="tx1"/>
                </a:solidFill>
                <a:latin typeface="Arial Black" pitchFamily="34" charset="0"/>
                <a:cs typeface="Times New Roman" pitchFamily="18" charset="0"/>
                <a:sym typeface="+mn-ea"/>
              </a:rPr>
              <a:t>   </a:t>
            </a:r>
            <a:endParaRPr sz="2000" b="1" dirty="0">
              <a:solidFill>
                <a:schemeClr val="tx1"/>
              </a:solidFill>
              <a:latin typeface="Arial Black" pitchFamily="34" charset="0"/>
              <a:cs typeface="Times New Roman" pitchFamily="18" charset="0"/>
            </a:endParaRPr>
          </a:p>
          <a:p>
            <a:endParaRPr sz="1500" b="1" dirty="0">
              <a:solidFill>
                <a:schemeClr val="bg1"/>
              </a:solidFill>
            </a:endParaRPr>
          </a:p>
          <a:p>
            <a:r>
              <a:rPr dirty="0">
                <a:solidFill>
                  <a:schemeClr val="bg1"/>
                </a:solidFill>
              </a:rPr>
              <a:t> </a:t>
            </a:r>
          </a:p>
          <a:p>
            <a:r>
              <a:rPr dirty="0"/>
              <a:t> </a:t>
            </a:r>
          </a:p>
          <a:p>
            <a:r>
              <a:rPr sz="1500" dirty="0">
                <a:solidFill>
                  <a:srgbClr val="00B050"/>
                </a:solidFill>
              </a:rPr>
              <a:t>   </a:t>
            </a:r>
            <a:endParaRPr sz="1500" b="1" dirty="0">
              <a:solidFill>
                <a:srgbClr val="FFFF00"/>
              </a:solidFill>
            </a:endParaRPr>
          </a:p>
        </p:txBody>
      </p:sp>
      <p:sp>
        <p:nvSpPr>
          <p:cNvPr id="7" name="TextBox 6"/>
          <p:cNvSpPr txBox="1"/>
          <p:nvPr/>
        </p:nvSpPr>
        <p:spPr>
          <a:xfrm>
            <a:off x="0" y="2438400"/>
            <a:ext cx="2590800" cy="3139321"/>
          </a:xfrm>
          <a:prstGeom prst="rect">
            <a:avLst/>
          </a:prstGeom>
          <a:noFill/>
        </p:spPr>
        <p:txBody>
          <a:bodyPr wrap="square" rtlCol="0">
            <a:spAutoFit/>
          </a:bodyPr>
          <a:lstStyle/>
          <a:p>
            <a:r>
              <a:rPr lang="en-US" b="1" dirty="0" smtClean="0">
                <a:solidFill>
                  <a:schemeClr val="accent2">
                    <a:lumMod val="60000"/>
                    <a:lumOff val="40000"/>
                  </a:schemeClr>
                </a:solidFill>
                <a:latin typeface="Arial Black" pitchFamily="34" charset="0"/>
                <a:cs typeface="Times New Roman" pitchFamily="18" charset="0"/>
              </a:rPr>
              <a:t>(GROUP 14)</a:t>
            </a:r>
          </a:p>
          <a:p>
            <a:endParaRPr lang="en-US" b="1" dirty="0" smtClean="0">
              <a:solidFill>
                <a:schemeClr val="accent2">
                  <a:lumMod val="60000"/>
                  <a:lumOff val="40000"/>
                </a:schemeClr>
              </a:solidFill>
              <a:latin typeface="Arial Black" pitchFamily="34" charset="0"/>
              <a:cs typeface="Times New Roman" pitchFamily="18" charset="0"/>
            </a:endParaRPr>
          </a:p>
          <a:p>
            <a:r>
              <a:rPr lang="en-US" b="1" dirty="0" smtClean="0">
                <a:solidFill>
                  <a:schemeClr val="accent2">
                    <a:lumMod val="60000"/>
                    <a:lumOff val="40000"/>
                  </a:schemeClr>
                </a:solidFill>
                <a:latin typeface="Arial Black" pitchFamily="34" charset="0"/>
                <a:cs typeface="Times New Roman" pitchFamily="18" charset="0"/>
              </a:rPr>
              <a:t>BY </a:t>
            </a:r>
          </a:p>
          <a:p>
            <a:r>
              <a:rPr lang="en-US" b="1" dirty="0" smtClean="0">
                <a:solidFill>
                  <a:schemeClr val="accent2">
                    <a:lumMod val="60000"/>
                    <a:lumOff val="40000"/>
                  </a:schemeClr>
                </a:solidFill>
                <a:latin typeface="Arial Black" pitchFamily="34" charset="0"/>
                <a:cs typeface="Times New Roman" pitchFamily="18" charset="0"/>
              </a:rPr>
              <a:t>Yash Dixit </a:t>
            </a:r>
          </a:p>
          <a:p>
            <a:r>
              <a:rPr lang="en-US" b="1" dirty="0" smtClean="0">
                <a:solidFill>
                  <a:schemeClr val="accent2">
                    <a:lumMod val="60000"/>
                    <a:lumOff val="40000"/>
                  </a:schemeClr>
                </a:solidFill>
                <a:latin typeface="Arial Black" pitchFamily="34" charset="0"/>
                <a:cs typeface="Times New Roman" pitchFamily="18" charset="0"/>
              </a:rPr>
              <a:t>(Roll no.               1803310245)</a:t>
            </a:r>
          </a:p>
          <a:p>
            <a:r>
              <a:rPr lang="en-US" b="1" dirty="0" smtClean="0">
                <a:solidFill>
                  <a:schemeClr val="accent2">
                    <a:lumMod val="60000"/>
                    <a:lumOff val="40000"/>
                  </a:schemeClr>
                </a:solidFill>
                <a:latin typeface="Arial Black" pitchFamily="34" charset="0"/>
                <a:cs typeface="Times New Roman" pitchFamily="18" charset="0"/>
              </a:rPr>
              <a:t>         &amp;</a:t>
            </a:r>
          </a:p>
          <a:p>
            <a:r>
              <a:rPr lang="en-US" b="1" dirty="0" smtClean="0">
                <a:solidFill>
                  <a:schemeClr val="accent2">
                    <a:lumMod val="60000"/>
                    <a:lumOff val="40000"/>
                  </a:schemeClr>
                </a:solidFill>
                <a:latin typeface="Arial Black" pitchFamily="34" charset="0"/>
                <a:cs typeface="Times New Roman" pitchFamily="18" charset="0"/>
              </a:rPr>
              <a:t>Sachin Kushwaha</a:t>
            </a:r>
          </a:p>
          <a:p>
            <a:r>
              <a:rPr lang="en-US" b="1" dirty="0" smtClean="0">
                <a:solidFill>
                  <a:schemeClr val="accent2">
                    <a:lumMod val="60000"/>
                    <a:lumOff val="40000"/>
                  </a:schemeClr>
                </a:solidFill>
                <a:latin typeface="Arial Black" pitchFamily="34" charset="0"/>
                <a:cs typeface="Times New Roman" pitchFamily="18" charset="0"/>
              </a:rPr>
              <a:t>(ROLL NO.        1803310175)</a:t>
            </a:r>
          </a:p>
          <a:p>
            <a:endParaRPr lang="en-US" b="1" dirty="0" smtClean="0">
              <a:solidFill>
                <a:schemeClr val="accent2">
                  <a:lumMod val="60000"/>
                  <a:lumOff val="40000"/>
                </a:schemeClr>
              </a:solidFill>
              <a:latin typeface="Arial Black" pitchFamily="34" charset="0"/>
              <a:cs typeface="Times New Roman" pitchFamily="18" charset="0"/>
            </a:endParaRPr>
          </a:p>
        </p:txBody>
      </p:sp>
      <p:sp>
        <p:nvSpPr>
          <p:cNvPr id="9" name="TextBox 8"/>
          <p:cNvSpPr txBox="1"/>
          <p:nvPr/>
        </p:nvSpPr>
        <p:spPr>
          <a:xfrm>
            <a:off x="9884499" y="4267200"/>
            <a:ext cx="2307501" cy="1600438"/>
          </a:xfrm>
          <a:prstGeom prst="rect">
            <a:avLst/>
          </a:prstGeom>
          <a:noFill/>
        </p:spPr>
        <p:txBody>
          <a:bodyPr wrap="square" rtlCol="0">
            <a:spAutoFit/>
          </a:bodyPr>
          <a:lstStyle/>
          <a:p>
            <a:endParaRPr lang="en-US" dirty="0" smtClean="0"/>
          </a:p>
          <a:p>
            <a:r>
              <a:rPr lang="en-US" sz="2000" dirty="0" smtClean="0">
                <a:solidFill>
                  <a:schemeClr val="accent2">
                    <a:lumMod val="60000"/>
                    <a:lumOff val="40000"/>
                  </a:schemeClr>
                </a:solidFill>
                <a:latin typeface="Arial Black" pitchFamily="34" charset="0"/>
              </a:rPr>
              <a:t>Guided By:</a:t>
            </a:r>
          </a:p>
          <a:p>
            <a:r>
              <a:rPr lang="en-US" sz="2000" dirty="0" smtClean="0">
                <a:solidFill>
                  <a:schemeClr val="accent2">
                    <a:lumMod val="60000"/>
                    <a:lumOff val="40000"/>
                  </a:schemeClr>
                </a:solidFill>
                <a:latin typeface="Arial Black" pitchFamily="34" charset="0"/>
              </a:rPr>
              <a:t>Manish Gupta</a:t>
            </a:r>
          </a:p>
          <a:p>
            <a:r>
              <a:rPr lang="en-US" sz="2000" dirty="0" smtClean="0">
                <a:solidFill>
                  <a:schemeClr val="accent2">
                    <a:lumMod val="60000"/>
                    <a:lumOff val="40000"/>
                  </a:schemeClr>
                </a:solidFill>
                <a:latin typeface="Arial Black" pitchFamily="34" charset="0"/>
              </a:rPr>
              <a:t>&amp;</a:t>
            </a:r>
          </a:p>
          <a:p>
            <a:r>
              <a:rPr lang="en-US" sz="2000" dirty="0" smtClean="0">
                <a:solidFill>
                  <a:schemeClr val="accent2">
                    <a:lumMod val="60000"/>
                    <a:lumOff val="40000"/>
                  </a:schemeClr>
                </a:solidFill>
                <a:latin typeface="Arial Black" pitchFamily="34" charset="0"/>
              </a:rPr>
              <a:t>Neetu Bansla</a:t>
            </a:r>
            <a:endParaRPr lang="en-US" sz="2000" dirty="0">
              <a:solidFill>
                <a:schemeClr val="accent2">
                  <a:lumMod val="60000"/>
                  <a:lumOff val="40000"/>
                </a:schemeClr>
              </a:solidFill>
              <a:latin typeface="Arial Black" pitchFamily="34" charset="0"/>
            </a:endParaRPr>
          </a:p>
        </p:txBody>
      </p:sp>
    </p:spTree>
  </p:cSld>
  <p:clrMapOvr>
    <a:masterClrMapping/>
  </p:clrMapOvr>
  <p:transition spd="med" advClick="0">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8674" name="Title 28673"/>
          <p:cNvSpPr txBox="1">
            <a:spLocks noGrp="1"/>
          </p:cNvSpPr>
          <p:nvPr>
            <p:ph type="title" idx="4294967295"/>
          </p:nvPr>
        </p:nvSpPr>
        <p:spPr>
          <a:xfrm>
            <a:off x="0" y="2955925"/>
            <a:ext cx="6162675" cy="1857375"/>
          </a:xfrm>
        </p:spPr>
        <p:txBody>
          <a:bodyPr lIns="91440" tIns="45720" rIns="91440" bIns="45720" anchor="ctr">
            <a:normAutofit fontScale="90000"/>
          </a:bodyPr>
          <a:lstStyle/>
          <a:p>
            <a:pPr lvl="2" rtl="0" eaLnBrk="1" latinLnBrk="0" hangingPunct="1"/>
            <a:r>
              <a:rPr sz="3200" b="1">
                <a:solidFill>
                  <a:srgbClr val="FFC000"/>
                </a:solidFill>
                <a:latin typeface="Berlin Sans FB Demi" charset="0"/>
              </a:rPr>
              <a:t>HARDWARE REQUIREMENTS:</a:t>
            </a:r>
            <a:r>
              <a:rPr sz="3200"/>
              <a:t> </a:t>
            </a:r>
            <a:r>
              <a:rPr sz="3200" b="1">
                <a:latin typeface="Berlin Sans FB Demi" charset="0"/>
              </a:rPr>
              <a:t> </a:t>
            </a:r>
            <a:r>
              <a:rPr sz="3200"/>
              <a:t> </a:t>
            </a:r>
          </a:p>
        </p:txBody>
      </p:sp>
      <p:sp>
        <p:nvSpPr>
          <p:cNvPr id="7" name="TextBox 6"/>
          <p:cNvSpPr txBox="1"/>
          <p:nvPr/>
        </p:nvSpPr>
        <p:spPr>
          <a:xfrm>
            <a:off x="1752600" y="0"/>
            <a:ext cx="8458200" cy="584775"/>
          </a:xfrm>
          <a:prstGeom prst="rect">
            <a:avLst/>
          </a:prstGeom>
          <a:noFill/>
        </p:spPr>
        <p:txBody>
          <a:bodyPr wrap="square" rtlCol="0">
            <a:spAutoFit/>
          </a:bodyPr>
          <a:lstStyle/>
          <a:p>
            <a:r>
              <a:rPr lang="en-US" sz="3200" dirty="0" smtClean="0">
                <a:solidFill>
                  <a:schemeClr val="accent2">
                    <a:lumMod val="60000"/>
                    <a:lumOff val="40000"/>
                  </a:schemeClr>
                </a:solidFill>
                <a:latin typeface="Arial Black" pitchFamily="34" charset="0"/>
              </a:rPr>
              <a:t>           </a:t>
            </a:r>
            <a:r>
              <a:rPr lang="en-US" sz="3200" dirty="0" smtClean="0">
                <a:solidFill>
                  <a:schemeClr val="accent2">
                    <a:lumMod val="60000"/>
                    <a:lumOff val="40000"/>
                  </a:schemeClr>
                </a:solidFill>
                <a:latin typeface="Arial Black" pitchFamily="34" charset="0"/>
              </a:rPr>
              <a:t>  MODES </a:t>
            </a:r>
            <a:r>
              <a:rPr lang="en-US" sz="3200" dirty="0" smtClean="0">
                <a:solidFill>
                  <a:schemeClr val="accent2">
                    <a:lumMod val="60000"/>
                    <a:lumOff val="40000"/>
                  </a:schemeClr>
                </a:solidFill>
                <a:latin typeface="Arial Black" pitchFamily="34" charset="0"/>
              </a:rPr>
              <a:t>OR THEMES </a:t>
            </a:r>
            <a:endParaRPr lang="en-US" sz="3200" dirty="0">
              <a:solidFill>
                <a:schemeClr val="accent2">
                  <a:lumMod val="60000"/>
                  <a:lumOff val="40000"/>
                </a:schemeClr>
              </a:solidFill>
              <a:latin typeface="Arial Black" pitchFamily="34" charset="0"/>
            </a:endParaRPr>
          </a:p>
        </p:txBody>
      </p:sp>
      <p:pic>
        <p:nvPicPr>
          <p:cNvPr id="5" name="Picture 4" descr="Screenshot (105).png"/>
          <p:cNvPicPr>
            <a:picLocks noChangeAspect="1"/>
          </p:cNvPicPr>
          <p:nvPr/>
        </p:nvPicPr>
        <p:blipFill>
          <a:blip r:embed="rId3"/>
          <a:srcRect t="10870" b="4348"/>
          <a:stretch>
            <a:fillRect/>
          </a:stretch>
        </p:blipFill>
        <p:spPr>
          <a:xfrm>
            <a:off x="0" y="609600"/>
            <a:ext cx="5791200" cy="3124200"/>
          </a:xfrm>
          <a:prstGeom prst="rect">
            <a:avLst/>
          </a:prstGeom>
        </p:spPr>
      </p:pic>
      <p:pic>
        <p:nvPicPr>
          <p:cNvPr id="8" name="Picture 7" descr="Screenshot (106).png"/>
          <p:cNvPicPr>
            <a:picLocks noChangeAspect="1"/>
          </p:cNvPicPr>
          <p:nvPr/>
        </p:nvPicPr>
        <p:blipFill>
          <a:blip r:embed="rId4"/>
          <a:srcRect t="10870" b="4348"/>
          <a:stretch>
            <a:fillRect/>
          </a:stretch>
        </p:blipFill>
        <p:spPr>
          <a:xfrm>
            <a:off x="5791200" y="609600"/>
            <a:ext cx="6400800" cy="3124200"/>
          </a:xfrm>
          <a:prstGeom prst="rect">
            <a:avLst/>
          </a:prstGeom>
        </p:spPr>
      </p:pic>
      <p:pic>
        <p:nvPicPr>
          <p:cNvPr id="9" name="Picture 8" descr="Screenshot (107).png"/>
          <p:cNvPicPr>
            <a:picLocks noChangeAspect="1"/>
          </p:cNvPicPr>
          <p:nvPr/>
        </p:nvPicPr>
        <p:blipFill>
          <a:blip r:embed="rId5"/>
          <a:srcRect t="11111" r="1250" b="5556"/>
          <a:stretch>
            <a:fillRect/>
          </a:stretch>
        </p:blipFill>
        <p:spPr>
          <a:xfrm>
            <a:off x="0" y="3733800"/>
            <a:ext cx="12192000" cy="3124200"/>
          </a:xfrm>
          <a:prstGeom prst="rect">
            <a:avLst/>
          </a:prstGeom>
        </p:spPr>
      </p:pic>
      <p:sp>
        <p:nvSpPr>
          <p:cNvPr id="10" name="TextBox 9"/>
          <p:cNvSpPr txBox="1"/>
          <p:nvPr/>
        </p:nvSpPr>
        <p:spPr>
          <a:xfrm>
            <a:off x="228600" y="2133600"/>
            <a:ext cx="5029200" cy="584775"/>
          </a:xfrm>
          <a:prstGeom prst="rect">
            <a:avLst/>
          </a:prstGeom>
          <a:noFill/>
        </p:spPr>
        <p:txBody>
          <a:bodyPr wrap="square" rtlCol="0">
            <a:spAutoFit/>
          </a:bodyPr>
          <a:lstStyle/>
          <a:p>
            <a:r>
              <a:rPr lang="en-US" sz="3200" b="1" dirty="0" smtClean="0">
                <a:solidFill>
                  <a:schemeClr val="bg1"/>
                </a:solidFill>
              </a:rPr>
              <a:t>           LIGHT THEME</a:t>
            </a:r>
            <a:endParaRPr lang="en-US" sz="3200" b="1" dirty="0">
              <a:solidFill>
                <a:schemeClr val="bg1"/>
              </a:solidFill>
            </a:endParaRPr>
          </a:p>
        </p:txBody>
      </p:sp>
      <p:sp>
        <p:nvSpPr>
          <p:cNvPr id="11" name="TextBox 10"/>
          <p:cNvSpPr txBox="1"/>
          <p:nvPr/>
        </p:nvSpPr>
        <p:spPr>
          <a:xfrm>
            <a:off x="5943600" y="2133600"/>
            <a:ext cx="6096000" cy="584775"/>
          </a:xfrm>
          <a:prstGeom prst="rect">
            <a:avLst/>
          </a:prstGeom>
          <a:noFill/>
        </p:spPr>
        <p:txBody>
          <a:bodyPr wrap="square" rtlCol="0">
            <a:spAutoFit/>
          </a:bodyPr>
          <a:lstStyle/>
          <a:p>
            <a:r>
              <a:rPr lang="en-US" sz="3200" b="1" dirty="0" smtClean="0">
                <a:solidFill>
                  <a:schemeClr val="tx1"/>
                </a:solidFill>
              </a:rPr>
              <a:t>               DARK THEME</a:t>
            </a:r>
            <a:endParaRPr lang="en-US" sz="3200" b="1" dirty="0">
              <a:solidFill>
                <a:schemeClr val="tx1"/>
              </a:solidFill>
            </a:endParaRPr>
          </a:p>
        </p:txBody>
      </p:sp>
      <p:sp>
        <p:nvSpPr>
          <p:cNvPr id="12" name="TextBox 11"/>
          <p:cNvSpPr txBox="1"/>
          <p:nvPr/>
        </p:nvSpPr>
        <p:spPr>
          <a:xfrm>
            <a:off x="457200" y="5257800"/>
            <a:ext cx="9144492" cy="584775"/>
          </a:xfrm>
          <a:prstGeom prst="rect">
            <a:avLst/>
          </a:prstGeom>
          <a:noFill/>
        </p:spPr>
        <p:txBody>
          <a:bodyPr wrap="square" rtlCol="0">
            <a:spAutoFit/>
          </a:bodyPr>
          <a:lstStyle/>
          <a:p>
            <a:r>
              <a:rPr lang="en-US" sz="3200" b="1" dirty="0" smtClean="0">
                <a:solidFill>
                  <a:schemeClr val="tx1"/>
                </a:solidFill>
              </a:rPr>
              <a:t>                                DIM DARK THEME</a:t>
            </a:r>
            <a:endParaRPr lang="en-US" sz="3200" b="1"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8674" name="Title 28673"/>
          <p:cNvSpPr txBox="1">
            <a:spLocks noGrp="1"/>
          </p:cNvSpPr>
          <p:nvPr>
            <p:ph type="title" idx="4294967295"/>
          </p:nvPr>
        </p:nvSpPr>
        <p:spPr>
          <a:xfrm>
            <a:off x="0" y="2955925"/>
            <a:ext cx="6162675" cy="1857375"/>
          </a:xfrm>
        </p:spPr>
        <p:txBody>
          <a:bodyPr lIns="91440" tIns="45720" rIns="91440" bIns="45720" anchor="ctr">
            <a:normAutofit fontScale="90000"/>
          </a:bodyPr>
          <a:lstStyle/>
          <a:p>
            <a:pPr lvl="2" rtl="0" eaLnBrk="1" latinLnBrk="0" hangingPunct="1"/>
            <a:r>
              <a:rPr sz="3200" b="1">
                <a:solidFill>
                  <a:srgbClr val="FFC000"/>
                </a:solidFill>
                <a:latin typeface="Berlin Sans FB Demi" charset="0"/>
              </a:rPr>
              <a:t>HARDWARE REQUIREMENTS:</a:t>
            </a:r>
            <a:r>
              <a:rPr sz="3200"/>
              <a:t> </a:t>
            </a:r>
            <a:r>
              <a:rPr sz="3200" b="1">
                <a:latin typeface="Berlin Sans FB Demi" charset="0"/>
              </a:rPr>
              <a:t> </a:t>
            </a:r>
            <a:r>
              <a:rPr sz="3200"/>
              <a:t> </a:t>
            </a:r>
          </a:p>
        </p:txBody>
      </p:sp>
      <p:sp>
        <p:nvSpPr>
          <p:cNvPr id="6" name="TextBox 5"/>
          <p:cNvSpPr txBox="1"/>
          <p:nvPr/>
        </p:nvSpPr>
        <p:spPr>
          <a:xfrm>
            <a:off x="0" y="152400"/>
            <a:ext cx="11506200" cy="914400"/>
          </a:xfrm>
          <a:prstGeom prst="rect">
            <a:avLst/>
          </a:prstGeom>
          <a:noFill/>
        </p:spPr>
        <p:txBody>
          <a:bodyPr wrap="square" rtlCol="0">
            <a:spAutoFit/>
          </a:bodyPr>
          <a:lstStyle/>
          <a:p>
            <a:r>
              <a:rPr lang="en-US" sz="5400" dirty="0" smtClean="0">
                <a:solidFill>
                  <a:srgbClr val="C00000"/>
                </a:solidFill>
                <a:latin typeface="Arial Black" pitchFamily="34" charset="0"/>
              </a:rPr>
              <a:t>          </a:t>
            </a:r>
            <a:r>
              <a:rPr lang="en-US" sz="3200" dirty="0" smtClean="0">
                <a:solidFill>
                  <a:schemeClr val="accent2">
                    <a:lumMod val="60000"/>
                    <a:lumOff val="40000"/>
                  </a:schemeClr>
                </a:solidFill>
                <a:latin typeface="Arial Black" pitchFamily="34" charset="0"/>
              </a:rPr>
              <a:t>IMPLEMENTATION STATUS</a:t>
            </a:r>
            <a:r>
              <a:rPr lang="en-US" sz="5400" dirty="0" smtClean="0">
                <a:solidFill>
                  <a:schemeClr val="accent2">
                    <a:lumMod val="60000"/>
                    <a:lumOff val="40000"/>
                  </a:schemeClr>
                </a:solidFill>
                <a:latin typeface="Arial Black" pitchFamily="34" charset="0"/>
              </a:rPr>
              <a:t> </a:t>
            </a:r>
            <a:endParaRPr lang="en-US" sz="5400" dirty="0">
              <a:solidFill>
                <a:schemeClr val="accent2">
                  <a:lumMod val="60000"/>
                  <a:lumOff val="40000"/>
                </a:schemeClr>
              </a:solidFill>
              <a:latin typeface="Arial Black" pitchFamily="34" charset="0"/>
            </a:endParaRPr>
          </a:p>
        </p:txBody>
      </p:sp>
      <p:sp>
        <p:nvSpPr>
          <p:cNvPr id="5" name="TextBox 4"/>
          <p:cNvSpPr txBox="1"/>
          <p:nvPr/>
        </p:nvSpPr>
        <p:spPr>
          <a:xfrm>
            <a:off x="381000" y="1447800"/>
            <a:ext cx="11201400" cy="8679299"/>
          </a:xfrm>
          <a:prstGeom prst="rect">
            <a:avLst/>
          </a:prstGeom>
          <a:noFill/>
        </p:spPr>
        <p:txBody>
          <a:bodyPr wrap="square" rtlCol="0">
            <a:spAutoFit/>
          </a:bodyPr>
          <a:lstStyle/>
          <a:p>
            <a:r>
              <a:rPr lang="en-US" b="1" i="1" dirty="0" smtClean="0">
                <a:solidFill>
                  <a:schemeClr val="tx2"/>
                </a:solidFill>
              </a:rPr>
              <a:t>In spite of having many hardships and difficulties on our way we have successfully prepared our website. All thanks to our mentors to provide us ample of support and encouragement. </a:t>
            </a:r>
          </a:p>
          <a:p>
            <a:endParaRPr lang="en-US" b="1" i="1" dirty="0" smtClean="0">
              <a:solidFill>
                <a:schemeClr val="tx2"/>
              </a:solidFill>
            </a:endParaRPr>
          </a:p>
          <a:p>
            <a:r>
              <a:rPr lang="en-US" b="1" i="1" dirty="0" smtClean="0">
                <a:solidFill>
                  <a:schemeClr val="tx2"/>
                </a:solidFill>
              </a:rPr>
              <a:t>Ocean of Learning is successfully developed within the given time and has been temporarily hosted on pythonanywhere.com’s server. </a:t>
            </a:r>
          </a:p>
          <a:p>
            <a:endParaRPr lang="en-US" b="1" i="1" dirty="0" smtClean="0">
              <a:solidFill>
                <a:schemeClr val="tx2"/>
              </a:solidFill>
            </a:endParaRPr>
          </a:p>
          <a:p>
            <a:r>
              <a:rPr lang="en-US" b="1" i="1" dirty="0" smtClean="0">
                <a:solidFill>
                  <a:schemeClr val="tx2"/>
                </a:solidFill>
              </a:rPr>
              <a:t>Currently our website is in testing phase. We are trying to divert as many audience as possible on our website to check for any possible issues.</a:t>
            </a:r>
          </a:p>
          <a:p>
            <a:endParaRPr lang="en-US" b="1" i="1" dirty="0" smtClean="0">
              <a:solidFill>
                <a:schemeClr val="tx2"/>
              </a:solidFill>
            </a:endParaRPr>
          </a:p>
          <a:p>
            <a:r>
              <a:rPr lang="en-US" b="1" i="1" dirty="0" smtClean="0">
                <a:solidFill>
                  <a:schemeClr val="tx2"/>
                </a:solidFill>
              </a:rPr>
              <a:t>Till now we haven’t encountered any issues and haven’t received any complains from any user. At times we take maintenance break to improve the design and animation of our website but rest everything seems fine.</a:t>
            </a:r>
          </a:p>
          <a:p>
            <a:endParaRPr lang="en-US" b="1" i="1" dirty="0" smtClean="0">
              <a:solidFill>
                <a:schemeClr val="tx2"/>
              </a:solidFill>
            </a:endParaRPr>
          </a:p>
          <a:p>
            <a:r>
              <a:rPr lang="en-US" b="1" i="1" dirty="0" smtClean="0">
                <a:solidFill>
                  <a:schemeClr val="tx2"/>
                </a:solidFill>
              </a:rPr>
              <a:t>Our Website Link: </a:t>
            </a:r>
            <a:r>
              <a:rPr lang="en-US" b="1" i="1" dirty="0" smtClean="0">
                <a:solidFill>
                  <a:srgbClr val="FFFF00"/>
                </a:solidFill>
              </a:rPr>
              <a:t>https://yash03.pythonanywhere.com/</a:t>
            </a:r>
          </a:p>
          <a:p>
            <a:endParaRPr lang="en-US" b="1" i="1" dirty="0" smtClean="0">
              <a:solidFill>
                <a:schemeClr val="tx2"/>
              </a:solidFill>
            </a:endParaRPr>
          </a:p>
          <a:p>
            <a:r>
              <a:rPr lang="en-US" b="1" i="1" dirty="0" smtClean="0">
                <a:solidFill>
                  <a:schemeClr val="tx2"/>
                </a:solidFill>
              </a:rPr>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8674" name="Title 28673"/>
          <p:cNvSpPr txBox="1">
            <a:spLocks noGrp="1"/>
          </p:cNvSpPr>
          <p:nvPr>
            <p:ph type="title" idx="4294967295"/>
          </p:nvPr>
        </p:nvSpPr>
        <p:spPr>
          <a:xfrm>
            <a:off x="0" y="2955925"/>
            <a:ext cx="6162675" cy="1857375"/>
          </a:xfrm>
        </p:spPr>
        <p:txBody>
          <a:bodyPr lIns="91440" tIns="45720" rIns="91440" bIns="45720" anchor="ctr">
            <a:normAutofit fontScale="90000"/>
          </a:bodyPr>
          <a:lstStyle/>
          <a:p>
            <a:pPr lvl="2" rtl="0" eaLnBrk="1" latinLnBrk="0" hangingPunct="1"/>
            <a:r>
              <a:rPr sz="3200" b="1">
                <a:solidFill>
                  <a:srgbClr val="FFC000"/>
                </a:solidFill>
                <a:latin typeface="Berlin Sans FB Demi" charset="0"/>
              </a:rPr>
              <a:t>HARDWARE REQUIREMENTS:</a:t>
            </a:r>
            <a:r>
              <a:rPr sz="3200"/>
              <a:t> </a:t>
            </a:r>
            <a:r>
              <a:rPr sz="3200" b="1">
                <a:latin typeface="Berlin Sans FB Demi" charset="0"/>
              </a:rPr>
              <a:t> </a:t>
            </a:r>
            <a:r>
              <a:rPr sz="3200"/>
              <a:t> </a:t>
            </a:r>
          </a:p>
        </p:txBody>
      </p:sp>
      <p:sp>
        <p:nvSpPr>
          <p:cNvPr id="6" name="TextBox 5"/>
          <p:cNvSpPr txBox="1"/>
          <p:nvPr/>
        </p:nvSpPr>
        <p:spPr>
          <a:xfrm>
            <a:off x="0" y="457200"/>
            <a:ext cx="11506200" cy="923330"/>
          </a:xfrm>
          <a:prstGeom prst="rect">
            <a:avLst/>
          </a:prstGeom>
          <a:noFill/>
        </p:spPr>
        <p:txBody>
          <a:bodyPr wrap="square" rtlCol="0">
            <a:spAutoFit/>
          </a:bodyPr>
          <a:lstStyle/>
          <a:p>
            <a:r>
              <a:rPr lang="en-US" sz="5400" dirty="0" smtClean="0">
                <a:solidFill>
                  <a:srgbClr val="C00000"/>
                </a:solidFill>
                <a:latin typeface="Arial Black" pitchFamily="34" charset="0"/>
              </a:rPr>
              <a:t>          	</a:t>
            </a:r>
            <a:r>
              <a:rPr lang="en-US" sz="3200" dirty="0" smtClean="0">
                <a:solidFill>
                  <a:schemeClr val="accent2">
                    <a:lumMod val="60000"/>
                    <a:lumOff val="40000"/>
                  </a:schemeClr>
                </a:solidFill>
                <a:latin typeface="Arial Black" pitchFamily="34" charset="0"/>
              </a:rPr>
              <a:t>RESEARCH PAPER STATUS</a:t>
            </a:r>
            <a:r>
              <a:rPr lang="en-US" sz="5400" dirty="0" smtClean="0">
                <a:solidFill>
                  <a:schemeClr val="accent2">
                    <a:lumMod val="60000"/>
                    <a:lumOff val="40000"/>
                  </a:schemeClr>
                </a:solidFill>
                <a:latin typeface="Arial Black" pitchFamily="34" charset="0"/>
              </a:rPr>
              <a:t> </a:t>
            </a:r>
            <a:endParaRPr lang="en-US" sz="5400" dirty="0">
              <a:solidFill>
                <a:schemeClr val="accent2">
                  <a:lumMod val="60000"/>
                  <a:lumOff val="40000"/>
                </a:schemeClr>
              </a:solidFill>
              <a:latin typeface="Arial Black" pitchFamily="34" charset="0"/>
            </a:endParaRPr>
          </a:p>
        </p:txBody>
      </p:sp>
      <p:sp>
        <p:nvSpPr>
          <p:cNvPr id="5" name="TextBox 4"/>
          <p:cNvSpPr txBox="1"/>
          <p:nvPr/>
        </p:nvSpPr>
        <p:spPr>
          <a:xfrm>
            <a:off x="381000" y="1676400"/>
            <a:ext cx="10896600" cy="7571303"/>
          </a:xfrm>
          <a:prstGeom prst="rect">
            <a:avLst/>
          </a:prstGeom>
          <a:noFill/>
        </p:spPr>
        <p:txBody>
          <a:bodyPr wrap="square" rtlCol="0">
            <a:spAutoFit/>
          </a:bodyPr>
          <a:lstStyle/>
          <a:p>
            <a:r>
              <a:rPr lang="en-US" b="1" i="1" dirty="0" smtClean="0">
                <a:solidFill>
                  <a:schemeClr val="tx2"/>
                </a:solidFill>
              </a:rPr>
              <a:t>It took us some time to collect enough resource to prepare a research paper as our idea is quiet different. Instead of focusing on e-learning or coding alone it focuses on the need and importance of an environment where people can learn systematic coding content and practice their skills to make big in this technical world. </a:t>
            </a:r>
          </a:p>
          <a:p>
            <a:endParaRPr lang="en-US" b="1" i="1" dirty="0" smtClean="0">
              <a:solidFill>
                <a:schemeClr val="tx2"/>
              </a:solidFill>
            </a:endParaRPr>
          </a:p>
          <a:p>
            <a:r>
              <a:rPr lang="en-US" b="1" i="1" dirty="0" smtClean="0">
                <a:solidFill>
                  <a:schemeClr val="tx2"/>
                </a:solidFill>
              </a:rPr>
              <a:t>We have read many research paper on importance of coding and advantages of e-learning etc and finally after combining our objective and their guidance we have gathered enough data to write a quality technical paper that suits our motto. </a:t>
            </a:r>
          </a:p>
          <a:p>
            <a:endParaRPr lang="en-US" b="1" i="1" dirty="0" smtClean="0">
              <a:solidFill>
                <a:schemeClr val="tx2"/>
              </a:solidFill>
            </a:endParaRPr>
          </a:p>
          <a:p>
            <a:r>
              <a:rPr lang="en-US" b="1" i="1" dirty="0" smtClean="0">
                <a:solidFill>
                  <a:schemeClr val="tx2"/>
                </a:solidFill>
              </a:rPr>
              <a:t>Implementation is already started and everything is going smoothly. We should be able to provide quality content soon.  </a:t>
            </a:r>
          </a:p>
          <a:p>
            <a:r>
              <a:rPr lang="en-US" b="1" i="1" dirty="0" smtClean="0">
                <a:solidFill>
                  <a:schemeClr val="tx2"/>
                </a:solidFill>
              </a:rPr>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34818" name="Picture 34817"/>
          <p:cNvPicPr>
            <a:picLocks noChangeAspect="1"/>
          </p:cNvPicPr>
          <p:nvPr/>
        </p:nvPicPr>
        <p:blipFill>
          <a:blip r:embed="rId3"/>
          <a:stretch>
            <a:fillRect/>
          </a:stretch>
        </p:blipFill>
        <p:spPr>
          <a:xfrm>
            <a:off x="0" y="13970"/>
            <a:ext cx="12192000" cy="76200"/>
          </a:xfrm>
          <a:prstGeom prst="rect">
            <a:avLst/>
          </a:prstGeom>
          <a:noFill/>
          <a:ln w="9525">
            <a:noFill/>
          </a:ln>
        </p:spPr>
      </p:pic>
      <p:sp>
        <p:nvSpPr>
          <p:cNvPr id="34819" name="Title 34818"/>
          <p:cNvSpPr txBox="1">
            <a:spLocks noGrp="1"/>
          </p:cNvSpPr>
          <p:nvPr>
            <p:ph type="title" idx="4294967295"/>
          </p:nvPr>
        </p:nvSpPr>
        <p:spPr>
          <a:xfrm>
            <a:off x="609600" y="1676400"/>
            <a:ext cx="9906000" cy="4043363"/>
          </a:xfrm>
        </p:spPr>
        <p:txBody>
          <a:bodyPr lIns="91440" tIns="45720" rIns="91440" bIns="45720" anchor="ctr">
            <a:normAutofit fontScale="90000"/>
          </a:bodyPr>
          <a:lstStyle/>
          <a:p>
            <a:r>
              <a:rPr lang="en-US" sz="2000" dirty="0" smtClean="0">
                <a:solidFill>
                  <a:srgbClr val="FF0000"/>
                </a:solidFill>
              </a:rPr>
              <a:t/>
            </a:r>
            <a:br>
              <a:rPr lang="en-US" sz="2000" dirty="0" smtClean="0">
                <a:solidFill>
                  <a:srgbClr val="FF0000"/>
                </a:solidFill>
              </a:rPr>
            </a:br>
            <a:r>
              <a:rPr lang="en-US" sz="2000" dirty="0" smtClean="0">
                <a:solidFill>
                  <a:srgbClr val="FF0000"/>
                </a:solidFill>
              </a:rPr>
              <a:t/>
            </a:r>
            <a:br>
              <a:rPr lang="en-US" sz="2000" dirty="0" smtClean="0">
                <a:solidFill>
                  <a:srgbClr val="FF0000"/>
                </a:solidFill>
              </a:rPr>
            </a:br>
            <a:r>
              <a:rPr sz="2800" b="1" i="1" smtClean="0">
                <a:solidFill>
                  <a:schemeClr val="bg2"/>
                </a:solidFill>
              </a:rPr>
              <a:t>1.</a:t>
            </a:r>
            <a:r>
              <a:rPr lang="en-US" sz="2800" b="1" i="1" dirty="0" smtClean="0">
                <a:solidFill>
                  <a:schemeClr val="bg2"/>
                </a:solidFill>
              </a:rPr>
              <a:t> MORE COURSES WILL BE ADDED.</a:t>
            </a:r>
            <a:br>
              <a:rPr lang="en-US" sz="2800" b="1" i="1" dirty="0" smtClean="0">
                <a:solidFill>
                  <a:schemeClr val="bg2"/>
                </a:solidFill>
              </a:rPr>
            </a:br>
            <a:r>
              <a:rPr lang="en-US" sz="2800" b="1" i="1" dirty="0" smtClean="0">
                <a:solidFill>
                  <a:schemeClr val="bg2"/>
                </a:solidFill>
              </a:rPr>
              <a:t/>
            </a:r>
            <a:br>
              <a:rPr lang="en-US" sz="2800" b="1" i="1" dirty="0" smtClean="0">
                <a:solidFill>
                  <a:schemeClr val="bg2"/>
                </a:solidFill>
              </a:rPr>
            </a:br>
            <a:r>
              <a:rPr lang="en-US" sz="2800" b="1" i="1" dirty="0" smtClean="0">
                <a:solidFill>
                  <a:schemeClr val="bg2"/>
                </a:solidFill>
              </a:rPr>
              <a:t>2. WE WILL TRY TO OPEN COURSES section SO THAT ANY RANDOM PERSON CAN UPLOAD AND PROMOTE THEIR OWN CONTENT AND THAT TO FREE OF COST. </a:t>
            </a:r>
            <a:br>
              <a:rPr lang="en-US" sz="2800" b="1" i="1" dirty="0" smtClean="0">
                <a:solidFill>
                  <a:schemeClr val="bg2"/>
                </a:solidFill>
              </a:rPr>
            </a:br>
            <a:r>
              <a:rPr lang="en-US" sz="2800" b="1" i="1" dirty="0" smtClean="0">
                <a:solidFill>
                  <a:schemeClr val="bg2"/>
                </a:solidFill>
              </a:rPr>
              <a:t/>
            </a:r>
            <a:br>
              <a:rPr lang="en-US" sz="2800" b="1" i="1" dirty="0" smtClean="0">
                <a:solidFill>
                  <a:schemeClr val="bg2"/>
                </a:solidFill>
              </a:rPr>
            </a:br>
            <a:r>
              <a:rPr lang="en-US" sz="2800" b="1" i="1" dirty="0" smtClean="0">
                <a:solidFill>
                  <a:schemeClr val="bg2"/>
                </a:solidFill>
              </a:rPr>
              <a:t>3. INORDER TO INCREASE EFFICIENCY OF THE WEBSITE WE WILL TRY TO SHIFT OUR FRONTEND TO REACT FRAMEWORK. </a:t>
            </a:r>
            <a:br>
              <a:rPr lang="en-US" sz="2800" b="1" i="1" dirty="0" smtClean="0">
                <a:solidFill>
                  <a:schemeClr val="bg2"/>
                </a:solidFill>
              </a:rPr>
            </a:br>
            <a:r>
              <a:rPr lang="en-US" sz="2000" dirty="0" smtClean="0"/>
              <a:t/>
            </a:r>
            <a:br>
              <a:rPr lang="en-US" sz="2000" dirty="0" smtClean="0"/>
            </a:br>
            <a:endParaRPr sz="3200" dirty="0"/>
          </a:p>
        </p:txBody>
      </p:sp>
      <p:sp>
        <p:nvSpPr>
          <p:cNvPr id="34820" name="Text Placeholder 34819"/>
          <p:cNvSpPr txBox="1">
            <a:spLocks noGrp="1"/>
          </p:cNvSpPr>
          <p:nvPr>
            <p:ph type="body" sz="half" idx="4294967295"/>
          </p:nvPr>
        </p:nvSpPr>
        <p:spPr>
          <a:xfrm>
            <a:off x="2895599" y="457200"/>
            <a:ext cx="5410201" cy="990600"/>
          </a:xfrm>
        </p:spPr>
        <p:txBody>
          <a:bodyPr lIns="91440" tIns="45720" rIns="91440" bIns="45720" anchor="ctr">
            <a:normAutofit fontScale="32500" lnSpcReduction="20000"/>
          </a:bodyPr>
          <a:lstStyle/>
          <a:p>
            <a:pPr marL="1905" indent="-1905">
              <a:buNone/>
            </a:pPr>
            <a:r>
              <a:rPr sz="1600" b="1"/>
              <a:t> </a:t>
            </a:r>
            <a:r>
              <a:rPr lang="en-US" sz="1600" b="1" dirty="0" smtClean="0"/>
              <a:t>                                                    </a:t>
            </a:r>
          </a:p>
          <a:p>
            <a:pPr marL="1905" indent="-1905">
              <a:buNone/>
            </a:pPr>
            <a:r>
              <a:rPr sz="12800" b="1" smtClean="0">
                <a:solidFill>
                  <a:schemeClr val="accent2">
                    <a:lumMod val="60000"/>
                    <a:lumOff val="40000"/>
                  </a:schemeClr>
                </a:solidFill>
                <a:latin typeface="Arial Black" pitchFamily="34" charset="0"/>
              </a:rPr>
              <a:t>FUTURE </a:t>
            </a:r>
            <a:r>
              <a:rPr sz="12800" b="1">
                <a:solidFill>
                  <a:schemeClr val="accent2">
                    <a:lumMod val="60000"/>
                    <a:lumOff val="40000"/>
                  </a:schemeClr>
                </a:solidFill>
                <a:latin typeface="Arial Black" pitchFamily="34" charset="0"/>
              </a:rPr>
              <a:t>WORK</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36865"/>
          <p:cNvPicPr>
            <a:picLocks noChangeAspect="1"/>
          </p:cNvPicPr>
          <p:nvPr/>
        </p:nvPicPr>
        <p:blipFill>
          <a:blip r:embed="rId3"/>
          <a:stretch>
            <a:fillRect/>
          </a:stretch>
        </p:blipFill>
        <p:spPr>
          <a:xfrm>
            <a:off x="0" y="0"/>
            <a:ext cx="12192000" cy="6858000"/>
          </a:xfrm>
          <a:prstGeom prst="rect">
            <a:avLst/>
          </a:prstGeom>
          <a:noFill/>
          <a:ln w="9525">
            <a:noFill/>
          </a:ln>
        </p:spPr>
      </p:pic>
      <p:sp>
        <p:nvSpPr>
          <p:cNvPr id="36867" name="Title 36866"/>
          <p:cNvSpPr txBox="1">
            <a:spLocks noGrp="1"/>
          </p:cNvSpPr>
          <p:nvPr>
            <p:ph type="title" idx="4294967295"/>
          </p:nvPr>
        </p:nvSpPr>
        <p:spPr>
          <a:xfrm>
            <a:off x="9815513" y="4249738"/>
            <a:ext cx="2376487" cy="1452562"/>
          </a:xfrm>
        </p:spPr>
        <p:txBody>
          <a:bodyPr lIns="91440" tIns="45720" rIns="91440" bIns="45720" anchor="ctr"/>
          <a:lstStyle/>
          <a:p>
            <a:r>
              <a:rPr sz="3200" b="1">
                <a:solidFill>
                  <a:srgbClr val="C00000"/>
                </a:solidFill>
                <a:effectLst>
                  <a:outerShdw blurRad="38100" dist="38100" dir="2700000">
                    <a:srgbClr val="000000"/>
                  </a:outerShdw>
                </a:effectLst>
                <a:latin typeface="Bradley Hand ITC" charset="0"/>
              </a:rPr>
              <a:t>ANY QUERY</a:t>
            </a:r>
          </a:p>
        </p:txBody>
      </p:sp>
      <p:sp>
        <p:nvSpPr>
          <p:cNvPr id="36868" name="Text Placeholder 36867"/>
          <p:cNvSpPr txBox="1">
            <a:spLocks noGrp="1"/>
          </p:cNvSpPr>
          <p:nvPr>
            <p:ph type="body" sz="half" idx="4294967295"/>
          </p:nvPr>
        </p:nvSpPr>
        <p:spPr>
          <a:xfrm>
            <a:off x="0" y="844550"/>
            <a:ext cx="5253038" cy="1501775"/>
          </a:xfrm>
        </p:spPr>
        <p:txBody>
          <a:bodyPr lIns="91440" tIns="45720" rIns="91440" bIns="45720" anchor="ctr">
            <a:scene3d>
              <a:camera prst="orthographicFront"/>
              <a:lightRig rig="threePt" dir="t"/>
            </a:scene3d>
          </a:bodyPr>
          <a:lstStyle/>
          <a:p>
            <a:pPr marL="1905" indent="-1905">
              <a:buNone/>
            </a:pPr>
            <a:r>
              <a:rPr lang="en-US" sz="6000" dirty="0">
                <a:solidFill>
                  <a:schemeClr val="accent1"/>
                </a:solidFill>
                <a:effectLst>
                  <a:outerShdw blurRad="38100" dist="25400" dir="5400000" algn="ctr" rotWithShape="0">
                    <a:srgbClr val="6E747A">
                      <a:alpha val="43000"/>
                    </a:srgbClr>
                  </a:outerShdw>
                </a:effectLst>
                <a:latin typeface="Colonna MT" charset="0"/>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5602" name="Title 25601"/>
          <p:cNvSpPr txBox="1">
            <a:spLocks noGrp="1"/>
          </p:cNvSpPr>
          <p:nvPr>
            <p:ph type="title" idx="4294967295"/>
          </p:nvPr>
        </p:nvSpPr>
        <p:spPr>
          <a:xfrm>
            <a:off x="381000" y="2514600"/>
            <a:ext cx="11469687" cy="4038600"/>
          </a:xfrm>
        </p:spPr>
        <p:txBody>
          <a:bodyPr lIns="91440" tIns="45720" rIns="91440" bIns="45720" anchor="ctr">
            <a:normAutofit fontScale="90000"/>
          </a:bodyPr>
          <a:lstStyle/>
          <a:p>
            <a:r>
              <a:rPr lang="en-US" sz="2200" dirty="0" smtClean="0"/>
              <a:t/>
            </a:r>
            <a:br>
              <a:rPr lang="en-US" sz="2200" dirty="0" smtClean="0"/>
            </a:br>
            <a:r>
              <a:rPr lang="en-US" sz="2200" dirty="0" smtClean="0"/>
              <a:t/>
            </a:r>
            <a:br>
              <a:rPr lang="en-US" sz="2200" dirty="0" smtClean="0"/>
            </a:br>
            <a:r>
              <a:rPr lang="en-US" sz="1800" b="1" dirty="0" smtClean="0">
                <a:solidFill>
                  <a:schemeClr val="tx2"/>
                </a:solidFill>
              </a:rPr>
              <a:t>Ocean of Learning is an online platform where you can learn competitive programming, latest technologies and at the same time challenge others with your own questions. It is a not-for-profit educational initiative. </a:t>
            </a:r>
            <a:br>
              <a:rPr lang="en-US" sz="1800" b="1" dirty="0" smtClean="0">
                <a:solidFill>
                  <a:schemeClr val="tx2"/>
                </a:solidFill>
              </a:rPr>
            </a:br>
            <a:r>
              <a:rPr lang="en-US" sz="1800" b="1" dirty="0" smtClean="0">
                <a:solidFill>
                  <a:schemeClr val="tx2"/>
                </a:solidFill>
              </a:rPr>
              <a:t> </a:t>
            </a:r>
            <a:br>
              <a:rPr lang="en-US" sz="1800" b="1" dirty="0" smtClean="0">
                <a:solidFill>
                  <a:schemeClr val="tx2"/>
                </a:solidFill>
              </a:rPr>
            </a:br>
            <a:r>
              <a:rPr lang="en-US" sz="1800" b="1" dirty="0" smtClean="0">
                <a:solidFill>
                  <a:schemeClr val="tx2"/>
                </a:solidFill>
              </a:rPr>
              <a:t>It is a global programming community that fosters learning and friendly competition, built on top of the world’s largest competitive programming platform. Ocean of Learning was created as a platform to help programmers make it big in the world of algorithms and computer programming.</a:t>
            </a:r>
            <a:br>
              <a:rPr lang="en-US" sz="1800" b="1" dirty="0" smtClean="0">
                <a:solidFill>
                  <a:schemeClr val="tx2"/>
                </a:solidFill>
              </a:rPr>
            </a:br>
            <a:r>
              <a:rPr lang="en-US" sz="1800" b="1" dirty="0" smtClean="0">
                <a:solidFill>
                  <a:schemeClr val="tx2"/>
                </a:solidFill>
              </a:rPr>
              <a:t> </a:t>
            </a:r>
            <a:br>
              <a:rPr lang="en-US" sz="1800" b="1" dirty="0" smtClean="0">
                <a:solidFill>
                  <a:schemeClr val="tx2"/>
                </a:solidFill>
              </a:rPr>
            </a:br>
            <a:r>
              <a:rPr lang="en-US" sz="1800" b="1" dirty="0" smtClean="0">
                <a:solidFill>
                  <a:schemeClr val="tx2"/>
                </a:solidFill>
              </a:rPr>
              <a:t>Today there are dozens of websites available that not only hosts high level competitive contests but also are hub to some of the most challenging programming questions. </a:t>
            </a:r>
            <a:br>
              <a:rPr lang="en-US" sz="1800" b="1" dirty="0" smtClean="0">
                <a:solidFill>
                  <a:schemeClr val="tx2"/>
                </a:solidFill>
              </a:rPr>
            </a:br>
            <a:r>
              <a:rPr lang="en-US" sz="1800" b="1" dirty="0" smtClean="0">
                <a:solidFill>
                  <a:schemeClr val="tx2"/>
                </a:solidFill>
              </a:rPr>
              <a:t> </a:t>
            </a:r>
            <a:br>
              <a:rPr lang="en-US" sz="1800" b="1" dirty="0" smtClean="0">
                <a:solidFill>
                  <a:schemeClr val="tx2"/>
                </a:solidFill>
              </a:rPr>
            </a:br>
            <a:r>
              <a:rPr lang="en-US" sz="1800" b="1" dirty="0" smtClean="0">
                <a:solidFill>
                  <a:schemeClr val="tx2"/>
                </a:solidFill>
              </a:rPr>
              <a:t>Sometimes it become difficult to understand which website to choose for competition purpose and are they providing us the same level of competitive questions that are asked by dream companies like Google, Microsoft, Amazon etc.</a:t>
            </a:r>
            <a:br>
              <a:rPr lang="en-US" sz="1800" b="1" dirty="0" smtClean="0">
                <a:solidFill>
                  <a:schemeClr val="tx2"/>
                </a:solidFill>
              </a:rPr>
            </a:br>
            <a:r>
              <a:rPr lang="en-US" sz="1800" b="1" dirty="0" smtClean="0">
                <a:solidFill>
                  <a:schemeClr val="tx2"/>
                </a:solidFill>
              </a:rPr>
              <a:t> </a:t>
            </a:r>
            <a:br>
              <a:rPr lang="en-US" sz="1800" b="1" dirty="0" smtClean="0">
                <a:solidFill>
                  <a:schemeClr val="tx2"/>
                </a:solidFill>
              </a:rPr>
            </a:br>
            <a:r>
              <a:rPr lang="en-US" sz="1800" b="1" dirty="0" smtClean="0">
                <a:solidFill>
                  <a:schemeClr val="tx2"/>
                </a:solidFill>
              </a:rPr>
              <a:t>Thus in Ocean of Learning we provide a collection of every such question that is previously asked in dream companies along with the best questions from every such website available till date. </a:t>
            </a:r>
            <a:br>
              <a:rPr lang="en-US" sz="1800" b="1" dirty="0" smtClean="0">
                <a:solidFill>
                  <a:schemeClr val="tx2"/>
                </a:solidFill>
              </a:rPr>
            </a:br>
            <a:r>
              <a:rPr lang="en-US" sz="1800" b="1" dirty="0" smtClean="0">
                <a:solidFill>
                  <a:schemeClr val="tx2"/>
                </a:solidFill>
              </a:rPr>
              <a:t> </a:t>
            </a:r>
            <a:br>
              <a:rPr lang="en-US" sz="1800" b="1" dirty="0" smtClean="0">
                <a:solidFill>
                  <a:schemeClr val="tx2"/>
                </a:solidFill>
              </a:rPr>
            </a:br>
            <a:r>
              <a:rPr lang="en-US" sz="1800" b="1" dirty="0" smtClean="0">
                <a:solidFill>
                  <a:schemeClr val="tx2"/>
                </a:solidFill>
              </a:rPr>
              <a:t>Thus no need to wander anymore just join Ocean of Learning and start learning coding for real.</a:t>
            </a:r>
            <a:br>
              <a:rPr lang="en-US" sz="1800" b="1" dirty="0" smtClean="0">
                <a:solidFill>
                  <a:schemeClr val="tx2"/>
                </a:solidFill>
              </a:rPr>
            </a:br>
            <a:r>
              <a:rPr lang="en-US" sz="1300" b="1" dirty="0" smtClean="0">
                <a:solidFill>
                  <a:schemeClr val="tx2"/>
                </a:solidFill>
              </a:rPr>
              <a:t/>
            </a:r>
            <a:br>
              <a:rPr lang="en-US" sz="1300" b="1" dirty="0" smtClean="0">
                <a:solidFill>
                  <a:schemeClr val="tx2"/>
                </a:solidFill>
              </a:rPr>
            </a:br>
            <a:r>
              <a:rPr lang="en-US" sz="1300" b="1" dirty="0" smtClean="0"/>
              <a:t/>
            </a:r>
            <a:br>
              <a:rPr lang="en-US" sz="1300" b="1" dirty="0" smtClean="0"/>
            </a:br>
            <a:r>
              <a:rPr lang="en-US" sz="3200" dirty="0" smtClean="0"/>
              <a:t/>
            </a:r>
            <a:br>
              <a:rPr lang="en-US" sz="3200" dirty="0" smtClean="0"/>
            </a:br>
            <a:r>
              <a:rPr lang="en-IN" sz="3200" dirty="0" smtClean="0">
                <a:effectLst>
                  <a:outerShdw blurRad="38100" dist="25400" dir="5400000" algn="ctr" rotWithShape="0">
                    <a:srgbClr val="6E747A">
                      <a:alpha val="43000"/>
                    </a:srgbClr>
                  </a:outerShdw>
                </a:effectLst>
              </a:rPr>
              <a:t/>
            </a:r>
            <a:br>
              <a:rPr lang="en-IN" sz="3200" dirty="0" smtClean="0">
                <a:effectLst>
                  <a:outerShdw blurRad="38100" dist="25400" dir="5400000" algn="ctr" rotWithShape="0">
                    <a:srgbClr val="6E747A">
                      <a:alpha val="43000"/>
                    </a:srgbClr>
                  </a:outerShdw>
                </a:effectLst>
              </a:rPr>
            </a:br>
            <a:r>
              <a:rPr lang="en-IN" sz="3200" dirty="0">
                <a:effectLst>
                  <a:outerShdw blurRad="38100" dist="25400" dir="5400000" algn="ctr" rotWithShape="0">
                    <a:srgbClr val="6E747A">
                      <a:alpha val="43000"/>
                    </a:srgbClr>
                  </a:outerShdw>
                </a:effectLst>
              </a:rPr>
              <a:t/>
            </a:r>
            <a:br>
              <a:rPr lang="en-IN" sz="3200" dirty="0">
                <a:effectLst>
                  <a:outerShdw blurRad="38100" dist="25400" dir="5400000" algn="ctr" rotWithShape="0">
                    <a:srgbClr val="6E747A">
                      <a:alpha val="43000"/>
                    </a:srgbClr>
                  </a:outerShdw>
                </a:effectLst>
              </a:rPr>
            </a:br>
            <a:endParaRPr lang="en-IN" sz="3200" dirty="0">
              <a:effectLst>
                <a:outerShdw blurRad="38100" dist="25400" dir="5400000" algn="ctr" rotWithShape="0">
                  <a:srgbClr val="6E747A">
                    <a:alpha val="43000"/>
                  </a:srgbClr>
                </a:outerShdw>
              </a:effectLst>
            </a:endParaRPr>
          </a:p>
        </p:txBody>
      </p:sp>
      <p:sp>
        <p:nvSpPr>
          <p:cNvPr id="25603" name="Rectangle 25602"/>
          <p:cNvSpPr/>
          <p:nvPr/>
        </p:nvSpPr>
        <p:spPr>
          <a:xfrm>
            <a:off x="533400" y="457200"/>
            <a:ext cx="10058400" cy="990600"/>
          </a:xfrm>
          <a:prstGeom prst="rect">
            <a:avLst/>
          </a:prstGeom>
          <a:noFill/>
          <a:ln w="9525" cap="flat" cmpd="sng">
            <a:noFill/>
            <a:prstDash val="solid"/>
            <a:miter/>
            <a:headEnd type="none" w="med" len="med"/>
            <a:tailEnd type="none" w="med" len="med"/>
          </a:ln>
        </p:spPr>
        <p:txBody>
          <a:bodyPr wrap="square" lIns="91440" tIns="45720" rIns="91440" bIns="45720"/>
          <a:lstStyle/>
          <a:p>
            <a:pPr algn="ctr"/>
            <a:r>
              <a:rPr lang="en-US" sz="3600" dirty="0" smtClean="0">
                <a:solidFill>
                  <a:schemeClr val="accent2">
                    <a:lumMod val="60000"/>
                    <a:lumOff val="40000"/>
                  </a:schemeClr>
                </a:solidFill>
                <a:latin typeface="Arial Black" pitchFamily="34" charset="0"/>
              </a:rPr>
              <a:t>    ABSTRACT</a:t>
            </a:r>
            <a:endParaRPr sz="3600">
              <a:solidFill>
                <a:schemeClr val="accent2">
                  <a:lumMod val="60000"/>
                  <a:lumOff val="40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5603" name="Rectangle 25602"/>
          <p:cNvSpPr/>
          <p:nvPr/>
        </p:nvSpPr>
        <p:spPr>
          <a:xfrm>
            <a:off x="1143000" y="533400"/>
            <a:ext cx="9448800" cy="990599"/>
          </a:xfrm>
          <a:prstGeom prst="rect">
            <a:avLst/>
          </a:prstGeom>
          <a:noFill/>
          <a:ln w="9525" cap="flat" cmpd="sng">
            <a:noFill/>
            <a:prstDash val="solid"/>
            <a:miter/>
            <a:headEnd type="none" w="med" len="med"/>
            <a:tailEnd type="none" w="med" len="med"/>
          </a:ln>
        </p:spPr>
        <p:txBody>
          <a:bodyPr wrap="square" lIns="91440" tIns="45720" rIns="91440" bIns="45720"/>
          <a:lstStyle/>
          <a:p>
            <a:pPr algn="ctr"/>
            <a:r>
              <a:rPr lang="en-US" sz="3600" dirty="0" smtClean="0">
                <a:solidFill>
                  <a:schemeClr val="accent2">
                    <a:lumMod val="60000"/>
                    <a:lumOff val="40000"/>
                  </a:schemeClr>
                </a:solidFill>
                <a:latin typeface="Algerian" charset="0"/>
              </a:rPr>
              <a:t>  </a:t>
            </a:r>
            <a:r>
              <a:rPr lang="en-US" sz="3600" dirty="0" smtClean="0">
                <a:solidFill>
                  <a:schemeClr val="accent2">
                    <a:lumMod val="60000"/>
                    <a:lumOff val="40000"/>
                  </a:schemeClr>
                </a:solidFill>
                <a:latin typeface="Arial Black" pitchFamily="34" charset="0"/>
              </a:rPr>
              <a:t>LITERATURE REVIEW</a:t>
            </a:r>
            <a:endParaRPr sz="3600">
              <a:solidFill>
                <a:schemeClr val="accent2">
                  <a:lumMod val="60000"/>
                  <a:lumOff val="40000"/>
                </a:schemeClr>
              </a:solidFill>
              <a:latin typeface="Arial Black" pitchFamily="34" charset="0"/>
            </a:endParaRPr>
          </a:p>
        </p:txBody>
      </p:sp>
      <p:sp>
        <p:nvSpPr>
          <p:cNvPr id="4" name="TextBox 3"/>
          <p:cNvSpPr txBox="1"/>
          <p:nvPr/>
        </p:nvSpPr>
        <p:spPr>
          <a:xfrm>
            <a:off x="381000" y="1752600"/>
            <a:ext cx="11277600" cy="5078313"/>
          </a:xfrm>
          <a:prstGeom prst="rect">
            <a:avLst/>
          </a:prstGeom>
          <a:noFill/>
        </p:spPr>
        <p:txBody>
          <a:bodyPr wrap="square" rtlCol="0">
            <a:spAutoFit/>
          </a:bodyPr>
          <a:lstStyle/>
          <a:p>
            <a:r>
              <a:rPr lang="en-US" dirty="0" smtClean="0">
                <a:solidFill>
                  <a:srgbClr val="0070C0"/>
                </a:solidFill>
                <a:latin typeface="Arial Black" pitchFamily="34" charset="0"/>
              </a:rPr>
              <a:t>RESEARCH PAPER 1: </a:t>
            </a:r>
          </a:p>
          <a:p>
            <a:endParaRPr lang="en-US" dirty="0" smtClean="0">
              <a:solidFill>
                <a:srgbClr val="0070C0"/>
              </a:solidFill>
              <a:latin typeface="Arial Black" pitchFamily="34" charset="0"/>
            </a:endParaRPr>
          </a:p>
          <a:p>
            <a:r>
              <a:rPr lang="en-US" dirty="0" smtClean="0">
                <a:solidFill>
                  <a:schemeClr val="bg2">
                    <a:lumMod val="60000"/>
                    <a:lumOff val="40000"/>
                  </a:schemeClr>
                </a:solidFill>
                <a:latin typeface="Arial Black" pitchFamily="34" charset="0"/>
              </a:rPr>
              <a:t>A </a:t>
            </a:r>
            <a:r>
              <a:rPr lang="en-US" dirty="0" smtClean="0">
                <a:solidFill>
                  <a:schemeClr val="bg2">
                    <a:lumMod val="60000"/>
                    <a:lumOff val="40000"/>
                  </a:schemeClr>
                </a:solidFill>
                <a:latin typeface="Arial Black" pitchFamily="34" charset="0"/>
              </a:rPr>
              <a:t>QUALITATIVE STUDY OF MAJOR PROGRAMMING LANGUAGES: TEACHING PROGRAMMING LANGUAGES TO COMPUTER SCIENCE STUDENTS</a:t>
            </a:r>
          </a:p>
          <a:p>
            <a:r>
              <a:rPr lang="en-US" dirty="0" smtClean="0">
                <a:solidFill>
                  <a:srgbClr val="FFFF00"/>
                </a:solidFill>
                <a:latin typeface="Arial Black" pitchFamily="34" charset="0"/>
              </a:rPr>
              <a:t>https://www.researchgate.net/publication/306438454_A_qualitative_study_of_major_programming_languages_teaching_programming_languages_to_computer_science_students</a:t>
            </a:r>
          </a:p>
          <a:p>
            <a:endParaRPr lang="en-US" dirty="0" smtClean="0">
              <a:solidFill>
                <a:srgbClr val="FFFF00"/>
              </a:solidFill>
              <a:latin typeface="Arial Black" pitchFamily="34" charset="0"/>
            </a:endParaRPr>
          </a:p>
          <a:p>
            <a:endParaRPr lang="en-US" dirty="0" smtClean="0">
              <a:solidFill>
                <a:srgbClr val="0070C0"/>
              </a:solidFill>
              <a:latin typeface="Arial Black" pitchFamily="34" charset="0"/>
            </a:endParaRPr>
          </a:p>
          <a:p>
            <a:endParaRPr lang="en-US" dirty="0" smtClean="0">
              <a:solidFill>
                <a:srgbClr val="0070C0"/>
              </a:solidFill>
              <a:latin typeface="Arial Black" pitchFamily="34" charset="0"/>
            </a:endParaRPr>
          </a:p>
          <a:p>
            <a:r>
              <a:rPr lang="en-US" dirty="0" smtClean="0">
                <a:solidFill>
                  <a:srgbClr val="0070C0"/>
                </a:solidFill>
                <a:latin typeface="Arial Black" pitchFamily="34" charset="0"/>
              </a:rPr>
              <a:t>RESEARCH PAPER 2:</a:t>
            </a:r>
          </a:p>
          <a:p>
            <a:endParaRPr lang="en-US" dirty="0" smtClean="0">
              <a:solidFill>
                <a:srgbClr val="0070C0"/>
              </a:solidFill>
              <a:latin typeface="Arial Black" pitchFamily="34" charset="0"/>
            </a:endParaRPr>
          </a:p>
          <a:p>
            <a:r>
              <a:rPr lang="en-US" dirty="0" smtClean="0">
                <a:solidFill>
                  <a:schemeClr val="bg2">
                    <a:lumMod val="60000"/>
                    <a:lumOff val="40000"/>
                  </a:schemeClr>
                </a:solidFill>
                <a:latin typeface="Arial Black" pitchFamily="34" charset="0"/>
              </a:rPr>
              <a:t>Learning Styles in the e-Learning Environment: The Approaches and Research on Longitudinal Changes</a:t>
            </a:r>
          </a:p>
          <a:p>
            <a:r>
              <a:rPr lang="en-US" dirty="0" smtClean="0">
                <a:solidFill>
                  <a:srgbClr val="FFFF00"/>
                </a:solidFill>
                <a:latin typeface="Arial Black" pitchFamily="34" charset="0"/>
              </a:rPr>
              <a:t>https://www.researchgate.net/publication/313472672_Learning_Styles_in_the_e-Learning_Environment_The_Approaches_and_Research_on_Longitudinal_Changes</a:t>
            </a:r>
          </a:p>
          <a:p>
            <a:endParaRPr lang="en-US" dirty="0" smtClean="0">
              <a:solidFill>
                <a:srgbClr val="FFFF00"/>
              </a:solidFill>
              <a:latin typeface="Arial Black" pitchFamily="34" charset="0"/>
            </a:endParaRPr>
          </a:p>
          <a:p>
            <a:endParaRPr lang="en-US" dirty="0" smtClean="0">
              <a:solidFill>
                <a:srgbClr val="FFFF00"/>
              </a:solidFill>
              <a:latin typeface="Arial Black" pitchFamily="34" charset="0"/>
            </a:endParaRP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5602" name="Title 25601"/>
          <p:cNvSpPr txBox="1">
            <a:spLocks noGrp="1"/>
          </p:cNvSpPr>
          <p:nvPr>
            <p:ph type="title" idx="4294967295"/>
          </p:nvPr>
        </p:nvSpPr>
        <p:spPr>
          <a:xfrm>
            <a:off x="381000" y="1371600"/>
            <a:ext cx="11469687" cy="3124200"/>
          </a:xfrm>
        </p:spPr>
        <p:txBody>
          <a:bodyPr lIns="91440" tIns="45720" rIns="91440" bIns="45720" anchor="ctr">
            <a:normAutofit fontScale="90000"/>
          </a:bodyPr>
          <a:lstStyle/>
          <a:p>
            <a:pPr marL="457200" indent="-457200"/>
            <a:r>
              <a:rPr lang="en-IN" sz="3200" dirty="0" smtClean="0">
                <a:effectLst>
                  <a:outerShdw blurRad="38100" dist="25400" dir="5400000" algn="ctr" rotWithShape="0">
                    <a:srgbClr val="6E747A">
                      <a:alpha val="43000"/>
                    </a:srgbClr>
                  </a:outerShdw>
                </a:effectLst>
              </a:rPr>
              <a:t/>
            </a:r>
            <a:br>
              <a:rPr lang="en-IN" sz="3200" dirty="0" smtClean="0">
                <a:effectLst>
                  <a:outerShdw blurRad="38100" dist="25400" dir="5400000" algn="ctr" rotWithShape="0">
                    <a:srgbClr val="6E747A">
                      <a:alpha val="43000"/>
                    </a:srgbClr>
                  </a:outerShdw>
                </a:effectLst>
              </a:rPr>
            </a:br>
            <a:r>
              <a:rPr lang="en-IN" sz="2800" b="1" i="1" dirty="0" smtClean="0">
                <a:effectLst>
                  <a:outerShdw blurRad="38100" dist="25400" dir="5400000" algn="ctr" rotWithShape="0">
                    <a:srgbClr val="6E747A">
                      <a:alpha val="43000"/>
                    </a:srgbClr>
                  </a:outerShdw>
                </a:effectLst>
              </a:rPr>
              <a:t>An online platform to practice competitive programming, Learn latest technologies and at the same time challenge others with your own mini contests to promote better learning and understanding. </a:t>
            </a:r>
            <a:r>
              <a:rPr lang="en-IN" sz="3200" dirty="0" smtClean="0">
                <a:effectLst>
                  <a:outerShdw blurRad="38100" dist="25400" dir="5400000" algn="ctr" rotWithShape="0">
                    <a:srgbClr val="6E747A">
                      <a:alpha val="43000"/>
                    </a:srgbClr>
                  </a:outerShdw>
                </a:effectLst>
              </a:rPr>
              <a:t/>
            </a:r>
            <a:br>
              <a:rPr lang="en-IN" sz="3200" dirty="0" smtClean="0">
                <a:effectLst>
                  <a:outerShdw blurRad="38100" dist="25400" dir="5400000" algn="ctr" rotWithShape="0">
                    <a:srgbClr val="6E747A">
                      <a:alpha val="43000"/>
                    </a:srgbClr>
                  </a:outerShdw>
                </a:effectLst>
              </a:rPr>
            </a:br>
            <a:r>
              <a:rPr lang="en-IN" sz="3200" dirty="0">
                <a:effectLst>
                  <a:outerShdw blurRad="38100" dist="25400" dir="5400000" algn="ctr" rotWithShape="0">
                    <a:srgbClr val="6E747A">
                      <a:alpha val="43000"/>
                    </a:srgbClr>
                  </a:outerShdw>
                </a:effectLst>
              </a:rPr>
              <a:t/>
            </a:r>
            <a:br>
              <a:rPr lang="en-IN" sz="3200" dirty="0">
                <a:effectLst>
                  <a:outerShdw blurRad="38100" dist="25400" dir="5400000" algn="ctr" rotWithShape="0">
                    <a:srgbClr val="6E747A">
                      <a:alpha val="43000"/>
                    </a:srgbClr>
                  </a:outerShdw>
                </a:effectLst>
              </a:rPr>
            </a:br>
            <a:endParaRPr lang="en-IN" sz="3200" dirty="0">
              <a:effectLst>
                <a:outerShdw blurRad="38100" dist="25400" dir="5400000" algn="ctr" rotWithShape="0">
                  <a:srgbClr val="6E747A">
                    <a:alpha val="43000"/>
                  </a:srgbClr>
                </a:outerShdw>
              </a:effectLst>
            </a:endParaRPr>
          </a:p>
        </p:txBody>
      </p:sp>
      <p:sp>
        <p:nvSpPr>
          <p:cNvPr id="25603" name="Rectangle 25602"/>
          <p:cNvSpPr/>
          <p:nvPr/>
        </p:nvSpPr>
        <p:spPr>
          <a:xfrm>
            <a:off x="1143000" y="533400"/>
            <a:ext cx="9448800" cy="990599"/>
          </a:xfrm>
          <a:prstGeom prst="rect">
            <a:avLst/>
          </a:prstGeom>
          <a:noFill/>
          <a:ln w="9525" cap="flat" cmpd="sng">
            <a:noFill/>
            <a:prstDash val="solid"/>
            <a:miter/>
            <a:headEnd type="none" w="med" len="med"/>
            <a:tailEnd type="none" w="med" len="med"/>
          </a:ln>
        </p:spPr>
        <p:txBody>
          <a:bodyPr wrap="square" lIns="91440" tIns="45720" rIns="91440" bIns="45720"/>
          <a:lstStyle/>
          <a:p>
            <a:pPr algn="ctr"/>
            <a:r>
              <a:rPr lang="en-US" sz="3600" dirty="0" smtClean="0">
                <a:solidFill>
                  <a:schemeClr val="accent2">
                    <a:lumMod val="60000"/>
                    <a:lumOff val="40000"/>
                  </a:schemeClr>
                </a:solidFill>
                <a:latin typeface="Algerian" charset="0"/>
              </a:rPr>
              <a:t>     </a:t>
            </a:r>
            <a:r>
              <a:rPr lang="en-US" sz="3600" dirty="0" smtClean="0">
                <a:solidFill>
                  <a:schemeClr val="accent2">
                    <a:lumMod val="60000"/>
                    <a:lumOff val="40000"/>
                  </a:schemeClr>
                </a:solidFill>
                <a:latin typeface="Arial Black" pitchFamily="34" charset="0"/>
              </a:rPr>
              <a:t>PROBLEM STATEMENT</a:t>
            </a:r>
            <a:endParaRPr sz="3600">
              <a:solidFill>
                <a:schemeClr val="accent2">
                  <a:lumMod val="60000"/>
                  <a:lumOff val="40000"/>
                </a:schemeClr>
              </a:solidFill>
              <a:latin typeface="Arial Black"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8674" name="Title 28673"/>
          <p:cNvSpPr txBox="1">
            <a:spLocks noGrp="1"/>
          </p:cNvSpPr>
          <p:nvPr>
            <p:ph type="title" idx="4294967295"/>
          </p:nvPr>
        </p:nvSpPr>
        <p:spPr>
          <a:xfrm>
            <a:off x="0" y="2955925"/>
            <a:ext cx="6162675" cy="1857375"/>
          </a:xfrm>
        </p:spPr>
        <p:txBody>
          <a:bodyPr lIns="91440" tIns="45720" rIns="91440" bIns="45720" anchor="ctr">
            <a:normAutofit fontScale="90000"/>
          </a:bodyPr>
          <a:lstStyle/>
          <a:p>
            <a:pPr lvl="2" rtl="0" eaLnBrk="1" latinLnBrk="0" hangingPunct="1"/>
            <a:r>
              <a:rPr sz="3200" b="1">
                <a:solidFill>
                  <a:srgbClr val="FFC000"/>
                </a:solidFill>
                <a:latin typeface="Berlin Sans FB Demi" charset="0"/>
              </a:rPr>
              <a:t>HARDWARE REQUIREMENTS:</a:t>
            </a:r>
            <a:r>
              <a:rPr sz="3200"/>
              <a:t> </a:t>
            </a:r>
            <a:r>
              <a:rPr sz="3200" b="1">
                <a:latin typeface="Berlin Sans FB Demi" charset="0"/>
              </a:rPr>
              <a:t> </a:t>
            </a:r>
            <a:r>
              <a:rPr sz="3200"/>
              <a:t> </a:t>
            </a:r>
          </a:p>
        </p:txBody>
      </p:sp>
      <p:sp>
        <p:nvSpPr>
          <p:cNvPr id="6" name="TextBox 5"/>
          <p:cNvSpPr txBox="1"/>
          <p:nvPr/>
        </p:nvSpPr>
        <p:spPr>
          <a:xfrm>
            <a:off x="1905000" y="152400"/>
            <a:ext cx="8077200" cy="914400"/>
          </a:xfrm>
          <a:prstGeom prst="rect">
            <a:avLst/>
          </a:prstGeom>
          <a:noFill/>
        </p:spPr>
        <p:txBody>
          <a:bodyPr wrap="square" rtlCol="0">
            <a:spAutoFit/>
          </a:bodyPr>
          <a:lstStyle/>
          <a:p>
            <a:r>
              <a:rPr lang="en-US" sz="5400" dirty="0" smtClean="0">
                <a:solidFill>
                  <a:srgbClr val="C00000"/>
                </a:solidFill>
                <a:latin typeface="Arial Black" pitchFamily="34" charset="0"/>
              </a:rPr>
              <a:t>          </a:t>
            </a:r>
            <a:r>
              <a:rPr lang="en-US" sz="3200" dirty="0" smtClean="0">
                <a:solidFill>
                  <a:schemeClr val="accent2">
                    <a:lumMod val="60000"/>
                    <a:lumOff val="40000"/>
                  </a:schemeClr>
                </a:solidFill>
                <a:latin typeface="Arial Black" pitchFamily="34" charset="0"/>
              </a:rPr>
              <a:t>OBJECTIVE</a:t>
            </a:r>
            <a:r>
              <a:rPr lang="en-US" sz="5400" dirty="0" smtClean="0">
                <a:solidFill>
                  <a:schemeClr val="accent2">
                    <a:lumMod val="60000"/>
                    <a:lumOff val="40000"/>
                  </a:schemeClr>
                </a:solidFill>
                <a:latin typeface="Arial Black" pitchFamily="34" charset="0"/>
              </a:rPr>
              <a:t> </a:t>
            </a:r>
            <a:endParaRPr lang="en-US" sz="5400" dirty="0">
              <a:solidFill>
                <a:schemeClr val="accent2">
                  <a:lumMod val="60000"/>
                  <a:lumOff val="40000"/>
                </a:schemeClr>
              </a:solidFill>
              <a:latin typeface="Arial Black" pitchFamily="34" charset="0"/>
            </a:endParaRPr>
          </a:p>
        </p:txBody>
      </p:sp>
      <p:sp>
        <p:nvSpPr>
          <p:cNvPr id="5" name="TextBox 4"/>
          <p:cNvSpPr txBox="1"/>
          <p:nvPr/>
        </p:nvSpPr>
        <p:spPr>
          <a:xfrm>
            <a:off x="381000" y="990600"/>
            <a:ext cx="11201400" cy="9510296"/>
          </a:xfrm>
          <a:prstGeom prst="rect">
            <a:avLst/>
          </a:prstGeom>
          <a:noFill/>
        </p:spPr>
        <p:txBody>
          <a:bodyPr wrap="square" rtlCol="0">
            <a:spAutoFit/>
          </a:bodyPr>
          <a:lstStyle/>
          <a:p>
            <a:r>
              <a:rPr lang="en-US" b="1" i="1" dirty="0" smtClean="0">
                <a:solidFill>
                  <a:schemeClr val="tx2"/>
                </a:solidFill>
              </a:rPr>
              <a:t>The objective behind creating such website is to promote competitive programming . At times it become difficult to understand which website to choose for competition purpose and are they providing us the same level of competitive questions that are asked by dream companies like Google, Microsoft, Amazon etc. </a:t>
            </a:r>
          </a:p>
          <a:p>
            <a:endParaRPr lang="en-US" b="1" i="1" dirty="0" smtClean="0">
              <a:solidFill>
                <a:schemeClr val="tx2"/>
              </a:solidFill>
            </a:endParaRPr>
          </a:p>
          <a:p>
            <a:r>
              <a:rPr lang="en-US" b="1" i="1" dirty="0" smtClean="0">
                <a:solidFill>
                  <a:schemeClr val="tx2"/>
                </a:solidFill>
              </a:rPr>
              <a:t>Thus in Ocean of Learning we provide a collection of every such question that is previously asked in dream companies , along with the best questions from every such website available till date.</a:t>
            </a:r>
          </a:p>
          <a:p>
            <a:endParaRPr lang="en-US" b="1" i="1" dirty="0" smtClean="0">
              <a:solidFill>
                <a:schemeClr val="tx2"/>
              </a:solidFill>
            </a:endParaRPr>
          </a:p>
          <a:p>
            <a:r>
              <a:rPr lang="en-US" b="1" i="1" dirty="0" smtClean="0">
                <a:solidFill>
                  <a:schemeClr val="tx2"/>
                </a:solidFill>
              </a:rPr>
              <a:t>We not only help in developing coding skills but also helps in providing effective knowledge about latest technologies and programming languages.</a:t>
            </a:r>
          </a:p>
          <a:p>
            <a:endParaRPr lang="en-US" b="1" i="1" dirty="0" smtClean="0">
              <a:solidFill>
                <a:schemeClr val="tx2"/>
              </a:solidFill>
            </a:endParaRPr>
          </a:p>
          <a:p>
            <a:r>
              <a:rPr lang="en-US" b="1" i="1" dirty="0" smtClean="0">
                <a:solidFill>
                  <a:schemeClr val="tx2"/>
                </a:solidFill>
              </a:rPr>
              <a:t>Choose the language you want to learn select some technology click on links referring to the course and there you go.</a:t>
            </a:r>
          </a:p>
          <a:p>
            <a:endParaRPr lang="en-US" b="1" i="1" dirty="0" smtClean="0">
              <a:solidFill>
                <a:schemeClr val="tx2"/>
              </a:solidFill>
            </a:endParaRPr>
          </a:p>
          <a:p>
            <a:r>
              <a:rPr lang="en-US" b="1" i="1" dirty="0" smtClean="0">
                <a:solidFill>
                  <a:schemeClr val="tx2"/>
                </a:solidFill>
              </a:rPr>
              <a:t>Apart from that we also promote learning with fun concept as users can create there own mini contests, challenge there friends with there own questions and compete against each other.</a:t>
            </a:r>
          </a:p>
          <a:p>
            <a:endParaRPr lang="en-US" b="1" i="1" dirty="0" smtClean="0">
              <a:solidFill>
                <a:schemeClr val="tx2"/>
              </a:solidFill>
            </a:endParaRPr>
          </a:p>
          <a:p>
            <a:r>
              <a:rPr lang="en-US" b="1" i="1" dirty="0" smtClean="0">
                <a:solidFill>
                  <a:schemeClr val="tx2"/>
                </a:solidFill>
              </a:rPr>
              <a:t>Thus no need to wander anymore just join Ocean of Learning and start learning coding for real. </a:t>
            </a:r>
          </a:p>
          <a:p>
            <a:r>
              <a:rPr lang="en-US" b="1" i="1" dirty="0" smtClean="0">
                <a:solidFill>
                  <a:schemeClr val="tx2"/>
                </a:solidFill>
              </a:rPr>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8674" name="Title 28673"/>
          <p:cNvSpPr txBox="1">
            <a:spLocks noGrp="1"/>
          </p:cNvSpPr>
          <p:nvPr>
            <p:ph type="title" idx="4294967295"/>
          </p:nvPr>
        </p:nvSpPr>
        <p:spPr>
          <a:xfrm>
            <a:off x="0" y="2955925"/>
            <a:ext cx="6162675" cy="1857375"/>
          </a:xfrm>
        </p:spPr>
        <p:txBody>
          <a:bodyPr lIns="91440" tIns="45720" rIns="91440" bIns="45720" anchor="ctr">
            <a:normAutofit fontScale="90000"/>
          </a:bodyPr>
          <a:lstStyle/>
          <a:p>
            <a:pPr lvl="2" rtl="0" eaLnBrk="1" latinLnBrk="0" hangingPunct="1"/>
            <a:r>
              <a:rPr sz="3200" b="1">
                <a:solidFill>
                  <a:srgbClr val="FFC000"/>
                </a:solidFill>
                <a:latin typeface="Berlin Sans FB Demi" charset="0"/>
              </a:rPr>
              <a:t>HARDWARE REQUIREMENTS:</a:t>
            </a:r>
            <a:r>
              <a:rPr sz="3200"/>
              <a:t> </a:t>
            </a:r>
            <a:r>
              <a:rPr sz="3200" b="1">
                <a:latin typeface="Berlin Sans FB Demi" charset="0"/>
              </a:rPr>
              <a:t> </a:t>
            </a:r>
            <a:r>
              <a:rPr sz="3200"/>
              <a:t> </a:t>
            </a:r>
          </a:p>
        </p:txBody>
      </p:sp>
      <p:sp>
        <p:nvSpPr>
          <p:cNvPr id="6" name="TextBox 5"/>
          <p:cNvSpPr txBox="1"/>
          <p:nvPr/>
        </p:nvSpPr>
        <p:spPr>
          <a:xfrm>
            <a:off x="2667000" y="381000"/>
            <a:ext cx="6477000" cy="646331"/>
          </a:xfrm>
          <a:prstGeom prst="rect">
            <a:avLst/>
          </a:prstGeom>
          <a:noFill/>
        </p:spPr>
        <p:txBody>
          <a:bodyPr wrap="square" rtlCol="0">
            <a:spAutoFit/>
          </a:bodyPr>
          <a:lstStyle/>
          <a:p>
            <a:r>
              <a:rPr lang="en-US" sz="3200" dirty="0" smtClean="0"/>
              <a:t>         </a:t>
            </a:r>
            <a:r>
              <a:rPr lang="en-US" sz="3600" dirty="0" smtClean="0">
                <a:solidFill>
                  <a:schemeClr val="accent2">
                    <a:lumMod val="60000"/>
                    <a:lumOff val="40000"/>
                  </a:schemeClr>
                </a:solidFill>
                <a:latin typeface="Arial Black" pitchFamily="34" charset="0"/>
              </a:rPr>
              <a:t>METHODOLOGY</a:t>
            </a:r>
            <a:endParaRPr lang="en-US" sz="3600" dirty="0">
              <a:solidFill>
                <a:schemeClr val="accent2">
                  <a:lumMod val="60000"/>
                  <a:lumOff val="40000"/>
                </a:schemeClr>
              </a:solidFill>
              <a:latin typeface="Arial Black" pitchFamily="34" charset="0"/>
            </a:endParaRPr>
          </a:p>
        </p:txBody>
      </p:sp>
      <p:sp>
        <p:nvSpPr>
          <p:cNvPr id="7" name="TextBox 6"/>
          <p:cNvSpPr txBox="1"/>
          <p:nvPr/>
        </p:nvSpPr>
        <p:spPr>
          <a:xfrm>
            <a:off x="304800" y="1524000"/>
            <a:ext cx="11353800" cy="5355312"/>
          </a:xfrm>
          <a:prstGeom prst="rect">
            <a:avLst/>
          </a:prstGeom>
          <a:noFill/>
        </p:spPr>
        <p:txBody>
          <a:bodyPr wrap="square" rtlCol="0">
            <a:spAutoFit/>
          </a:bodyPr>
          <a:lstStyle/>
          <a:p>
            <a:pPr marL="342900" indent="-342900"/>
            <a:endParaRPr lang="en-US" dirty="0" smtClean="0"/>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9" name="TextBox 8"/>
          <p:cNvSpPr txBox="1"/>
          <p:nvPr/>
        </p:nvSpPr>
        <p:spPr>
          <a:xfrm>
            <a:off x="304800" y="1447800"/>
            <a:ext cx="11430000" cy="5909310"/>
          </a:xfrm>
          <a:prstGeom prst="rect">
            <a:avLst/>
          </a:prstGeom>
          <a:noFill/>
        </p:spPr>
        <p:txBody>
          <a:bodyPr wrap="square" rtlCol="0">
            <a:spAutoFit/>
          </a:bodyPr>
          <a:lstStyle/>
          <a:p>
            <a:r>
              <a:rPr lang="en-US" sz="1700" b="1" i="1" dirty="0" smtClean="0">
                <a:solidFill>
                  <a:srgbClr val="0070C0"/>
                </a:solidFill>
              </a:rPr>
              <a:t>Ocean of Learning </a:t>
            </a:r>
            <a:r>
              <a:rPr lang="en-US" sz="1700" b="1" i="1" dirty="0" smtClean="0">
                <a:solidFill>
                  <a:schemeClr val="tx2"/>
                </a:solidFill>
              </a:rPr>
              <a:t>is a not-for-profit educational initiative. It is a global programming community that fosters learning and friendly competition, built on top of the world’s largest competitive programming platform . Ocean of Learning was created as a platform to help programmers make it big in the world of algorithms and computer programming.</a:t>
            </a:r>
          </a:p>
          <a:p>
            <a:endParaRPr lang="en-US" sz="1700" b="1" i="1" dirty="0" smtClean="0">
              <a:solidFill>
                <a:schemeClr val="tx2"/>
              </a:solidFill>
            </a:endParaRPr>
          </a:p>
          <a:p>
            <a:r>
              <a:rPr lang="en-US" sz="1700" b="1" i="1" dirty="0" smtClean="0">
                <a:solidFill>
                  <a:srgbClr val="0070C0"/>
                </a:solidFill>
              </a:rPr>
              <a:t>OCEAN OF LEARNING IS BASICALLY  DIVIDED INTO THE FOLLOWING 3 SECTIONS:</a:t>
            </a:r>
          </a:p>
          <a:p>
            <a:endParaRPr lang="en-US" sz="1700" b="1" i="1" dirty="0" smtClean="0">
              <a:solidFill>
                <a:schemeClr val="tx2"/>
              </a:solidFill>
            </a:endParaRPr>
          </a:p>
          <a:p>
            <a:r>
              <a:rPr lang="en-US" sz="1700" b="1" i="1" dirty="0" smtClean="0">
                <a:solidFill>
                  <a:srgbClr val="0070C0"/>
                </a:solidFill>
              </a:rPr>
              <a:t>Programming:</a:t>
            </a:r>
            <a:r>
              <a:rPr lang="en-US" sz="1700" b="1" i="1" dirty="0" smtClean="0">
                <a:solidFill>
                  <a:schemeClr val="tx2"/>
                </a:solidFill>
              </a:rPr>
              <a:t> Our programming section is the top highlight of our website. We in Ocean of Learning not only provides every challenging question asked by dream companies like Google, Microsoft, Amazon etc. but also top questions from websites like Hakerank , Codechef etc if approved by there authors.</a:t>
            </a:r>
          </a:p>
          <a:p>
            <a:endParaRPr lang="en-US" sz="1700" b="1" i="1" dirty="0" smtClean="0">
              <a:solidFill>
                <a:schemeClr val="tx2"/>
              </a:solidFill>
            </a:endParaRPr>
          </a:p>
          <a:p>
            <a:r>
              <a:rPr lang="en-US" sz="1700" b="1" i="1" dirty="0" smtClean="0">
                <a:solidFill>
                  <a:srgbClr val="0070C0"/>
                </a:solidFill>
              </a:rPr>
              <a:t>Courses: </a:t>
            </a:r>
            <a:r>
              <a:rPr lang="en-US" sz="1700" b="1" i="1" dirty="0" smtClean="0">
                <a:solidFill>
                  <a:schemeClr val="tx2"/>
                </a:solidFill>
              </a:rPr>
              <a:t>Courses is another highlight of our website. We not only help in developing coding skills but also helps in providing effective knowledge about latest technologies and programming languages. Choose the language you want to learn select some technology click on links referring to the course and there you go.</a:t>
            </a:r>
          </a:p>
          <a:p>
            <a:endParaRPr lang="en-US" sz="1700" b="1" i="1" dirty="0" smtClean="0">
              <a:solidFill>
                <a:schemeClr val="tx2"/>
              </a:solidFill>
            </a:endParaRPr>
          </a:p>
          <a:p>
            <a:r>
              <a:rPr lang="en-US" sz="1700" b="1" i="1" dirty="0" smtClean="0">
                <a:solidFill>
                  <a:srgbClr val="0070C0"/>
                </a:solidFill>
              </a:rPr>
              <a:t>Editor:</a:t>
            </a:r>
            <a:r>
              <a:rPr lang="en-US" sz="1700" b="1" i="1" dirty="0" smtClean="0">
                <a:solidFill>
                  <a:schemeClr val="tx2"/>
                </a:solidFill>
              </a:rPr>
              <a:t> Editor is a special section of our website. After you learn some language and technology, practiced some questions on it, now its your time to contribute. Under editor section you can post your own programming questions. These questions may be previously asked or picked up from some website. </a:t>
            </a:r>
          </a:p>
          <a:p>
            <a:endParaRPr lang="en-US" b="1" i="1" dirty="0" smtClean="0">
              <a:solidFill>
                <a:schemeClr val="tx2"/>
              </a:solidFill>
            </a:endParaRPr>
          </a:p>
          <a:p>
            <a:endParaRPr lang="en-US" b="1" i="1" dirty="0" smtClean="0">
              <a:solidFill>
                <a:schemeClr val="tx2"/>
              </a:solidFill>
            </a:endParaRPr>
          </a:p>
          <a:p>
            <a:endParaRPr lang="en-US" b="1" i="1" dirty="0" smtClean="0">
              <a:solidFill>
                <a:schemeClr val="tx2"/>
              </a:solidFill>
            </a:endParaRPr>
          </a:p>
          <a:p>
            <a:endParaRPr lang="en-US" dirty="0">
              <a:solidFill>
                <a:schemeClr val="tx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7651" name="Text Placeholder 27650"/>
          <p:cNvSpPr txBox="1">
            <a:spLocks noGrp="1"/>
          </p:cNvSpPr>
          <p:nvPr>
            <p:ph type="body" sz="half" idx="4294967295"/>
          </p:nvPr>
        </p:nvSpPr>
        <p:spPr>
          <a:xfrm>
            <a:off x="304800" y="381000"/>
            <a:ext cx="9829800" cy="838200"/>
          </a:xfrm>
        </p:spPr>
        <p:txBody>
          <a:bodyPr lIns="91440" tIns="45720" rIns="91440" bIns="45720" anchor="ctr">
            <a:normAutofit/>
          </a:bodyPr>
          <a:lstStyle/>
          <a:p>
            <a:pPr marL="1905" indent="-1905" algn="ctr">
              <a:buNone/>
            </a:pPr>
            <a:r>
              <a:rPr lang="en-US" sz="2800" b="1" dirty="0" smtClean="0">
                <a:solidFill>
                  <a:srgbClr val="FDD077"/>
                </a:solidFill>
                <a:latin typeface="Arial Rounded MT Bold" charset="0"/>
              </a:rPr>
              <a:t>              </a:t>
            </a:r>
            <a:r>
              <a:rPr lang="en-US" sz="2800" b="1" dirty="0" smtClean="0">
                <a:solidFill>
                  <a:schemeClr val="accent2">
                    <a:lumMod val="60000"/>
                    <a:lumOff val="40000"/>
                  </a:schemeClr>
                </a:solidFill>
                <a:latin typeface="Arial Rounded MT Bold" charset="0"/>
              </a:rPr>
              <a:t>DESIGN</a:t>
            </a:r>
            <a:endParaRPr sz="2800" b="1">
              <a:solidFill>
                <a:schemeClr val="accent2">
                  <a:lumMod val="60000"/>
                  <a:lumOff val="40000"/>
                </a:schemeClr>
              </a:solidFill>
              <a:latin typeface="Arial Rounded MT Bold" charset="0"/>
            </a:endParaRPr>
          </a:p>
        </p:txBody>
      </p:sp>
      <p:pic>
        <p:nvPicPr>
          <p:cNvPr id="4" name="Picture 3" descr="FRONTEND.jpg"/>
          <p:cNvPicPr>
            <a:picLocks noChangeAspect="1"/>
          </p:cNvPicPr>
          <p:nvPr/>
        </p:nvPicPr>
        <p:blipFill>
          <a:blip r:embed="rId3"/>
          <a:stretch>
            <a:fillRect/>
          </a:stretch>
        </p:blipFill>
        <p:spPr>
          <a:xfrm>
            <a:off x="0" y="1219200"/>
            <a:ext cx="3886200" cy="2819400"/>
          </a:xfrm>
          <a:prstGeom prst="rect">
            <a:avLst/>
          </a:prstGeom>
        </p:spPr>
      </p:pic>
      <p:pic>
        <p:nvPicPr>
          <p:cNvPr id="5" name="Picture 4" descr="BACKEND.png"/>
          <p:cNvPicPr>
            <a:picLocks noChangeAspect="1"/>
          </p:cNvPicPr>
          <p:nvPr/>
        </p:nvPicPr>
        <p:blipFill>
          <a:blip r:embed="rId4"/>
          <a:stretch>
            <a:fillRect/>
          </a:stretch>
        </p:blipFill>
        <p:spPr>
          <a:xfrm>
            <a:off x="7924800" y="1219200"/>
            <a:ext cx="4267200" cy="2819400"/>
          </a:xfrm>
          <a:prstGeom prst="rect">
            <a:avLst/>
          </a:prstGeom>
        </p:spPr>
      </p:pic>
      <p:pic>
        <p:nvPicPr>
          <p:cNvPr id="6" name="Picture 5" descr="Data.png"/>
          <p:cNvPicPr>
            <a:picLocks noChangeAspect="1"/>
          </p:cNvPicPr>
          <p:nvPr/>
        </p:nvPicPr>
        <p:blipFill>
          <a:blip r:embed="rId5"/>
          <a:stretch>
            <a:fillRect/>
          </a:stretch>
        </p:blipFill>
        <p:spPr>
          <a:xfrm>
            <a:off x="3886200" y="4038600"/>
            <a:ext cx="4038600" cy="2819400"/>
          </a:xfrm>
          <a:prstGeom prst="rect">
            <a:avLst/>
          </a:prstGeom>
        </p:spPr>
      </p:pic>
      <p:sp>
        <p:nvSpPr>
          <p:cNvPr id="7" name="TextBox 6"/>
          <p:cNvSpPr txBox="1"/>
          <p:nvPr/>
        </p:nvSpPr>
        <p:spPr>
          <a:xfrm>
            <a:off x="609600" y="4038600"/>
            <a:ext cx="2209800" cy="1200329"/>
          </a:xfrm>
          <a:prstGeom prst="rect">
            <a:avLst/>
          </a:prstGeom>
          <a:noFill/>
        </p:spPr>
        <p:txBody>
          <a:bodyPr wrap="square" rtlCol="0">
            <a:spAutoFit/>
          </a:bodyPr>
          <a:lstStyle/>
          <a:p>
            <a:r>
              <a:rPr lang="en-US" b="1" dirty="0" smtClean="0">
                <a:solidFill>
                  <a:srgbClr val="0070C0"/>
                </a:solidFill>
              </a:rPr>
              <a:t>FRONT END: </a:t>
            </a:r>
            <a:r>
              <a:rPr lang="en-US" b="1" dirty="0" smtClean="0">
                <a:solidFill>
                  <a:schemeClr val="tx2"/>
                </a:solidFill>
              </a:rPr>
              <a:t>HTML, CSS, JAVA SCRIPT, BOOTSTRAP</a:t>
            </a:r>
            <a:endParaRPr lang="en-US" b="1" dirty="0">
              <a:solidFill>
                <a:schemeClr val="tx2"/>
              </a:solidFill>
            </a:endParaRPr>
          </a:p>
        </p:txBody>
      </p:sp>
      <p:sp>
        <p:nvSpPr>
          <p:cNvPr id="8" name="TextBox 7"/>
          <p:cNvSpPr txBox="1"/>
          <p:nvPr/>
        </p:nvSpPr>
        <p:spPr>
          <a:xfrm>
            <a:off x="9144000" y="4038600"/>
            <a:ext cx="1516876" cy="646331"/>
          </a:xfrm>
          <a:prstGeom prst="rect">
            <a:avLst/>
          </a:prstGeom>
          <a:noFill/>
        </p:spPr>
        <p:txBody>
          <a:bodyPr wrap="square" rtlCol="0">
            <a:spAutoFit/>
          </a:bodyPr>
          <a:lstStyle/>
          <a:p>
            <a:r>
              <a:rPr lang="en-US" b="1" dirty="0" smtClean="0">
                <a:solidFill>
                  <a:schemeClr val="bg2"/>
                </a:solidFill>
              </a:rPr>
              <a:t>BACKEND: </a:t>
            </a:r>
            <a:r>
              <a:rPr lang="en-US" b="1" dirty="0" smtClean="0">
                <a:solidFill>
                  <a:schemeClr val="tx2"/>
                </a:solidFill>
              </a:rPr>
              <a:t>DJANGO</a:t>
            </a:r>
            <a:endParaRPr lang="en-US" b="1" dirty="0">
              <a:solidFill>
                <a:schemeClr val="tx2"/>
              </a:solidFill>
            </a:endParaRPr>
          </a:p>
        </p:txBody>
      </p:sp>
      <p:sp>
        <p:nvSpPr>
          <p:cNvPr id="9" name="TextBox 8"/>
          <p:cNvSpPr txBox="1"/>
          <p:nvPr/>
        </p:nvSpPr>
        <p:spPr>
          <a:xfrm>
            <a:off x="5181600" y="3429000"/>
            <a:ext cx="1738372" cy="646331"/>
          </a:xfrm>
          <a:prstGeom prst="rect">
            <a:avLst/>
          </a:prstGeom>
          <a:noFill/>
        </p:spPr>
        <p:txBody>
          <a:bodyPr wrap="square" rtlCol="0">
            <a:spAutoFit/>
          </a:bodyPr>
          <a:lstStyle/>
          <a:p>
            <a:r>
              <a:rPr lang="en-US" b="1" dirty="0" smtClean="0">
                <a:solidFill>
                  <a:schemeClr val="bg2"/>
                </a:solidFill>
              </a:rPr>
              <a:t>DATABASE:</a:t>
            </a:r>
          </a:p>
          <a:p>
            <a:r>
              <a:rPr lang="en-US" b="1" dirty="0" smtClean="0">
                <a:solidFill>
                  <a:schemeClr val="tx2"/>
                </a:solidFill>
              </a:rPr>
              <a:t>SQLITE</a:t>
            </a:r>
            <a:endParaRPr lang="en-US" b="1" dirty="0" smtClean="0">
              <a:solidFill>
                <a:schemeClr val="tx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8674" name="Title 28673"/>
          <p:cNvSpPr txBox="1">
            <a:spLocks noGrp="1"/>
          </p:cNvSpPr>
          <p:nvPr>
            <p:ph type="title" idx="4294967295"/>
          </p:nvPr>
        </p:nvSpPr>
        <p:spPr>
          <a:xfrm>
            <a:off x="0" y="2955925"/>
            <a:ext cx="6162675" cy="1857375"/>
          </a:xfrm>
        </p:spPr>
        <p:txBody>
          <a:bodyPr lIns="91440" tIns="45720" rIns="91440" bIns="45720" anchor="ctr">
            <a:normAutofit fontScale="90000"/>
          </a:bodyPr>
          <a:lstStyle/>
          <a:p>
            <a:pPr lvl="2" rtl="0" eaLnBrk="1" latinLnBrk="0" hangingPunct="1"/>
            <a:r>
              <a:rPr sz="3200" b="1">
                <a:solidFill>
                  <a:srgbClr val="FFC000"/>
                </a:solidFill>
                <a:latin typeface="Berlin Sans FB Demi" charset="0"/>
              </a:rPr>
              <a:t>HARDWARE REQUIREMENTS:</a:t>
            </a:r>
            <a:r>
              <a:rPr sz="3200"/>
              <a:t> </a:t>
            </a:r>
            <a:r>
              <a:rPr sz="3200" b="1">
                <a:latin typeface="Berlin Sans FB Demi" charset="0"/>
              </a:rPr>
              <a:t> </a:t>
            </a:r>
            <a:r>
              <a:rPr sz="3200"/>
              <a:t> </a:t>
            </a:r>
          </a:p>
        </p:txBody>
      </p:sp>
      <p:sp>
        <p:nvSpPr>
          <p:cNvPr id="8" name="TextBox 7"/>
          <p:cNvSpPr txBox="1"/>
          <p:nvPr/>
        </p:nvSpPr>
        <p:spPr>
          <a:xfrm>
            <a:off x="2438400" y="0"/>
            <a:ext cx="5791200" cy="584775"/>
          </a:xfrm>
          <a:prstGeom prst="rect">
            <a:avLst/>
          </a:prstGeom>
          <a:noFill/>
        </p:spPr>
        <p:txBody>
          <a:bodyPr wrap="square" rtlCol="0">
            <a:spAutoFit/>
          </a:bodyPr>
          <a:lstStyle/>
          <a:p>
            <a:r>
              <a:rPr lang="en-US" sz="3200" dirty="0" smtClean="0">
                <a:solidFill>
                  <a:srgbClr val="FF0000"/>
                </a:solidFill>
                <a:latin typeface="Arial Black" pitchFamily="34" charset="0"/>
              </a:rPr>
              <a:t>       </a:t>
            </a:r>
            <a:r>
              <a:rPr lang="en-US" sz="3200" dirty="0" smtClean="0">
                <a:solidFill>
                  <a:srgbClr val="FF0000"/>
                </a:solidFill>
                <a:latin typeface="Arial Black" pitchFamily="34" charset="0"/>
              </a:rPr>
              <a:t>       </a:t>
            </a:r>
            <a:r>
              <a:rPr lang="en-US" sz="3200" dirty="0" smtClean="0">
                <a:solidFill>
                  <a:schemeClr val="accent2">
                    <a:lumMod val="60000"/>
                    <a:lumOff val="40000"/>
                  </a:schemeClr>
                </a:solidFill>
                <a:latin typeface="Arial Black" pitchFamily="34" charset="0"/>
              </a:rPr>
              <a:t>SNAPSHOT </a:t>
            </a:r>
            <a:r>
              <a:rPr lang="en-US" sz="3200" dirty="0" smtClean="0">
                <a:solidFill>
                  <a:schemeClr val="accent2">
                    <a:lumMod val="60000"/>
                    <a:lumOff val="40000"/>
                  </a:schemeClr>
                </a:solidFill>
                <a:latin typeface="Arial Black" pitchFamily="34" charset="0"/>
              </a:rPr>
              <a:t>-1</a:t>
            </a:r>
            <a:endParaRPr lang="en-US" sz="3200" dirty="0">
              <a:solidFill>
                <a:schemeClr val="accent2">
                  <a:lumMod val="60000"/>
                  <a:lumOff val="40000"/>
                </a:schemeClr>
              </a:solidFill>
              <a:latin typeface="Arial Black" pitchFamily="34" charset="0"/>
            </a:endParaRPr>
          </a:p>
        </p:txBody>
      </p:sp>
      <p:pic>
        <p:nvPicPr>
          <p:cNvPr id="5" name="Picture 4" descr="Screenshot (103).png"/>
          <p:cNvPicPr>
            <a:picLocks noChangeAspect="1"/>
          </p:cNvPicPr>
          <p:nvPr/>
        </p:nvPicPr>
        <p:blipFill>
          <a:blip r:embed="rId3"/>
          <a:srcRect t="12222" b="4444"/>
          <a:stretch>
            <a:fillRect/>
          </a:stretch>
        </p:blipFill>
        <p:spPr>
          <a:xfrm>
            <a:off x="0" y="533400"/>
            <a:ext cx="12192000" cy="63246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8674" name="Title 28673"/>
          <p:cNvSpPr txBox="1">
            <a:spLocks noGrp="1"/>
          </p:cNvSpPr>
          <p:nvPr>
            <p:ph type="title" idx="4294967295"/>
          </p:nvPr>
        </p:nvSpPr>
        <p:spPr>
          <a:xfrm>
            <a:off x="0" y="2955925"/>
            <a:ext cx="6162675" cy="1857375"/>
          </a:xfrm>
        </p:spPr>
        <p:txBody>
          <a:bodyPr lIns="91440" tIns="45720" rIns="91440" bIns="45720" anchor="ctr">
            <a:normAutofit fontScale="90000"/>
          </a:bodyPr>
          <a:lstStyle/>
          <a:p>
            <a:pPr lvl="2" rtl="0" eaLnBrk="1" latinLnBrk="0" hangingPunct="1"/>
            <a:r>
              <a:rPr sz="3200" b="1">
                <a:solidFill>
                  <a:srgbClr val="FFC000"/>
                </a:solidFill>
                <a:latin typeface="Berlin Sans FB Demi" charset="0"/>
              </a:rPr>
              <a:t>HARDWARE REQUIREMENTS:</a:t>
            </a:r>
            <a:r>
              <a:rPr sz="3200"/>
              <a:t> </a:t>
            </a:r>
            <a:r>
              <a:rPr sz="3200" b="1">
                <a:latin typeface="Berlin Sans FB Demi" charset="0"/>
              </a:rPr>
              <a:t> </a:t>
            </a:r>
            <a:r>
              <a:rPr sz="3200"/>
              <a:t> </a:t>
            </a:r>
          </a:p>
        </p:txBody>
      </p:sp>
      <p:sp>
        <p:nvSpPr>
          <p:cNvPr id="7" name="TextBox 6"/>
          <p:cNvSpPr txBox="1"/>
          <p:nvPr/>
        </p:nvSpPr>
        <p:spPr>
          <a:xfrm>
            <a:off x="2057400" y="0"/>
            <a:ext cx="6705600" cy="584775"/>
          </a:xfrm>
          <a:prstGeom prst="rect">
            <a:avLst/>
          </a:prstGeom>
          <a:noFill/>
        </p:spPr>
        <p:txBody>
          <a:bodyPr wrap="square" rtlCol="0">
            <a:spAutoFit/>
          </a:bodyPr>
          <a:lstStyle/>
          <a:p>
            <a:r>
              <a:rPr lang="en-US" sz="3200" dirty="0" smtClean="0">
                <a:solidFill>
                  <a:schemeClr val="accent3">
                    <a:lumMod val="75000"/>
                  </a:schemeClr>
                </a:solidFill>
                <a:latin typeface="Arial Black" pitchFamily="34" charset="0"/>
              </a:rPr>
              <a:t>           </a:t>
            </a:r>
            <a:r>
              <a:rPr lang="en-US" sz="3200" dirty="0" smtClean="0">
                <a:solidFill>
                  <a:schemeClr val="accent3">
                    <a:lumMod val="75000"/>
                  </a:schemeClr>
                </a:solidFill>
                <a:latin typeface="Arial Black" pitchFamily="34" charset="0"/>
              </a:rPr>
              <a:t>      </a:t>
            </a:r>
            <a:r>
              <a:rPr lang="en-US" sz="3200" dirty="0" smtClean="0">
                <a:solidFill>
                  <a:schemeClr val="accent2">
                    <a:lumMod val="60000"/>
                    <a:lumOff val="40000"/>
                  </a:schemeClr>
                </a:solidFill>
                <a:latin typeface="Arial Black" pitchFamily="34" charset="0"/>
              </a:rPr>
              <a:t>SNAPSHOT </a:t>
            </a:r>
            <a:r>
              <a:rPr lang="en-US" sz="3200" dirty="0" smtClean="0">
                <a:solidFill>
                  <a:schemeClr val="accent2">
                    <a:lumMod val="60000"/>
                    <a:lumOff val="40000"/>
                  </a:schemeClr>
                </a:solidFill>
                <a:latin typeface="Arial Black" pitchFamily="34" charset="0"/>
              </a:rPr>
              <a:t>-2</a:t>
            </a:r>
            <a:endParaRPr lang="en-US" sz="3200" dirty="0">
              <a:solidFill>
                <a:schemeClr val="accent2">
                  <a:lumMod val="60000"/>
                  <a:lumOff val="40000"/>
                </a:schemeClr>
              </a:solidFill>
              <a:latin typeface="Arial Black" pitchFamily="34" charset="0"/>
            </a:endParaRPr>
          </a:p>
        </p:txBody>
      </p:sp>
      <p:pic>
        <p:nvPicPr>
          <p:cNvPr id="5" name="Picture 4" descr="Screenshot (104).png"/>
          <p:cNvPicPr>
            <a:picLocks noChangeAspect="1"/>
          </p:cNvPicPr>
          <p:nvPr/>
        </p:nvPicPr>
        <p:blipFill>
          <a:blip r:embed="rId3"/>
          <a:srcRect t="12222" b="4444"/>
          <a:stretch>
            <a:fillRect/>
          </a:stretch>
        </p:blipFill>
        <p:spPr>
          <a:xfrm>
            <a:off x="0" y="609600"/>
            <a:ext cx="12192000" cy="62484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
      <a:dk1>
        <a:srgbClr val="000000"/>
      </a:dk1>
      <a:lt1>
        <a:srgbClr val="FFFFFF"/>
      </a:lt1>
      <a:dk2>
        <a:srgbClr val="455F51"/>
      </a:dk2>
      <a:lt2>
        <a:srgbClr val="94D7E4"/>
      </a:lt2>
      <a:accent1>
        <a:srgbClr val="41AEBD"/>
      </a:accent1>
      <a:accent2>
        <a:srgbClr val="97E9D5"/>
      </a:accent2>
      <a:accent3>
        <a:srgbClr val="FFFFFF"/>
      </a:accent3>
      <a:accent4>
        <a:srgbClr val="000000"/>
      </a:accent4>
      <a:accent5>
        <a:srgbClr val="B0D3DA"/>
      </a:accent5>
      <a:accent6>
        <a:srgbClr val="87D1BF"/>
      </a:accent6>
      <a:hlink>
        <a:srgbClr val="FBCA98"/>
      </a:hlink>
      <a:folHlink>
        <a:srgbClr val="D3B86D"/>
      </a:folHlink>
    </a:clrScheme>
    <a:fontScheme name="">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0.xml><?xml version="1.0" encoding="utf-8"?>
<a:theme xmlns:a="http://schemas.openxmlformats.org/drawingml/2006/main" name="Depth">
  <a:themeElements>
    <a:clrScheme name="">
      <a:dk1>
        <a:srgbClr val="000000"/>
      </a:dk1>
      <a:lt1>
        <a:srgbClr val="FFFFFF"/>
      </a:lt1>
      <a:dk2>
        <a:srgbClr val="455F51"/>
      </a:dk2>
      <a:lt2>
        <a:srgbClr val="94D7E4"/>
      </a:lt2>
      <a:accent1>
        <a:srgbClr val="41AEBD"/>
      </a:accent1>
      <a:accent2>
        <a:srgbClr val="97E9D5"/>
      </a:accent2>
      <a:accent3>
        <a:srgbClr val="FFFFFF"/>
      </a:accent3>
      <a:accent4>
        <a:srgbClr val="000000"/>
      </a:accent4>
      <a:accent5>
        <a:srgbClr val="B0D3DA"/>
      </a:accent5>
      <a:accent6>
        <a:srgbClr val="87D1BF"/>
      </a:accent6>
      <a:hlink>
        <a:srgbClr val="FBCA98"/>
      </a:hlink>
      <a:folHlink>
        <a:srgbClr val="D3B86D"/>
      </a:folHlink>
    </a:clrScheme>
    <a:fontScheme name="">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Depth">
  <a:themeElements>
    <a:clrScheme name="">
      <a:dk1>
        <a:srgbClr val="000000"/>
      </a:dk1>
      <a:lt1>
        <a:srgbClr val="FFFFFF"/>
      </a:lt1>
      <a:dk2>
        <a:srgbClr val="455F51"/>
      </a:dk2>
      <a:lt2>
        <a:srgbClr val="94D7E4"/>
      </a:lt2>
      <a:accent1>
        <a:srgbClr val="41AEBD"/>
      </a:accent1>
      <a:accent2>
        <a:srgbClr val="97E9D5"/>
      </a:accent2>
      <a:accent3>
        <a:srgbClr val="FFFFFF"/>
      </a:accent3>
      <a:accent4>
        <a:srgbClr val="000000"/>
      </a:accent4>
      <a:accent5>
        <a:srgbClr val="B0D3DA"/>
      </a:accent5>
      <a:accent6>
        <a:srgbClr val="87D1BF"/>
      </a:accent6>
      <a:hlink>
        <a:srgbClr val="FBCA98"/>
      </a:hlink>
      <a:folHlink>
        <a:srgbClr val="D3B86D"/>
      </a:folHlink>
    </a:clrScheme>
    <a:fontScheme name="">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2.xml><?xml version="1.0" encoding="utf-8"?>
<a:theme xmlns:a="http://schemas.openxmlformats.org/drawingml/2006/main" name="Depth">
  <a:themeElements>
    <a:clrScheme name="">
      <a:dk1>
        <a:srgbClr val="000000"/>
      </a:dk1>
      <a:lt1>
        <a:srgbClr val="FFFFFF"/>
      </a:lt1>
      <a:dk2>
        <a:srgbClr val="455F51"/>
      </a:dk2>
      <a:lt2>
        <a:srgbClr val="94D7E4"/>
      </a:lt2>
      <a:accent1>
        <a:srgbClr val="41AEBD"/>
      </a:accent1>
      <a:accent2>
        <a:srgbClr val="97E9D5"/>
      </a:accent2>
      <a:accent3>
        <a:srgbClr val="FFFFFF"/>
      </a:accent3>
      <a:accent4>
        <a:srgbClr val="000000"/>
      </a:accent4>
      <a:accent5>
        <a:srgbClr val="B0D3DA"/>
      </a:accent5>
      <a:accent6>
        <a:srgbClr val="87D1BF"/>
      </a:accent6>
      <a:hlink>
        <a:srgbClr val="FBCA98"/>
      </a:hlink>
      <a:folHlink>
        <a:srgbClr val="D3B86D"/>
      </a:folHlink>
    </a:clrScheme>
    <a:fontScheme name="">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3.xml><?xml version="1.0" encoding="utf-8"?>
<a:theme xmlns:a="http://schemas.openxmlformats.org/drawingml/2006/main" name="Depth">
  <a:themeElements>
    <a:clrScheme name="">
      <a:dk1>
        <a:srgbClr val="000000"/>
      </a:dk1>
      <a:lt1>
        <a:srgbClr val="FFFFFF"/>
      </a:lt1>
      <a:dk2>
        <a:srgbClr val="455F51"/>
      </a:dk2>
      <a:lt2>
        <a:srgbClr val="94D7E4"/>
      </a:lt2>
      <a:accent1>
        <a:srgbClr val="41AEBD"/>
      </a:accent1>
      <a:accent2>
        <a:srgbClr val="97E9D5"/>
      </a:accent2>
      <a:accent3>
        <a:srgbClr val="FFFFFF"/>
      </a:accent3>
      <a:accent4>
        <a:srgbClr val="000000"/>
      </a:accent4>
      <a:accent5>
        <a:srgbClr val="B0D3DA"/>
      </a:accent5>
      <a:accent6>
        <a:srgbClr val="87D1BF"/>
      </a:accent6>
      <a:hlink>
        <a:srgbClr val="FBCA98"/>
      </a:hlink>
      <a:folHlink>
        <a:srgbClr val="D3B86D"/>
      </a:folHlink>
    </a:clrScheme>
    <a:fontScheme name="">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4.xml><?xml version="1.0" encoding="utf-8"?>
<a:theme xmlns:a="http://schemas.openxmlformats.org/drawingml/2006/main" name="Depth">
  <a:themeElements>
    <a:clrScheme name="">
      <a:dk1>
        <a:srgbClr val="000000"/>
      </a:dk1>
      <a:lt1>
        <a:srgbClr val="FFFFFF"/>
      </a:lt1>
      <a:dk2>
        <a:srgbClr val="455F51"/>
      </a:dk2>
      <a:lt2>
        <a:srgbClr val="94D7E4"/>
      </a:lt2>
      <a:accent1>
        <a:srgbClr val="41AEBD"/>
      </a:accent1>
      <a:accent2>
        <a:srgbClr val="97E9D5"/>
      </a:accent2>
      <a:accent3>
        <a:srgbClr val="FFFFFF"/>
      </a:accent3>
      <a:accent4>
        <a:srgbClr val="000000"/>
      </a:accent4>
      <a:accent5>
        <a:srgbClr val="B0D3DA"/>
      </a:accent5>
      <a:accent6>
        <a:srgbClr val="87D1BF"/>
      </a:accent6>
      <a:hlink>
        <a:srgbClr val="FBCA98"/>
      </a:hlink>
      <a:folHlink>
        <a:srgbClr val="D3B86D"/>
      </a:folHlink>
    </a:clrScheme>
    <a:fontScheme name="">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5.xml><?xml version="1.0" encoding="utf-8"?>
<a:theme xmlns:a="http://schemas.openxmlformats.org/drawingml/2006/main" name="Depth">
  <a:themeElements>
    <a:clrScheme name="">
      <a:dk1>
        <a:srgbClr val="000000"/>
      </a:dk1>
      <a:lt1>
        <a:srgbClr val="FFFFFF"/>
      </a:lt1>
      <a:dk2>
        <a:srgbClr val="455F51"/>
      </a:dk2>
      <a:lt2>
        <a:srgbClr val="94D7E4"/>
      </a:lt2>
      <a:accent1>
        <a:srgbClr val="41AEBD"/>
      </a:accent1>
      <a:accent2>
        <a:srgbClr val="97E9D5"/>
      </a:accent2>
      <a:accent3>
        <a:srgbClr val="FFFFFF"/>
      </a:accent3>
      <a:accent4>
        <a:srgbClr val="000000"/>
      </a:accent4>
      <a:accent5>
        <a:srgbClr val="B0D3DA"/>
      </a:accent5>
      <a:accent6>
        <a:srgbClr val="87D1BF"/>
      </a:accent6>
      <a:hlink>
        <a:srgbClr val="FBCA98"/>
      </a:hlink>
      <a:folHlink>
        <a:srgbClr val="D3B86D"/>
      </a:folHlink>
    </a:clrScheme>
    <a:fontScheme name="">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6.xml><?xml version="1.0" encoding="utf-8"?>
<a:theme xmlns:a="http://schemas.openxmlformats.org/drawingml/2006/main" name="Depth">
  <a:themeElements>
    <a:clrScheme name="">
      <a:dk1>
        <a:srgbClr val="000000"/>
      </a:dk1>
      <a:lt1>
        <a:srgbClr val="FFFFFF"/>
      </a:lt1>
      <a:dk2>
        <a:srgbClr val="455F51"/>
      </a:dk2>
      <a:lt2>
        <a:srgbClr val="94D7E4"/>
      </a:lt2>
      <a:accent1>
        <a:srgbClr val="41AEBD"/>
      </a:accent1>
      <a:accent2>
        <a:srgbClr val="97E9D5"/>
      </a:accent2>
      <a:accent3>
        <a:srgbClr val="FFFFFF"/>
      </a:accent3>
      <a:accent4>
        <a:srgbClr val="000000"/>
      </a:accent4>
      <a:accent5>
        <a:srgbClr val="B0D3DA"/>
      </a:accent5>
      <a:accent6>
        <a:srgbClr val="87D1BF"/>
      </a:accent6>
      <a:hlink>
        <a:srgbClr val="FBCA98"/>
      </a:hlink>
      <a:folHlink>
        <a:srgbClr val="D3B86D"/>
      </a:folHlink>
    </a:clrScheme>
    <a:fontScheme name="">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7.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ppt/theme/theme18.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Depth">
  <a:themeElements>
    <a:clrScheme name="">
      <a:dk1>
        <a:srgbClr val="000000"/>
      </a:dk1>
      <a:lt1>
        <a:srgbClr val="FFFFFF"/>
      </a:lt1>
      <a:dk2>
        <a:srgbClr val="455F51"/>
      </a:dk2>
      <a:lt2>
        <a:srgbClr val="94D7E4"/>
      </a:lt2>
      <a:accent1>
        <a:srgbClr val="41AEBD"/>
      </a:accent1>
      <a:accent2>
        <a:srgbClr val="97E9D5"/>
      </a:accent2>
      <a:accent3>
        <a:srgbClr val="FFFFFF"/>
      </a:accent3>
      <a:accent4>
        <a:srgbClr val="000000"/>
      </a:accent4>
      <a:accent5>
        <a:srgbClr val="B0D3DA"/>
      </a:accent5>
      <a:accent6>
        <a:srgbClr val="87D1BF"/>
      </a:accent6>
      <a:hlink>
        <a:srgbClr val="FBCA98"/>
      </a:hlink>
      <a:folHlink>
        <a:srgbClr val="D3B86D"/>
      </a:folHlink>
    </a:clrScheme>
    <a:fontScheme name="">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Depth">
  <a:themeElements>
    <a:clrScheme name="">
      <a:dk1>
        <a:srgbClr val="000000"/>
      </a:dk1>
      <a:lt1>
        <a:srgbClr val="FFFFFF"/>
      </a:lt1>
      <a:dk2>
        <a:srgbClr val="455F51"/>
      </a:dk2>
      <a:lt2>
        <a:srgbClr val="94D7E4"/>
      </a:lt2>
      <a:accent1>
        <a:srgbClr val="41AEBD"/>
      </a:accent1>
      <a:accent2>
        <a:srgbClr val="97E9D5"/>
      </a:accent2>
      <a:accent3>
        <a:srgbClr val="FFFFFF"/>
      </a:accent3>
      <a:accent4>
        <a:srgbClr val="000000"/>
      </a:accent4>
      <a:accent5>
        <a:srgbClr val="B0D3DA"/>
      </a:accent5>
      <a:accent6>
        <a:srgbClr val="87D1BF"/>
      </a:accent6>
      <a:hlink>
        <a:srgbClr val="FBCA98"/>
      </a:hlink>
      <a:folHlink>
        <a:srgbClr val="D3B86D"/>
      </a:folHlink>
    </a:clrScheme>
    <a:fontScheme name="">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Depth">
  <a:themeElements>
    <a:clrScheme name="">
      <a:dk1>
        <a:srgbClr val="000000"/>
      </a:dk1>
      <a:lt1>
        <a:srgbClr val="FFFFFF"/>
      </a:lt1>
      <a:dk2>
        <a:srgbClr val="455F51"/>
      </a:dk2>
      <a:lt2>
        <a:srgbClr val="94D7E4"/>
      </a:lt2>
      <a:accent1>
        <a:srgbClr val="41AEBD"/>
      </a:accent1>
      <a:accent2>
        <a:srgbClr val="97E9D5"/>
      </a:accent2>
      <a:accent3>
        <a:srgbClr val="FFFFFF"/>
      </a:accent3>
      <a:accent4>
        <a:srgbClr val="000000"/>
      </a:accent4>
      <a:accent5>
        <a:srgbClr val="B0D3DA"/>
      </a:accent5>
      <a:accent6>
        <a:srgbClr val="87D1BF"/>
      </a:accent6>
      <a:hlink>
        <a:srgbClr val="FBCA98"/>
      </a:hlink>
      <a:folHlink>
        <a:srgbClr val="D3B86D"/>
      </a:folHlink>
    </a:clrScheme>
    <a:fontScheme name="">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Depth">
  <a:themeElements>
    <a:clrScheme name="">
      <a:dk1>
        <a:srgbClr val="000000"/>
      </a:dk1>
      <a:lt1>
        <a:srgbClr val="FFFFFF"/>
      </a:lt1>
      <a:dk2>
        <a:srgbClr val="455F51"/>
      </a:dk2>
      <a:lt2>
        <a:srgbClr val="94D7E4"/>
      </a:lt2>
      <a:accent1>
        <a:srgbClr val="41AEBD"/>
      </a:accent1>
      <a:accent2>
        <a:srgbClr val="97E9D5"/>
      </a:accent2>
      <a:accent3>
        <a:srgbClr val="FFFFFF"/>
      </a:accent3>
      <a:accent4>
        <a:srgbClr val="000000"/>
      </a:accent4>
      <a:accent5>
        <a:srgbClr val="B0D3DA"/>
      </a:accent5>
      <a:accent6>
        <a:srgbClr val="87D1BF"/>
      </a:accent6>
      <a:hlink>
        <a:srgbClr val="FBCA98"/>
      </a:hlink>
      <a:folHlink>
        <a:srgbClr val="D3B86D"/>
      </a:folHlink>
    </a:clrScheme>
    <a:fontScheme name="">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Depth">
  <a:themeElements>
    <a:clrScheme name="">
      <a:dk1>
        <a:srgbClr val="000000"/>
      </a:dk1>
      <a:lt1>
        <a:srgbClr val="FFFFFF"/>
      </a:lt1>
      <a:dk2>
        <a:srgbClr val="455F51"/>
      </a:dk2>
      <a:lt2>
        <a:srgbClr val="94D7E4"/>
      </a:lt2>
      <a:accent1>
        <a:srgbClr val="41AEBD"/>
      </a:accent1>
      <a:accent2>
        <a:srgbClr val="97E9D5"/>
      </a:accent2>
      <a:accent3>
        <a:srgbClr val="FFFFFF"/>
      </a:accent3>
      <a:accent4>
        <a:srgbClr val="000000"/>
      </a:accent4>
      <a:accent5>
        <a:srgbClr val="B0D3DA"/>
      </a:accent5>
      <a:accent6>
        <a:srgbClr val="87D1BF"/>
      </a:accent6>
      <a:hlink>
        <a:srgbClr val="FBCA98"/>
      </a:hlink>
      <a:folHlink>
        <a:srgbClr val="D3B86D"/>
      </a:folHlink>
    </a:clrScheme>
    <a:fontScheme name="">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Depth">
  <a:themeElements>
    <a:clrScheme name="">
      <a:dk1>
        <a:srgbClr val="000000"/>
      </a:dk1>
      <a:lt1>
        <a:srgbClr val="FFFFFF"/>
      </a:lt1>
      <a:dk2>
        <a:srgbClr val="455F51"/>
      </a:dk2>
      <a:lt2>
        <a:srgbClr val="94D7E4"/>
      </a:lt2>
      <a:accent1>
        <a:srgbClr val="41AEBD"/>
      </a:accent1>
      <a:accent2>
        <a:srgbClr val="97E9D5"/>
      </a:accent2>
      <a:accent3>
        <a:srgbClr val="FFFFFF"/>
      </a:accent3>
      <a:accent4>
        <a:srgbClr val="000000"/>
      </a:accent4>
      <a:accent5>
        <a:srgbClr val="B0D3DA"/>
      </a:accent5>
      <a:accent6>
        <a:srgbClr val="87D1BF"/>
      </a:accent6>
      <a:hlink>
        <a:srgbClr val="FBCA98"/>
      </a:hlink>
      <a:folHlink>
        <a:srgbClr val="D3B86D"/>
      </a:folHlink>
    </a:clrScheme>
    <a:fontScheme name="">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Depth">
  <a:themeElements>
    <a:clrScheme name="">
      <a:dk1>
        <a:srgbClr val="000000"/>
      </a:dk1>
      <a:lt1>
        <a:srgbClr val="FFFFFF"/>
      </a:lt1>
      <a:dk2>
        <a:srgbClr val="455F51"/>
      </a:dk2>
      <a:lt2>
        <a:srgbClr val="94D7E4"/>
      </a:lt2>
      <a:accent1>
        <a:srgbClr val="41AEBD"/>
      </a:accent1>
      <a:accent2>
        <a:srgbClr val="97E9D5"/>
      </a:accent2>
      <a:accent3>
        <a:srgbClr val="FFFFFF"/>
      </a:accent3>
      <a:accent4>
        <a:srgbClr val="000000"/>
      </a:accent4>
      <a:accent5>
        <a:srgbClr val="B0D3DA"/>
      </a:accent5>
      <a:accent6>
        <a:srgbClr val="87D1BF"/>
      </a:accent6>
      <a:hlink>
        <a:srgbClr val="FBCA98"/>
      </a:hlink>
      <a:folHlink>
        <a:srgbClr val="D3B86D"/>
      </a:folHlink>
    </a:clrScheme>
    <a:fontScheme name="">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a="http://schemas.openxmlformats.org/drawingml/2006/main" name="Depth">
  <a:themeElements>
    <a:clrScheme name="">
      <a:dk1>
        <a:srgbClr val="000000"/>
      </a:dk1>
      <a:lt1>
        <a:srgbClr val="FFFFFF"/>
      </a:lt1>
      <a:dk2>
        <a:srgbClr val="455F51"/>
      </a:dk2>
      <a:lt2>
        <a:srgbClr val="94D7E4"/>
      </a:lt2>
      <a:accent1>
        <a:srgbClr val="41AEBD"/>
      </a:accent1>
      <a:accent2>
        <a:srgbClr val="97E9D5"/>
      </a:accent2>
      <a:accent3>
        <a:srgbClr val="FFFFFF"/>
      </a:accent3>
      <a:accent4>
        <a:srgbClr val="000000"/>
      </a:accent4>
      <a:accent5>
        <a:srgbClr val="B0D3DA"/>
      </a:accent5>
      <a:accent6>
        <a:srgbClr val="87D1BF"/>
      </a:accent6>
      <a:hlink>
        <a:srgbClr val="FBCA98"/>
      </a:hlink>
      <a:folHlink>
        <a:srgbClr val="D3B86D"/>
      </a:folHlink>
    </a:clrScheme>
    <a:fontScheme name="">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671</TotalTime>
  <Words>817</Words>
  <Application>Microsoft Office PowerPoint</Application>
  <PresentationFormat>Custom</PresentationFormat>
  <Paragraphs>161</Paragraphs>
  <Slides>14</Slides>
  <Notes>14</Notes>
  <HiddenSlides>0</HiddenSlides>
  <MMClips>0</MMClips>
  <ScaleCrop>false</ScaleCrop>
  <HeadingPairs>
    <vt:vector size="4" baseType="variant">
      <vt:variant>
        <vt:lpstr>Theme</vt:lpstr>
      </vt:variant>
      <vt:variant>
        <vt:i4>17</vt:i4>
      </vt:variant>
      <vt:variant>
        <vt:lpstr>Slide Titles</vt:lpstr>
      </vt:variant>
      <vt:variant>
        <vt:i4>14</vt:i4>
      </vt:variant>
    </vt:vector>
  </HeadingPairs>
  <TitlesOfParts>
    <vt:vector size="31" baseType="lpstr">
      <vt:lpstr>Depth</vt:lpstr>
      <vt:lpstr>Depth</vt:lpstr>
      <vt:lpstr>Depth</vt:lpstr>
      <vt:lpstr>Depth</vt:lpstr>
      <vt:lpstr>Depth</vt:lpstr>
      <vt:lpstr>Depth</vt:lpstr>
      <vt:lpstr>Depth</vt:lpstr>
      <vt:lpstr>Depth</vt:lpstr>
      <vt:lpstr>Depth</vt:lpstr>
      <vt:lpstr>Depth</vt:lpstr>
      <vt:lpstr>Depth</vt:lpstr>
      <vt:lpstr>Depth</vt:lpstr>
      <vt:lpstr>Depth</vt:lpstr>
      <vt:lpstr>Depth</vt:lpstr>
      <vt:lpstr>Depth</vt:lpstr>
      <vt:lpstr>Depth</vt:lpstr>
      <vt:lpstr>Slice</vt:lpstr>
      <vt:lpstr>                      Ocean of Learning           (Coding and Learning website)</vt:lpstr>
      <vt:lpstr>  Ocean of Learning is an online platform where you can learn competitive programming, latest technologies and at the same time challenge others with your own questions. It is a not-for-profit educational initiative.    It is a global programming community that fosters learning and friendly competition, built on top of the world’s largest competitive programming platform. Ocean of Learning was created as a platform to help programmers make it big in the world of algorithms and computer programming.   Today there are dozens of websites available that not only hosts high level competitive contests but also are hub to some of the most challenging programming questions.    Sometimes it become difficult to understand which website to choose for competition purpose and are they providing us the same level of competitive questions that are asked by dream companies like Google, Microsoft, Amazon etc.   Thus in Ocean of Learning we provide a collection of every such question that is previously asked in dream companies along with the best questions from every such website available till date.    Thus no need to wander anymore just join Ocean of Learning and start learning coding for real.      </vt:lpstr>
      <vt:lpstr>Slide 3</vt:lpstr>
      <vt:lpstr> An online platform to practice competitive programming, Learn latest technologies and at the same time challenge others with your own mini contests to promote better learning and understanding.   </vt:lpstr>
      <vt:lpstr>HARDWARE REQUIREMENTS:   </vt:lpstr>
      <vt:lpstr>HARDWARE REQUIREMENTS:   </vt:lpstr>
      <vt:lpstr>Slide 7</vt:lpstr>
      <vt:lpstr>HARDWARE REQUIREMENTS:   </vt:lpstr>
      <vt:lpstr>HARDWARE REQUIREMENTS:   </vt:lpstr>
      <vt:lpstr>HARDWARE REQUIREMENTS:   </vt:lpstr>
      <vt:lpstr>HARDWARE REQUIREMENTS:   </vt:lpstr>
      <vt:lpstr>HARDWARE REQUIREMENTS:   </vt:lpstr>
      <vt:lpstr>  1. MORE COURSES WILL BE ADDED.  2. WE WILL TRY TO OPEN COURSES section SO THAT ANY RANDOM PERSON CAN UPLOAD AND PROMOTE THEIR OWN CONTENT AND THAT TO FREE OF COST.   3. INORDER TO INCREASE EFFICIENCY OF THE WEBSITE WE WILL TRY TO SHIFT OUR FRONTEND TO REACT FRAMEWORK.   </vt:lpstr>
      <vt:lpstr>ANY QUERY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Dixit</dc:creator>
  <cp:lastModifiedBy>hp</cp:lastModifiedBy>
  <cp:revision>89</cp:revision>
  <dcterms:created xsi:type="dcterms:W3CDTF">2019-08-03T08:47:00Z</dcterms:created>
  <dcterms:modified xsi:type="dcterms:W3CDTF">2020-12-27T12:26:17Z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1033-10.2.0.7646</vt:lpwstr>
  </property>
</Properties>
</file>