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104B-0ED0-4220-A5CD-5CF65724BBCA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114B-382B-477C-BCB7-C81A15884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78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104B-0ED0-4220-A5CD-5CF65724BBCA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114B-382B-477C-BCB7-C81A15884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9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104B-0ED0-4220-A5CD-5CF65724BBCA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114B-382B-477C-BCB7-C81A15884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44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104B-0ED0-4220-A5CD-5CF65724BBCA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114B-382B-477C-BCB7-C81A15884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104B-0ED0-4220-A5CD-5CF65724BBCA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114B-382B-477C-BCB7-C81A15884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104B-0ED0-4220-A5CD-5CF65724BBCA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114B-382B-477C-BCB7-C81A15884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95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104B-0ED0-4220-A5CD-5CF65724BBCA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114B-382B-477C-BCB7-C81A15884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66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104B-0ED0-4220-A5CD-5CF65724BBCA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114B-382B-477C-BCB7-C81A15884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5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104B-0ED0-4220-A5CD-5CF65724BBCA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114B-382B-477C-BCB7-C81A15884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4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104B-0ED0-4220-A5CD-5CF65724BBCA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114B-382B-477C-BCB7-C81A15884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5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104B-0ED0-4220-A5CD-5CF65724BBCA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114B-382B-477C-BCB7-C81A15884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83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104B-0ED0-4220-A5CD-5CF65724BBCA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E114B-382B-477C-BCB7-C81A15884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4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Assignment 5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HISTOGRAM USING </a:t>
            </a:r>
            <a:r>
              <a:rPr lang="en-IN" dirty="0" smtClean="0"/>
              <a:t>MATLAB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Mudit</a:t>
            </a:r>
            <a:r>
              <a:rPr lang="en-IN" dirty="0" smtClean="0"/>
              <a:t> </a:t>
            </a:r>
            <a:r>
              <a:rPr lang="en-IN" dirty="0" err="1" smtClean="0"/>
              <a:t>Dholakia</a:t>
            </a:r>
            <a:endParaRPr lang="en-IN" dirty="0" smtClean="0"/>
          </a:p>
          <a:p>
            <a:r>
              <a:rPr lang="en-IN" dirty="0" smtClean="0"/>
              <a:t>MT-006</a:t>
            </a:r>
          </a:p>
          <a:p>
            <a:r>
              <a:rPr lang="en-IN" dirty="0" smtClean="0"/>
              <a:t>Guide:-</a:t>
            </a:r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Tushar</a:t>
            </a:r>
            <a:r>
              <a:rPr lang="en-IN" dirty="0" smtClean="0"/>
              <a:t> .V. </a:t>
            </a:r>
            <a:r>
              <a:rPr lang="en-IN" dirty="0" err="1" smtClean="0"/>
              <a:t>Ratanpara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3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Write a program to display original image, referenced image and histogram matched image. Use following images as original and reference image. </a:t>
            </a:r>
          </a:p>
          <a:p>
            <a:r>
              <a:rPr lang="en-IN" dirty="0" smtClean="0"/>
              <a:t>A </a:t>
            </a:r>
            <a:r>
              <a:rPr lang="en-IN" dirty="0"/>
              <a:t>= </a:t>
            </a:r>
            <a:r>
              <a:rPr lang="en-IN" dirty="0" err="1"/>
              <a:t>imread</a:t>
            </a:r>
            <a:r>
              <a:rPr lang="en-IN" dirty="0"/>
              <a:t>('concordaerial.png'); </a:t>
            </a:r>
          </a:p>
          <a:p>
            <a:r>
              <a:rPr lang="en-IN" dirty="0" smtClean="0"/>
              <a:t>Ref </a:t>
            </a:r>
            <a:r>
              <a:rPr lang="en-IN" dirty="0"/>
              <a:t>= </a:t>
            </a:r>
            <a:r>
              <a:rPr lang="en-IN" dirty="0" err="1"/>
              <a:t>imread</a:t>
            </a:r>
            <a:r>
              <a:rPr lang="en-IN" dirty="0"/>
              <a:t>('concordorthophoto.png');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32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/>
              <a:t>clc</a:t>
            </a:r>
            <a:r>
              <a:rPr lang="en-IN" dirty="0"/>
              <a:t>;</a:t>
            </a:r>
          </a:p>
          <a:p>
            <a:r>
              <a:rPr lang="en-IN" dirty="0"/>
              <a:t>clear all;</a:t>
            </a:r>
          </a:p>
          <a:p>
            <a:r>
              <a:rPr lang="en-IN" dirty="0"/>
              <a:t>close all;</a:t>
            </a:r>
          </a:p>
          <a:p>
            <a:r>
              <a:rPr lang="en-IN" dirty="0"/>
              <a:t>A = </a:t>
            </a:r>
            <a:r>
              <a:rPr lang="en-IN" dirty="0" err="1"/>
              <a:t>imread</a:t>
            </a:r>
            <a:r>
              <a:rPr lang="en-IN" dirty="0"/>
              <a:t>('concordaerial.png');</a:t>
            </a:r>
          </a:p>
          <a:p>
            <a:r>
              <a:rPr lang="en-IN" dirty="0"/>
              <a:t>Ref = </a:t>
            </a:r>
            <a:r>
              <a:rPr lang="en-IN" dirty="0" err="1"/>
              <a:t>imread</a:t>
            </a:r>
            <a:r>
              <a:rPr lang="en-IN" dirty="0"/>
              <a:t>('concordorthophoto.png');</a:t>
            </a:r>
          </a:p>
          <a:p>
            <a:r>
              <a:rPr lang="en-IN" dirty="0"/>
              <a:t>B=</a:t>
            </a:r>
            <a:r>
              <a:rPr lang="en-IN" dirty="0" err="1"/>
              <a:t>imhistmatch</a:t>
            </a:r>
            <a:r>
              <a:rPr lang="en-IN" dirty="0"/>
              <a:t>(</a:t>
            </a:r>
            <a:r>
              <a:rPr lang="en-IN" dirty="0" err="1"/>
              <a:t>A,Ref</a:t>
            </a:r>
            <a:r>
              <a:rPr lang="en-IN" dirty="0"/>
              <a:t>);</a:t>
            </a:r>
          </a:p>
          <a:p>
            <a:r>
              <a:rPr lang="en-IN" dirty="0"/>
              <a:t>%subplot(1,3,1)</a:t>
            </a:r>
          </a:p>
          <a:p>
            <a:r>
              <a:rPr lang="en-IN" dirty="0" err="1"/>
              <a:t>figure,imshow</a:t>
            </a:r>
            <a:r>
              <a:rPr lang="en-IN" dirty="0"/>
              <a:t>(A);title('ORIGINAL')</a:t>
            </a:r>
          </a:p>
          <a:p>
            <a:r>
              <a:rPr lang="en-IN" dirty="0"/>
              <a:t>%subplot(1,3,2)</a:t>
            </a:r>
          </a:p>
          <a:p>
            <a:r>
              <a:rPr lang="en-IN" dirty="0" err="1"/>
              <a:t>figure,imshow</a:t>
            </a:r>
            <a:r>
              <a:rPr lang="en-IN" dirty="0"/>
              <a:t>(Ref);title('REFERENCE')</a:t>
            </a:r>
          </a:p>
          <a:p>
            <a:r>
              <a:rPr lang="en-IN" dirty="0"/>
              <a:t>%subplot(1,3,3)</a:t>
            </a:r>
          </a:p>
          <a:p>
            <a:r>
              <a:rPr lang="en-IN" dirty="0" err="1"/>
              <a:t>figure,imshow</a:t>
            </a:r>
            <a:r>
              <a:rPr lang="en-IN" dirty="0"/>
              <a:t>(B);title('MATCHED IMAGE')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34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5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0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7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7665" y="2967335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3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Write a program to find histogram of image without using function. Compare with </a:t>
            </a:r>
            <a:r>
              <a:rPr lang="en-IN" dirty="0" err="1"/>
              <a:t>imhist</a:t>
            </a:r>
            <a:r>
              <a:rPr lang="en-IN" dirty="0"/>
              <a:t> function. Display original image, Histogram without using function and Histogram with function.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1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clc</a:t>
            </a:r>
            <a:r>
              <a:rPr lang="en-IN" dirty="0"/>
              <a:t>;</a:t>
            </a:r>
          </a:p>
          <a:p>
            <a:r>
              <a:rPr lang="en-IN" dirty="0"/>
              <a:t>clear all;</a:t>
            </a:r>
          </a:p>
          <a:p>
            <a:r>
              <a:rPr lang="en-IN" dirty="0"/>
              <a:t>close all;</a:t>
            </a:r>
          </a:p>
          <a:p>
            <a:r>
              <a:rPr lang="en-IN" dirty="0"/>
              <a:t>x=zeros(1,256);</a:t>
            </a:r>
          </a:p>
          <a:p>
            <a:r>
              <a:rPr lang="en-IN" dirty="0"/>
              <a:t>x1=</a:t>
            </a:r>
            <a:r>
              <a:rPr lang="en-IN" dirty="0" err="1"/>
              <a:t>imread</a:t>
            </a:r>
            <a:r>
              <a:rPr lang="en-IN" dirty="0"/>
              <a:t>('lena.jpg');</a:t>
            </a:r>
          </a:p>
          <a:p>
            <a:r>
              <a:rPr lang="en-IN" dirty="0"/>
              <a:t>[a b]=size(x1);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=1:a</a:t>
            </a:r>
          </a:p>
          <a:p>
            <a:r>
              <a:rPr lang="en-IN" dirty="0"/>
              <a:t>    for j=1:b</a:t>
            </a:r>
          </a:p>
          <a:p>
            <a:r>
              <a:rPr lang="en-IN" dirty="0"/>
              <a:t>        x(x1(</a:t>
            </a:r>
            <a:r>
              <a:rPr lang="en-IN" dirty="0" err="1"/>
              <a:t>i,j</a:t>
            </a:r>
            <a:r>
              <a:rPr lang="en-IN" dirty="0"/>
              <a:t>)+1)=x(x1(</a:t>
            </a:r>
            <a:r>
              <a:rPr lang="en-IN" dirty="0" err="1"/>
              <a:t>i,j</a:t>
            </a:r>
            <a:r>
              <a:rPr lang="en-IN" dirty="0"/>
              <a:t>)+1)+1;</a:t>
            </a:r>
          </a:p>
          <a:p>
            <a:r>
              <a:rPr lang="en-IN" dirty="0"/>
              <a:t>    end</a:t>
            </a:r>
          </a:p>
          <a:p>
            <a:r>
              <a:rPr lang="en-IN" dirty="0"/>
              <a:t>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6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r>
              <a:rPr lang="en-IN" dirty="0" smtClean="0">
                <a:sym typeface="Wingdings" panose="05000000000000000000" pitchFamily="2" charset="2"/>
              </a:rPr>
              <a:t>:-(Cont’d)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xx=1:1:256;</a:t>
            </a:r>
          </a:p>
          <a:p>
            <a:r>
              <a:rPr lang="en-IN" dirty="0" err="1" smtClean="0"/>
              <a:t>figure,plot</a:t>
            </a:r>
            <a:r>
              <a:rPr lang="en-IN" dirty="0" smtClean="0"/>
              <a:t>(</a:t>
            </a:r>
            <a:r>
              <a:rPr lang="en-IN" dirty="0" err="1" smtClean="0"/>
              <a:t>xx,x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xlabel</a:t>
            </a:r>
            <a:r>
              <a:rPr lang="en-IN" dirty="0" smtClean="0"/>
              <a:t>('Intensity');</a:t>
            </a:r>
          </a:p>
          <a:p>
            <a:r>
              <a:rPr lang="en-IN" dirty="0" err="1" smtClean="0"/>
              <a:t>ylabel</a:t>
            </a:r>
            <a:r>
              <a:rPr lang="en-IN" dirty="0" smtClean="0"/>
              <a:t>('Number of pixels');</a:t>
            </a:r>
          </a:p>
          <a:p>
            <a:r>
              <a:rPr lang="en-IN" dirty="0" smtClean="0"/>
              <a:t>legend('Intensity distribution without </a:t>
            </a:r>
            <a:r>
              <a:rPr lang="en-IN" dirty="0" err="1" smtClean="0"/>
              <a:t>imhist</a:t>
            </a:r>
            <a:r>
              <a:rPr lang="en-IN" dirty="0" smtClean="0"/>
              <a:t>()');</a:t>
            </a:r>
          </a:p>
          <a:p>
            <a:r>
              <a:rPr lang="en-IN" dirty="0" smtClean="0"/>
              <a:t>figure,</a:t>
            </a:r>
          </a:p>
          <a:p>
            <a:r>
              <a:rPr lang="en-IN" dirty="0" err="1" smtClean="0"/>
              <a:t>imhist</a:t>
            </a:r>
            <a:r>
              <a:rPr lang="en-IN" dirty="0" smtClean="0"/>
              <a:t>(x1);</a:t>
            </a:r>
          </a:p>
          <a:p>
            <a:r>
              <a:rPr lang="en-IN" dirty="0" err="1" smtClean="0"/>
              <a:t>xlabel</a:t>
            </a:r>
            <a:r>
              <a:rPr lang="en-IN" dirty="0" smtClean="0"/>
              <a:t>('Intensities');</a:t>
            </a:r>
          </a:p>
          <a:p>
            <a:r>
              <a:rPr lang="en-IN" dirty="0" err="1" smtClean="0"/>
              <a:t>ylabel</a:t>
            </a:r>
            <a:r>
              <a:rPr lang="en-IN" dirty="0" smtClean="0"/>
              <a:t>('Number of pixels');</a:t>
            </a:r>
          </a:p>
          <a:p>
            <a:r>
              <a:rPr lang="en-IN" dirty="0" smtClean="0"/>
              <a:t>legend('</a:t>
            </a:r>
            <a:r>
              <a:rPr lang="en-IN" dirty="0" err="1" smtClean="0"/>
              <a:t>imhist</a:t>
            </a:r>
            <a:r>
              <a:rPr lang="en-IN" dirty="0" smtClean="0"/>
              <a:t>()output');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5314" cy="68579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5189" y="6336406"/>
            <a:ext cx="579549" cy="257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342853" y="6295917"/>
            <a:ext cx="11242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Gray Levels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80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3891" y="6398309"/>
            <a:ext cx="11242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Gray Levels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31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Write a program to display histogram of original image and equalized image. Display all images.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28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clc</a:t>
            </a:r>
            <a:r>
              <a:rPr lang="en-IN" dirty="0"/>
              <a:t>;</a:t>
            </a:r>
          </a:p>
          <a:p>
            <a:r>
              <a:rPr lang="en-IN" dirty="0"/>
              <a:t>clear all;</a:t>
            </a:r>
          </a:p>
          <a:p>
            <a:r>
              <a:rPr lang="en-IN" dirty="0"/>
              <a:t>close all;</a:t>
            </a:r>
          </a:p>
          <a:p>
            <a:r>
              <a:rPr lang="en-IN" dirty="0"/>
              <a:t>x=zeros(1,256);</a:t>
            </a:r>
          </a:p>
          <a:p>
            <a:r>
              <a:rPr lang="en-IN" dirty="0"/>
              <a:t>x1=</a:t>
            </a:r>
            <a:r>
              <a:rPr lang="en-IN" dirty="0" err="1"/>
              <a:t>imread</a:t>
            </a:r>
            <a:r>
              <a:rPr lang="en-IN" dirty="0"/>
              <a:t>('lena.jpg');</a:t>
            </a:r>
          </a:p>
          <a:p>
            <a:r>
              <a:rPr lang="en-IN" dirty="0"/>
              <a:t>figure,</a:t>
            </a:r>
          </a:p>
          <a:p>
            <a:r>
              <a:rPr lang="en-IN" dirty="0"/>
              <a:t>subplot(2,2,1);</a:t>
            </a:r>
          </a:p>
          <a:p>
            <a:r>
              <a:rPr lang="en-IN" dirty="0" err="1"/>
              <a:t>imshow</a:t>
            </a:r>
            <a:r>
              <a:rPr lang="en-IN" dirty="0"/>
              <a:t>(x1);title('ORIGINAL IMAGE')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3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subplot(2,2,2);</a:t>
            </a:r>
          </a:p>
          <a:p>
            <a:r>
              <a:rPr lang="en-IN" dirty="0" err="1" smtClean="0"/>
              <a:t>imhist</a:t>
            </a:r>
            <a:r>
              <a:rPr lang="en-IN" dirty="0" smtClean="0"/>
              <a:t>(x1);</a:t>
            </a:r>
          </a:p>
          <a:p>
            <a:r>
              <a:rPr lang="en-IN" dirty="0" smtClean="0"/>
              <a:t>legend('Original');</a:t>
            </a:r>
          </a:p>
          <a:p>
            <a:r>
              <a:rPr lang="en-IN" dirty="0" smtClean="0"/>
              <a:t>J=</a:t>
            </a:r>
            <a:r>
              <a:rPr lang="en-IN" dirty="0" err="1" smtClean="0"/>
              <a:t>histeq</a:t>
            </a:r>
            <a:r>
              <a:rPr lang="en-IN" dirty="0" smtClean="0"/>
              <a:t>(x1);</a:t>
            </a:r>
          </a:p>
          <a:p>
            <a:r>
              <a:rPr lang="en-IN" dirty="0" smtClean="0"/>
              <a:t>subplot(2,2,3);</a:t>
            </a:r>
          </a:p>
          <a:p>
            <a:r>
              <a:rPr lang="en-IN" dirty="0" err="1" smtClean="0"/>
              <a:t>imshow</a:t>
            </a:r>
            <a:r>
              <a:rPr lang="en-IN" dirty="0" smtClean="0"/>
              <a:t>(J);title('EQUALIZED IMAGE')</a:t>
            </a:r>
          </a:p>
          <a:p>
            <a:r>
              <a:rPr lang="en-IN" dirty="0" smtClean="0"/>
              <a:t>subplot(2,2,4);</a:t>
            </a:r>
          </a:p>
          <a:p>
            <a:r>
              <a:rPr lang="en-IN" dirty="0" err="1" smtClean="0"/>
              <a:t>imhist</a:t>
            </a:r>
            <a:r>
              <a:rPr lang="en-IN" dirty="0" smtClean="0"/>
              <a:t>(J);</a:t>
            </a:r>
          </a:p>
          <a:p>
            <a:r>
              <a:rPr lang="en-IN" dirty="0" smtClean="0"/>
              <a:t>legend('</a:t>
            </a:r>
            <a:r>
              <a:rPr lang="en-IN" dirty="0" err="1" smtClean="0"/>
              <a:t>Histo-equ</a:t>
            </a:r>
            <a:r>
              <a:rPr lang="en-IN" dirty="0" smtClean="0"/>
              <a:t>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0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305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Assignment 5  HISTOGRAM USING MATLAB</vt:lpstr>
      <vt:lpstr>AIM 1</vt:lpstr>
      <vt:lpstr>Code:-</vt:lpstr>
      <vt:lpstr>Code:-(Cont’d)</vt:lpstr>
      <vt:lpstr>PowerPoint Presentation</vt:lpstr>
      <vt:lpstr>PowerPoint Presentation</vt:lpstr>
      <vt:lpstr>AIM 2</vt:lpstr>
      <vt:lpstr>Code:-</vt:lpstr>
      <vt:lpstr>Code:-(Cont’d)</vt:lpstr>
      <vt:lpstr>PowerPoint Presentation</vt:lpstr>
      <vt:lpstr>AIM 3</vt:lpstr>
      <vt:lpstr>Code:-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</dc:title>
  <dc:creator>MUX</dc:creator>
  <cp:lastModifiedBy>MUX</cp:lastModifiedBy>
  <cp:revision>6</cp:revision>
  <dcterms:created xsi:type="dcterms:W3CDTF">2014-09-30T08:20:44Z</dcterms:created>
  <dcterms:modified xsi:type="dcterms:W3CDTF">2014-09-30T16:40:22Z</dcterms:modified>
</cp:coreProperties>
</file>