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7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6" r:id="rId37"/>
    <p:sldId id="293" r:id="rId38"/>
    <p:sldId id="271" r:id="rId39"/>
    <p:sldId id="267" r:id="rId40"/>
    <p:sldId id="268" r:id="rId41"/>
    <p:sldId id="269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5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0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8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3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6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8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2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8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1F60-6EE0-4438-9B73-73F94AA3B0A6}" type="datetimeFigureOut">
              <a:rPr lang="en-IN" smtClean="0"/>
              <a:t>30-09-2014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E05-9144-405D-955A-E03CC4334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9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Assignment 6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SPATIAL FILTERING USING MATLAB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Mudit</a:t>
            </a:r>
            <a:r>
              <a:rPr lang="en-IN" dirty="0" smtClean="0"/>
              <a:t> </a:t>
            </a:r>
            <a:r>
              <a:rPr lang="en-IN" dirty="0" err="1" smtClean="0"/>
              <a:t>Dholakia</a:t>
            </a:r>
            <a:endParaRPr lang="en-IN" dirty="0" smtClean="0"/>
          </a:p>
          <a:p>
            <a:r>
              <a:rPr lang="en-IN" dirty="0" smtClean="0"/>
              <a:t>MT-006</a:t>
            </a:r>
          </a:p>
          <a:p>
            <a:r>
              <a:rPr lang="en-IN" dirty="0" smtClean="0"/>
              <a:t>Guide:-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Tushar</a:t>
            </a:r>
            <a:r>
              <a:rPr lang="en-IN" dirty="0" smtClean="0"/>
              <a:t>. V. </a:t>
            </a:r>
            <a:r>
              <a:rPr lang="en-IN" dirty="0" err="1" smtClean="0"/>
              <a:t>Ratanpara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Spatial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Linear </a:t>
            </a:r>
            <a:r>
              <a:rPr lang="en-IN" dirty="0" smtClean="0"/>
              <a:t>Filters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Smoothing </a:t>
            </a:r>
            <a:r>
              <a:rPr lang="en-IN" dirty="0" smtClean="0"/>
              <a:t>Filters</a:t>
            </a:r>
            <a:endParaRPr lang="en-IN" dirty="0"/>
          </a:p>
          <a:p>
            <a:pPr lvl="2"/>
            <a:r>
              <a:rPr lang="en-IN" dirty="0"/>
              <a:t>Mean </a:t>
            </a:r>
            <a:r>
              <a:rPr lang="en-IN" dirty="0" smtClean="0"/>
              <a:t>Filter</a:t>
            </a:r>
            <a:endParaRPr lang="en-IN" dirty="0"/>
          </a:p>
          <a:p>
            <a:pPr lvl="2"/>
            <a:r>
              <a:rPr lang="en-IN" dirty="0"/>
              <a:t>Gaussian </a:t>
            </a:r>
            <a:r>
              <a:rPr lang="en-IN" dirty="0" smtClean="0"/>
              <a:t>Filter</a:t>
            </a:r>
            <a:endParaRPr lang="en-IN" dirty="0"/>
          </a:p>
          <a:p>
            <a:pPr lvl="1"/>
            <a:r>
              <a:rPr lang="en-IN" dirty="0"/>
              <a:t>Edge enhancing </a:t>
            </a:r>
            <a:r>
              <a:rPr lang="en-IN" dirty="0" smtClean="0"/>
              <a:t>Filters</a:t>
            </a:r>
            <a:endParaRPr lang="en-IN" dirty="0"/>
          </a:p>
          <a:p>
            <a:pPr lvl="2"/>
            <a:r>
              <a:rPr lang="en-IN" dirty="0" err="1"/>
              <a:t>Sobel</a:t>
            </a:r>
            <a:r>
              <a:rPr lang="en-IN" dirty="0"/>
              <a:t> </a:t>
            </a:r>
            <a:r>
              <a:rPr lang="en-IN" dirty="0" smtClean="0"/>
              <a:t>Filter</a:t>
            </a:r>
            <a:endParaRPr lang="en-IN" dirty="0"/>
          </a:p>
          <a:p>
            <a:pPr lvl="2"/>
            <a:r>
              <a:rPr lang="en-IN" dirty="0"/>
              <a:t>Prewitt </a:t>
            </a:r>
            <a:r>
              <a:rPr lang="en-IN" dirty="0" smtClean="0"/>
              <a:t>Filter</a:t>
            </a:r>
            <a:endParaRPr lang="en-IN" dirty="0"/>
          </a:p>
          <a:p>
            <a:pPr lvl="2"/>
            <a:r>
              <a:rPr lang="en-IN" dirty="0"/>
              <a:t>Laplace </a:t>
            </a:r>
            <a:r>
              <a:rPr lang="en-IN" dirty="0" smtClean="0"/>
              <a:t>Filter</a:t>
            </a:r>
            <a:endParaRPr lang="en-IN" dirty="0"/>
          </a:p>
          <a:p>
            <a:r>
              <a:rPr lang="en-IN" dirty="0"/>
              <a:t>Non-linear </a:t>
            </a:r>
            <a:r>
              <a:rPr lang="en-IN" dirty="0" smtClean="0"/>
              <a:t>Filters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Min, Max</a:t>
            </a:r>
          </a:p>
          <a:p>
            <a:pPr lvl="1"/>
            <a:r>
              <a:rPr lang="en-IN" dirty="0"/>
              <a:t>Median, Percentile </a:t>
            </a:r>
            <a:r>
              <a:rPr lang="en-IN" dirty="0" smtClean="0"/>
              <a:t>Filters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Implement </a:t>
            </a:r>
            <a:r>
              <a:rPr lang="en-IN" dirty="0" err="1"/>
              <a:t>matlab</a:t>
            </a:r>
            <a:r>
              <a:rPr lang="en-IN" dirty="0"/>
              <a:t> programs of smoothing linear filters.(without using </a:t>
            </a:r>
            <a:r>
              <a:rPr lang="en-IN" dirty="0" err="1"/>
              <a:t>fspecial</a:t>
            </a:r>
            <a:r>
              <a:rPr lang="en-IN" dirty="0"/>
              <a:t> and </a:t>
            </a:r>
            <a:r>
              <a:rPr lang="en-IN" dirty="0" err="1"/>
              <a:t>imfilter</a:t>
            </a:r>
            <a:r>
              <a:rPr lang="en-IN" dirty="0"/>
              <a:t> function) </a:t>
            </a:r>
          </a:p>
          <a:p>
            <a:pPr lvl="1"/>
            <a:r>
              <a:rPr lang="en-IN" dirty="0" smtClean="0"/>
              <a:t>Average </a:t>
            </a:r>
            <a:r>
              <a:rPr lang="en-IN" dirty="0"/>
              <a:t>filter </a:t>
            </a:r>
          </a:p>
          <a:p>
            <a:pPr lvl="1"/>
            <a:r>
              <a:rPr lang="en-IN" dirty="0" smtClean="0"/>
              <a:t>Weighted </a:t>
            </a:r>
            <a:r>
              <a:rPr lang="en-IN" dirty="0"/>
              <a:t>average filter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0671" y="2967335"/>
            <a:ext cx="4050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Filter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78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err="1"/>
              <a:t>clc</a:t>
            </a:r>
            <a:r>
              <a:rPr lang="en-IN" dirty="0"/>
              <a:t>;</a:t>
            </a:r>
          </a:p>
          <a:p>
            <a:r>
              <a:rPr lang="en-IN" dirty="0"/>
              <a:t>clear all;</a:t>
            </a:r>
          </a:p>
          <a:p>
            <a:r>
              <a:rPr lang="en-IN" dirty="0"/>
              <a:t>close all;</a:t>
            </a:r>
          </a:p>
          <a:p>
            <a:r>
              <a:rPr lang="en-IN" dirty="0" smtClean="0"/>
              <a:t>a=</a:t>
            </a:r>
            <a:r>
              <a:rPr lang="en-IN" dirty="0" err="1" smtClean="0"/>
              <a:t>imread</a:t>
            </a:r>
            <a:r>
              <a:rPr lang="en-IN" dirty="0" smtClean="0"/>
              <a:t>(‘</a:t>
            </a:r>
            <a:r>
              <a:rPr lang="en-IN" smtClean="0"/>
              <a:t>b.tif</a:t>
            </a:r>
            <a:r>
              <a:rPr lang="en-IN" dirty="0"/>
              <a:t>');</a:t>
            </a:r>
          </a:p>
          <a:p>
            <a:r>
              <a:rPr lang="en-IN" dirty="0"/>
              <a:t>figure, </a:t>
            </a:r>
            <a:r>
              <a:rPr lang="en-IN" dirty="0" err="1"/>
              <a:t>imshow</a:t>
            </a:r>
            <a:r>
              <a:rPr lang="en-IN" dirty="0"/>
              <a:t>(a)</a:t>
            </a:r>
          </a:p>
          <a:p>
            <a:r>
              <a:rPr lang="en-IN" dirty="0"/>
              <a:t>an=</a:t>
            </a:r>
            <a:r>
              <a:rPr lang="en-IN" dirty="0" err="1"/>
              <a:t>imnoise</a:t>
            </a:r>
            <a:r>
              <a:rPr lang="en-IN" dirty="0"/>
              <a:t>(a,'</a:t>
            </a:r>
            <a:r>
              <a:rPr lang="en-IN" dirty="0" err="1"/>
              <a:t>gaussian</a:t>
            </a:r>
            <a:r>
              <a:rPr lang="en-IN" dirty="0"/>
              <a:t>');</a:t>
            </a:r>
          </a:p>
          <a:p>
            <a:r>
              <a:rPr lang="en-IN" dirty="0"/>
              <a:t>[</a:t>
            </a:r>
            <a:r>
              <a:rPr lang="en-IN" dirty="0" err="1"/>
              <a:t>m,n</a:t>
            </a:r>
            <a:r>
              <a:rPr lang="en-IN" dirty="0"/>
              <a:t>]=size(an);</a:t>
            </a:r>
          </a:p>
          <a:p>
            <a:r>
              <a:rPr lang="en-IN" dirty="0"/>
              <a:t>figure, </a:t>
            </a:r>
            <a:r>
              <a:rPr lang="en-IN" dirty="0" err="1"/>
              <a:t>imshow</a:t>
            </a:r>
            <a:r>
              <a:rPr lang="en-IN" dirty="0"/>
              <a:t>(uint8(an))</a:t>
            </a:r>
          </a:p>
          <a:p>
            <a:r>
              <a:rPr lang="en-IN" dirty="0"/>
              <a:t>b=input('Enter Averaging Mask size: ');</a:t>
            </a:r>
          </a:p>
          <a:p>
            <a:r>
              <a:rPr lang="en-IN" dirty="0"/>
              <a:t>z=ones(b);</a:t>
            </a:r>
          </a:p>
          <a:p>
            <a:r>
              <a:rPr lang="en-IN" dirty="0"/>
              <a:t>[</a:t>
            </a:r>
            <a:r>
              <a:rPr lang="en-IN" dirty="0" err="1"/>
              <a:t>p,q</a:t>
            </a:r>
            <a:r>
              <a:rPr lang="en-IN" dirty="0"/>
              <a:t>]=size(z);</a:t>
            </a:r>
          </a:p>
          <a:p>
            <a:r>
              <a:rPr lang="en-IN" dirty="0" smtClean="0"/>
              <a:t>w=1:p</a:t>
            </a:r>
            <a:r>
              <a:rPr lang="en-IN" dirty="0"/>
              <a:t>;</a:t>
            </a:r>
          </a:p>
          <a:p>
            <a:r>
              <a:rPr lang="en-IN" dirty="0"/>
              <a:t>x=round(median(w));</a:t>
            </a:r>
          </a:p>
          <a:p>
            <a:r>
              <a:rPr lang="en-IN" dirty="0" err="1"/>
              <a:t>anz</a:t>
            </a:r>
            <a:r>
              <a:rPr lang="en-IN" dirty="0"/>
              <a:t>=zeros(m+2*(x-1),n+2*(x-1</a:t>
            </a:r>
            <a:r>
              <a:rPr lang="en-IN" dirty="0" smtClean="0"/>
              <a:t>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1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=x:(m+(x-1))</a:t>
            </a:r>
          </a:p>
          <a:p>
            <a:r>
              <a:rPr lang="en-IN" dirty="0" smtClean="0"/>
              <a:t>    for j=x:(n+(x-1))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anz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)=an(</a:t>
            </a:r>
            <a:r>
              <a:rPr lang="en-IN" dirty="0" err="1" smtClean="0"/>
              <a:t>i</a:t>
            </a:r>
            <a:r>
              <a:rPr lang="en-IN" dirty="0" smtClean="0"/>
              <a:t>-(x-1),j-(x-1));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figure, </a:t>
            </a:r>
            <a:r>
              <a:rPr lang="en-IN" dirty="0" err="1" smtClean="0"/>
              <a:t>imshow</a:t>
            </a:r>
            <a:r>
              <a:rPr lang="en-IN" dirty="0" smtClean="0"/>
              <a:t>(uint8(</a:t>
            </a:r>
            <a:r>
              <a:rPr lang="en-IN" dirty="0" err="1" smtClean="0"/>
              <a:t>anz</a:t>
            </a:r>
            <a:r>
              <a:rPr lang="en-IN" dirty="0" smtClean="0"/>
              <a:t>))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sum=0;</a:t>
            </a:r>
          </a:p>
          <a:p>
            <a:r>
              <a:rPr lang="en-IN" dirty="0" smtClean="0"/>
              <a:t>x=0;</a:t>
            </a:r>
          </a:p>
          <a:p>
            <a:r>
              <a:rPr lang="en-IN" dirty="0" smtClean="0"/>
              <a:t>y=0;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=1:m</a:t>
            </a:r>
          </a:p>
          <a:p>
            <a:r>
              <a:rPr lang="en-IN" dirty="0" smtClean="0"/>
              <a:t>    for j=1:n</a:t>
            </a:r>
          </a:p>
          <a:p>
            <a:r>
              <a:rPr lang="en-IN" dirty="0" smtClean="0"/>
              <a:t>        for k=1:p</a:t>
            </a:r>
          </a:p>
          <a:p>
            <a:r>
              <a:rPr lang="en-IN" dirty="0" smtClean="0"/>
              <a:t>            for l=1:q </a:t>
            </a:r>
          </a:p>
          <a:p>
            <a:r>
              <a:rPr lang="en-IN" dirty="0" smtClean="0"/>
              <a:t>                sum= </a:t>
            </a:r>
            <a:r>
              <a:rPr lang="en-IN" dirty="0" err="1" smtClean="0"/>
              <a:t>sum+anz</a:t>
            </a:r>
            <a:r>
              <a:rPr lang="en-IN" dirty="0" smtClean="0"/>
              <a:t>(</a:t>
            </a:r>
            <a:r>
              <a:rPr lang="en-IN" dirty="0" err="1" smtClean="0"/>
              <a:t>i+x,j+y</a:t>
            </a:r>
            <a:r>
              <a:rPr lang="en-IN" dirty="0" smtClean="0"/>
              <a:t>)*z(</a:t>
            </a:r>
            <a:r>
              <a:rPr lang="en-IN" dirty="0" err="1" smtClean="0"/>
              <a:t>k,l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          y=y+1;</a:t>
            </a:r>
          </a:p>
          <a:p>
            <a:r>
              <a:rPr lang="en-IN" dirty="0" smtClean="0"/>
              <a:t>            end</a:t>
            </a:r>
          </a:p>
          <a:p>
            <a:r>
              <a:rPr lang="en-IN" dirty="0" smtClean="0"/>
              <a:t>            y=0;</a:t>
            </a:r>
          </a:p>
          <a:p>
            <a:r>
              <a:rPr lang="en-IN" dirty="0" smtClean="0"/>
              <a:t>            x=x+1;</a:t>
            </a:r>
          </a:p>
          <a:p>
            <a:r>
              <a:rPr lang="en-IN" dirty="0" smtClean="0"/>
              <a:t>        end</a:t>
            </a:r>
          </a:p>
          <a:p>
            <a:r>
              <a:rPr lang="en-IN" dirty="0" smtClean="0"/>
              <a:t>        x=0;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ans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)=(1/(p*q))*(sum);</a:t>
            </a:r>
          </a:p>
          <a:p>
            <a:r>
              <a:rPr lang="en-IN" dirty="0" smtClean="0"/>
              <a:t>        sum=0;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figure, </a:t>
            </a:r>
            <a:r>
              <a:rPr lang="en-IN" dirty="0" err="1" smtClean="0"/>
              <a:t>imshow</a:t>
            </a:r>
            <a:r>
              <a:rPr lang="en-IN" dirty="0" smtClean="0"/>
              <a:t>(uint8(</a:t>
            </a:r>
            <a:r>
              <a:rPr lang="en-IN" dirty="0" err="1" smtClean="0"/>
              <a:t>ans</a:t>
            </a:r>
            <a:r>
              <a:rPr lang="en-IN" dirty="0" smtClean="0"/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2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14" y="1377903"/>
            <a:ext cx="5905500" cy="501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Average Filter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5486400" y="3580325"/>
            <a:ext cx="1506828" cy="6053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2" y="1690688"/>
            <a:ext cx="4452118" cy="4305345"/>
          </a:xfrm>
        </p:spPr>
      </p:pic>
    </p:spTree>
    <p:extLst>
      <p:ext uri="{BB962C8B-B14F-4D97-AF65-F5344CB8AC3E}">
        <p14:creationId xmlns:p14="http://schemas.microsoft.com/office/powerpoint/2010/main" val="7759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7173" y="2967335"/>
            <a:ext cx="6917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Weighted Average Filter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6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6400" dirty="0" err="1"/>
              <a:t>clc</a:t>
            </a:r>
            <a:endParaRPr lang="en-IN" sz="6400" dirty="0"/>
          </a:p>
          <a:p>
            <a:r>
              <a:rPr lang="en-IN" sz="6400" dirty="0"/>
              <a:t>clear all</a:t>
            </a:r>
          </a:p>
          <a:p>
            <a:r>
              <a:rPr lang="en-IN" sz="6400" dirty="0"/>
              <a:t>close all</a:t>
            </a:r>
          </a:p>
          <a:p>
            <a:r>
              <a:rPr lang="en-IN" sz="6400" dirty="0"/>
              <a:t> </a:t>
            </a:r>
            <a:r>
              <a:rPr lang="en-IN" sz="6400" dirty="0" smtClean="0"/>
              <a:t>a=</a:t>
            </a:r>
            <a:r>
              <a:rPr lang="en-IN" sz="6400" dirty="0" err="1" smtClean="0"/>
              <a:t>imread</a:t>
            </a:r>
            <a:r>
              <a:rPr lang="en-IN" sz="6400" dirty="0"/>
              <a:t>('</a:t>
            </a:r>
            <a:r>
              <a:rPr lang="en-IN" sz="6400" dirty="0" err="1"/>
              <a:t>cameraman.tif</a:t>
            </a:r>
            <a:r>
              <a:rPr lang="en-IN" sz="6400" dirty="0"/>
              <a:t>');</a:t>
            </a:r>
          </a:p>
          <a:p>
            <a:r>
              <a:rPr lang="en-IN" sz="6400" dirty="0"/>
              <a:t>figure, </a:t>
            </a:r>
            <a:r>
              <a:rPr lang="en-IN" sz="6400" dirty="0" err="1"/>
              <a:t>imshow</a:t>
            </a:r>
            <a:r>
              <a:rPr lang="en-IN" sz="6400" dirty="0"/>
              <a:t>(a)</a:t>
            </a:r>
          </a:p>
          <a:p>
            <a:r>
              <a:rPr lang="en-IN" sz="6400" dirty="0"/>
              <a:t>an=</a:t>
            </a:r>
            <a:r>
              <a:rPr lang="en-IN" sz="6400" dirty="0" err="1"/>
              <a:t>imnoise</a:t>
            </a:r>
            <a:r>
              <a:rPr lang="en-IN" sz="6400" dirty="0"/>
              <a:t>(a,'</a:t>
            </a:r>
            <a:r>
              <a:rPr lang="en-IN" sz="6400" dirty="0" err="1"/>
              <a:t>gaussian</a:t>
            </a:r>
            <a:r>
              <a:rPr lang="en-IN" sz="6400" dirty="0"/>
              <a:t>');</a:t>
            </a:r>
          </a:p>
          <a:p>
            <a:r>
              <a:rPr lang="en-IN" sz="6400" dirty="0"/>
              <a:t>[</a:t>
            </a:r>
            <a:r>
              <a:rPr lang="en-IN" sz="6400" dirty="0" err="1"/>
              <a:t>m,n</a:t>
            </a:r>
            <a:r>
              <a:rPr lang="en-IN" sz="6400" dirty="0"/>
              <a:t>]=size(an);</a:t>
            </a:r>
          </a:p>
          <a:p>
            <a:r>
              <a:rPr lang="en-IN" sz="6400" dirty="0"/>
              <a:t>figure, </a:t>
            </a:r>
            <a:r>
              <a:rPr lang="en-IN" sz="6400" dirty="0" err="1"/>
              <a:t>imshow</a:t>
            </a:r>
            <a:r>
              <a:rPr lang="en-IN" sz="6400" dirty="0"/>
              <a:t>(uint8(an))</a:t>
            </a:r>
          </a:p>
          <a:p>
            <a:r>
              <a:rPr lang="en-IN" sz="6400" dirty="0"/>
              <a:t>b=input('Enter Averaging Mask size: ');</a:t>
            </a:r>
          </a:p>
          <a:p>
            <a:r>
              <a:rPr lang="en-IN" sz="6400" dirty="0"/>
              <a:t>%z=ones(b</a:t>
            </a:r>
            <a:r>
              <a:rPr lang="en-IN" sz="6400" dirty="0" smtClean="0"/>
              <a:t>);</a:t>
            </a:r>
            <a:endParaRPr lang="en-IN" sz="6400" dirty="0"/>
          </a:p>
        </p:txBody>
      </p:sp>
    </p:spTree>
    <p:extLst>
      <p:ext uri="{BB962C8B-B14F-4D97-AF65-F5344CB8AC3E}">
        <p14:creationId xmlns:p14="http://schemas.microsoft.com/office/powerpoint/2010/main" val="31434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 for </a:t>
            </a:r>
            <a:r>
              <a:rPr lang="en-IN" dirty="0" err="1" smtClean="0"/>
              <a:t>i</a:t>
            </a:r>
            <a:r>
              <a:rPr lang="en-IN" dirty="0" smtClean="0"/>
              <a:t>=1:b</a:t>
            </a:r>
          </a:p>
          <a:p>
            <a:r>
              <a:rPr lang="en-IN" dirty="0" smtClean="0"/>
              <a:t>    for j=1:b</a:t>
            </a:r>
          </a:p>
          <a:p>
            <a:r>
              <a:rPr lang="en-IN" dirty="0" smtClean="0"/>
              <a:t>        z(</a:t>
            </a:r>
            <a:r>
              <a:rPr lang="en-IN" dirty="0" err="1" smtClean="0"/>
              <a:t>i,j</a:t>
            </a:r>
            <a:r>
              <a:rPr lang="en-IN" dirty="0" smtClean="0"/>
              <a:t>)=input('Mask Values:-')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err="1" smtClean="0"/>
              <a:t>smsk</a:t>
            </a:r>
            <a:r>
              <a:rPr lang="en-IN" dirty="0" smtClean="0"/>
              <a:t>=0;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=1:b</a:t>
            </a:r>
          </a:p>
          <a:p>
            <a:r>
              <a:rPr lang="en-IN" dirty="0" smtClean="0"/>
              <a:t>    for j=1:b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smsk</a:t>
            </a:r>
            <a:r>
              <a:rPr lang="en-IN" dirty="0" smtClean="0"/>
              <a:t>=</a:t>
            </a:r>
            <a:r>
              <a:rPr lang="en-IN" dirty="0" err="1" smtClean="0"/>
              <a:t>smsk+sum</a:t>
            </a:r>
            <a:r>
              <a:rPr lang="en-IN" dirty="0" smtClean="0"/>
              <a:t>(z(</a:t>
            </a:r>
            <a:r>
              <a:rPr lang="en-IN" dirty="0" err="1" smtClean="0"/>
              <a:t>i,j</a:t>
            </a:r>
            <a:r>
              <a:rPr lang="en-IN" dirty="0" smtClean="0"/>
              <a:t>));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 [</a:t>
            </a:r>
            <a:r>
              <a:rPr lang="en-IN" dirty="0" err="1" smtClean="0"/>
              <a:t>p,q</a:t>
            </a:r>
            <a:r>
              <a:rPr lang="en-IN" dirty="0" smtClean="0"/>
              <a:t>]=size(z);</a:t>
            </a:r>
          </a:p>
        </p:txBody>
      </p:sp>
    </p:spTree>
    <p:extLst>
      <p:ext uri="{BB962C8B-B14F-4D97-AF65-F5344CB8AC3E}">
        <p14:creationId xmlns:p14="http://schemas.microsoft.com/office/powerpoint/2010/main" val="12835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Implement spatial filtering program as follows. </a:t>
            </a:r>
          </a:p>
          <a:p>
            <a:r>
              <a:rPr lang="en-IN" sz="1800" dirty="0" smtClean="0"/>
              <a:t>Load </a:t>
            </a:r>
            <a:r>
              <a:rPr lang="en-IN" sz="1800" dirty="0"/>
              <a:t>the image data </a:t>
            </a:r>
          </a:p>
          <a:p>
            <a:r>
              <a:rPr lang="en-IN" sz="1800" dirty="0" smtClean="0"/>
              <a:t>Use </a:t>
            </a:r>
            <a:r>
              <a:rPr lang="en-IN" sz="1800" dirty="0"/>
              <a:t>a spatial filter to get the horizontal edge of the image. </a:t>
            </a:r>
          </a:p>
          <a:p>
            <a:r>
              <a:rPr lang="en-IN" sz="1800" dirty="0" smtClean="0"/>
              <a:t>Use </a:t>
            </a:r>
            <a:r>
              <a:rPr lang="en-IN" sz="1800" dirty="0"/>
              <a:t>a spatial filter to get the vertical edge of the image (read the MATLAB documentation on </a:t>
            </a:r>
            <a:r>
              <a:rPr lang="en-IN" sz="1800" dirty="0" err="1"/>
              <a:t>fspecial</a:t>
            </a:r>
            <a:r>
              <a:rPr lang="en-IN" sz="1800" dirty="0"/>
              <a:t>). </a:t>
            </a:r>
          </a:p>
          <a:p>
            <a:r>
              <a:rPr lang="en-IN" sz="1800" dirty="0" smtClean="0"/>
              <a:t>Add </a:t>
            </a:r>
            <a:r>
              <a:rPr lang="en-IN" sz="1800" dirty="0"/>
              <a:t>the horizontal edge matrix to the vertical edge matrix.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2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w=1:p;</a:t>
            </a:r>
          </a:p>
          <a:p>
            <a:r>
              <a:rPr lang="en-IN" dirty="0" smtClean="0"/>
              <a:t>x=round(median(w));</a:t>
            </a:r>
          </a:p>
          <a:p>
            <a:r>
              <a:rPr lang="en-IN" dirty="0" err="1" smtClean="0"/>
              <a:t>anz</a:t>
            </a:r>
            <a:r>
              <a:rPr lang="en-IN" dirty="0" smtClean="0"/>
              <a:t>=zeros(m+2*(x-1),n+2*(x-1));</a:t>
            </a:r>
          </a:p>
          <a:p>
            <a:r>
              <a:rPr lang="en-IN" dirty="0" smtClean="0"/>
              <a:t> for </a:t>
            </a:r>
            <a:r>
              <a:rPr lang="en-IN" dirty="0" err="1" smtClean="0"/>
              <a:t>i</a:t>
            </a:r>
            <a:r>
              <a:rPr lang="en-IN" dirty="0" smtClean="0"/>
              <a:t>=x:(m+(x-1))</a:t>
            </a:r>
          </a:p>
          <a:p>
            <a:r>
              <a:rPr lang="en-IN" dirty="0" smtClean="0"/>
              <a:t>    for j=x:(n+(x-1))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anz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)=an(</a:t>
            </a:r>
            <a:r>
              <a:rPr lang="en-IN" dirty="0" err="1" smtClean="0"/>
              <a:t>i</a:t>
            </a:r>
            <a:r>
              <a:rPr lang="en-IN" dirty="0" smtClean="0"/>
              <a:t>-(x-1),j-(x-1));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figure, </a:t>
            </a:r>
            <a:r>
              <a:rPr lang="en-IN" dirty="0" err="1" smtClean="0"/>
              <a:t>imshow</a:t>
            </a:r>
            <a:r>
              <a:rPr lang="en-IN" dirty="0" smtClean="0"/>
              <a:t>(uint8(</a:t>
            </a:r>
            <a:r>
              <a:rPr lang="en-IN" dirty="0" err="1" smtClean="0"/>
              <a:t>anz</a:t>
            </a:r>
            <a:r>
              <a:rPr lang="en-IN" dirty="0" smtClean="0"/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9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sum=0;</a:t>
            </a:r>
          </a:p>
          <a:p>
            <a:r>
              <a:rPr lang="en-IN" dirty="0" smtClean="0"/>
              <a:t>x=0;</a:t>
            </a:r>
          </a:p>
          <a:p>
            <a:r>
              <a:rPr lang="en-IN" dirty="0" smtClean="0"/>
              <a:t>y=0;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=1:m</a:t>
            </a:r>
          </a:p>
          <a:p>
            <a:r>
              <a:rPr lang="en-IN" dirty="0" smtClean="0"/>
              <a:t>    for j=1:n</a:t>
            </a:r>
          </a:p>
          <a:p>
            <a:r>
              <a:rPr lang="en-IN" dirty="0" smtClean="0"/>
              <a:t>        for k=1:p</a:t>
            </a:r>
          </a:p>
          <a:p>
            <a:r>
              <a:rPr lang="en-IN" dirty="0" smtClean="0"/>
              <a:t>            for l=1:q </a:t>
            </a:r>
          </a:p>
          <a:p>
            <a:r>
              <a:rPr lang="en-IN" dirty="0" smtClean="0"/>
              <a:t>                sum= </a:t>
            </a:r>
            <a:r>
              <a:rPr lang="en-IN" dirty="0" err="1" smtClean="0"/>
              <a:t>sum+anz</a:t>
            </a:r>
            <a:r>
              <a:rPr lang="en-IN" dirty="0" smtClean="0"/>
              <a:t>(</a:t>
            </a:r>
            <a:r>
              <a:rPr lang="en-IN" dirty="0" err="1" smtClean="0"/>
              <a:t>i+x,j+y</a:t>
            </a:r>
            <a:r>
              <a:rPr lang="en-IN" dirty="0" smtClean="0"/>
              <a:t>)*z(</a:t>
            </a:r>
            <a:r>
              <a:rPr lang="en-IN" dirty="0" err="1" smtClean="0"/>
              <a:t>k,l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          y=y+1;</a:t>
            </a:r>
          </a:p>
          <a:p>
            <a:r>
              <a:rPr lang="en-IN" dirty="0" smtClean="0"/>
              <a:t>            end</a:t>
            </a:r>
          </a:p>
          <a:p>
            <a:r>
              <a:rPr lang="en-IN" dirty="0" smtClean="0"/>
              <a:t>            y=0;</a:t>
            </a:r>
          </a:p>
          <a:p>
            <a:r>
              <a:rPr lang="en-IN" dirty="0" smtClean="0"/>
              <a:t>            x=x+1;</a:t>
            </a:r>
          </a:p>
          <a:p>
            <a:r>
              <a:rPr lang="en-IN" dirty="0" smtClean="0"/>
              <a:t>        end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 x=0;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ans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)=(1/(p*q))*(sum);</a:t>
            </a:r>
          </a:p>
          <a:p>
            <a:r>
              <a:rPr lang="en-IN" dirty="0" smtClean="0"/>
              <a:t>        sum=0;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=1:b</a:t>
            </a:r>
          </a:p>
          <a:p>
            <a:r>
              <a:rPr lang="en-IN" dirty="0" smtClean="0"/>
              <a:t>    for j=1:b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ans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)=</a:t>
            </a:r>
            <a:r>
              <a:rPr lang="en-IN" dirty="0" err="1" smtClean="0"/>
              <a:t>ans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)/</a:t>
            </a:r>
            <a:r>
              <a:rPr lang="en-IN" dirty="0" err="1" smtClean="0"/>
              <a:t>smsk</a:t>
            </a:r>
            <a:r>
              <a:rPr lang="en-IN" dirty="0" smtClean="0"/>
              <a:t>;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figure, </a:t>
            </a:r>
            <a:r>
              <a:rPr lang="en-IN" dirty="0" err="1" smtClean="0"/>
              <a:t>imshow</a:t>
            </a:r>
            <a:r>
              <a:rPr lang="en-IN" dirty="0" smtClean="0"/>
              <a:t>(uint8(</a:t>
            </a:r>
            <a:r>
              <a:rPr lang="en-IN" dirty="0" err="1" smtClean="0"/>
              <a:t>ans</a:t>
            </a:r>
            <a:r>
              <a:rPr lang="en-IN" dirty="0" smtClean="0"/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9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Weighted Average Filter</a:t>
            </a: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84" y="1690688"/>
            <a:ext cx="4509856" cy="435133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486400" y="3580325"/>
            <a:ext cx="1506828" cy="6053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688" y="1690688"/>
            <a:ext cx="4511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Implement </a:t>
            </a:r>
            <a:r>
              <a:rPr lang="en-IN" dirty="0" err="1"/>
              <a:t>matlab</a:t>
            </a:r>
            <a:r>
              <a:rPr lang="en-IN" dirty="0"/>
              <a:t> programs of order-statistic (Nonlinear) filters. (without using </a:t>
            </a:r>
            <a:r>
              <a:rPr lang="en-IN" dirty="0" err="1"/>
              <a:t>fspecial</a:t>
            </a:r>
            <a:r>
              <a:rPr lang="en-IN" dirty="0"/>
              <a:t> and </a:t>
            </a:r>
            <a:r>
              <a:rPr lang="en-IN" dirty="0" err="1"/>
              <a:t>imfilter</a:t>
            </a:r>
            <a:r>
              <a:rPr lang="en-IN" dirty="0"/>
              <a:t>) </a:t>
            </a:r>
          </a:p>
          <a:p>
            <a:r>
              <a:rPr lang="en-IN" dirty="0" smtClean="0"/>
              <a:t>Median </a:t>
            </a:r>
            <a:r>
              <a:rPr lang="en-IN" dirty="0"/>
              <a:t>filter </a:t>
            </a:r>
          </a:p>
          <a:p>
            <a:r>
              <a:rPr lang="en-IN" dirty="0" smtClean="0"/>
              <a:t>Max </a:t>
            </a:r>
            <a:r>
              <a:rPr lang="en-IN" dirty="0"/>
              <a:t>filter </a:t>
            </a:r>
          </a:p>
          <a:p>
            <a:r>
              <a:rPr lang="en-IN" dirty="0" smtClean="0"/>
              <a:t>Min </a:t>
            </a:r>
            <a:r>
              <a:rPr lang="en-IN" dirty="0"/>
              <a:t>filter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9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5950" y="2967335"/>
            <a:ext cx="3420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Filter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9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clear all</a:t>
            </a:r>
          </a:p>
          <a:p>
            <a:r>
              <a:rPr lang="en-IN" dirty="0"/>
              <a:t>close all</a:t>
            </a:r>
          </a:p>
          <a:p>
            <a:r>
              <a:rPr lang="en-IN" dirty="0" err="1"/>
              <a:t>clc</a:t>
            </a:r>
            <a:endParaRPr lang="en-IN" dirty="0"/>
          </a:p>
          <a:p>
            <a:r>
              <a:rPr lang="en-IN" dirty="0"/>
              <a:t>I = </a:t>
            </a:r>
            <a:r>
              <a:rPr lang="en-IN" dirty="0" err="1"/>
              <a:t>imread</a:t>
            </a:r>
            <a:r>
              <a:rPr lang="en-IN" dirty="0"/>
              <a:t>('</a:t>
            </a:r>
            <a:r>
              <a:rPr lang="en-IN" dirty="0" err="1"/>
              <a:t>cameraman.tif</a:t>
            </a:r>
            <a:r>
              <a:rPr lang="en-IN" dirty="0"/>
              <a:t>');</a:t>
            </a:r>
          </a:p>
          <a:p>
            <a:r>
              <a:rPr lang="en-IN" dirty="0"/>
              <a:t>I = </a:t>
            </a:r>
            <a:r>
              <a:rPr lang="en-IN" dirty="0" err="1"/>
              <a:t>imnoise</a:t>
            </a:r>
            <a:r>
              <a:rPr lang="en-IN" dirty="0"/>
              <a:t>(I, 'salt &amp; pepper', 0.01);</a:t>
            </a:r>
          </a:p>
          <a:p>
            <a:r>
              <a:rPr lang="en-IN" dirty="0"/>
              <a:t>[r c] = size(I);</a:t>
            </a:r>
          </a:p>
          <a:p>
            <a:r>
              <a:rPr lang="pt-BR" dirty="0"/>
              <a:t>Rep = zeros(r + 2, c + 2);</a:t>
            </a:r>
          </a:p>
          <a:p>
            <a:r>
              <a:rPr lang="pt-BR" dirty="0"/>
              <a:t>for x = 2 : r + 1</a:t>
            </a:r>
          </a:p>
          <a:p>
            <a:r>
              <a:rPr lang="es-ES" dirty="0"/>
              <a:t>    </a:t>
            </a:r>
            <a:r>
              <a:rPr lang="es-ES" dirty="0" err="1"/>
              <a:t>for</a:t>
            </a:r>
            <a:r>
              <a:rPr lang="es-ES" dirty="0"/>
              <a:t> y = 2 : c + 1</a:t>
            </a:r>
          </a:p>
          <a:p>
            <a:r>
              <a:rPr lang="es-ES" dirty="0"/>
              <a:t>        </a:t>
            </a:r>
            <a:r>
              <a:rPr lang="es-ES" dirty="0" err="1"/>
              <a:t>Rep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) = I(x - 1, y - 1);</a:t>
            </a:r>
          </a:p>
          <a:p>
            <a:r>
              <a:rPr lang="en-IN" dirty="0"/>
              <a:t>    end</a:t>
            </a:r>
          </a:p>
          <a:p>
            <a:r>
              <a:rPr lang="en-IN" dirty="0"/>
              <a:t>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2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B = zeros(r, c);</a:t>
            </a:r>
          </a:p>
          <a:p>
            <a:r>
              <a:rPr lang="en-IN" dirty="0" smtClean="0"/>
              <a:t>for x = 1 : r</a:t>
            </a:r>
          </a:p>
          <a:p>
            <a:r>
              <a:rPr lang="en-IN" dirty="0" smtClean="0"/>
              <a:t>    for y = 1 : c</a:t>
            </a:r>
          </a:p>
          <a:p>
            <a:r>
              <a:rPr lang="en-IN" dirty="0" smtClean="0"/>
              <a:t>        for </a:t>
            </a:r>
            <a:r>
              <a:rPr lang="en-IN" dirty="0" err="1" smtClean="0"/>
              <a:t>i</a:t>
            </a:r>
            <a:r>
              <a:rPr lang="en-IN" dirty="0" smtClean="0"/>
              <a:t> = 1 : 3</a:t>
            </a:r>
          </a:p>
          <a:p>
            <a:r>
              <a:rPr lang="en-IN" dirty="0" smtClean="0"/>
              <a:t>            for j = 1 : 3</a:t>
            </a:r>
          </a:p>
          <a:p>
            <a:r>
              <a:rPr lang="en-IN" dirty="0" smtClean="0"/>
              <a:t>                q = x - 1;     w = y -1;</a:t>
            </a:r>
          </a:p>
          <a:p>
            <a:r>
              <a:rPr lang="en-IN" dirty="0" smtClean="0"/>
              <a:t>                array((</a:t>
            </a:r>
            <a:r>
              <a:rPr lang="en-IN" dirty="0" err="1" smtClean="0"/>
              <a:t>i</a:t>
            </a:r>
            <a:r>
              <a:rPr lang="en-IN" dirty="0" smtClean="0"/>
              <a:t> - 1) * 3 + j) = Rep(</a:t>
            </a:r>
            <a:r>
              <a:rPr lang="en-IN" dirty="0" err="1" smtClean="0"/>
              <a:t>i</a:t>
            </a:r>
            <a:r>
              <a:rPr lang="en-IN" dirty="0" smtClean="0"/>
              <a:t> + q, j + w);</a:t>
            </a:r>
          </a:p>
          <a:p>
            <a:r>
              <a:rPr lang="en-IN" dirty="0" smtClean="0"/>
              <a:t>            end</a:t>
            </a:r>
          </a:p>
          <a:p>
            <a:r>
              <a:rPr lang="en-IN" dirty="0" smtClean="0"/>
              <a:t>        end</a:t>
            </a:r>
          </a:p>
          <a:p>
            <a:r>
              <a:rPr lang="en-IN" dirty="0" smtClean="0"/>
              <a:t>        B(x, y) = median(array(:));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figure, </a:t>
            </a:r>
            <a:r>
              <a:rPr lang="en-IN" dirty="0" err="1" smtClean="0"/>
              <a:t>imshow</a:t>
            </a:r>
            <a:r>
              <a:rPr lang="en-IN" dirty="0" smtClean="0"/>
              <a:t>(I);</a:t>
            </a:r>
          </a:p>
          <a:p>
            <a:r>
              <a:rPr lang="en-IN" dirty="0" smtClean="0"/>
              <a:t>figure, </a:t>
            </a:r>
            <a:r>
              <a:rPr lang="en-IN" dirty="0" err="1" smtClean="0"/>
              <a:t>imshow</a:t>
            </a:r>
            <a:r>
              <a:rPr lang="en-IN" dirty="0" smtClean="0"/>
              <a:t>(uint8(B));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6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Mean Filter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33906" cy="43513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67459" y="3670479"/>
            <a:ext cx="1571223" cy="3992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82" y="1690689"/>
            <a:ext cx="4429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3538" y="2967335"/>
            <a:ext cx="3004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Filter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0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/>
              <a:t>clc</a:t>
            </a:r>
            <a:endParaRPr lang="en-IN" dirty="0"/>
          </a:p>
          <a:p>
            <a:r>
              <a:rPr lang="en-IN" dirty="0"/>
              <a:t>clear all</a:t>
            </a:r>
          </a:p>
          <a:p>
            <a:r>
              <a:rPr lang="en-IN" dirty="0"/>
              <a:t>close all</a:t>
            </a:r>
          </a:p>
          <a:p>
            <a:r>
              <a:rPr lang="en-IN" dirty="0" smtClean="0"/>
              <a:t>a=</a:t>
            </a:r>
            <a:r>
              <a:rPr lang="en-IN" dirty="0" err="1" smtClean="0"/>
              <a:t>imread</a:t>
            </a:r>
            <a:r>
              <a:rPr lang="en-IN" dirty="0"/>
              <a:t>('</a:t>
            </a:r>
            <a:r>
              <a:rPr lang="en-IN" dirty="0" err="1"/>
              <a:t>cameraman.tif</a:t>
            </a:r>
            <a:r>
              <a:rPr lang="en-IN" dirty="0"/>
              <a:t>');</a:t>
            </a:r>
          </a:p>
          <a:p>
            <a:r>
              <a:rPr lang="en-IN" dirty="0"/>
              <a:t>figure, </a:t>
            </a:r>
            <a:r>
              <a:rPr lang="en-IN" dirty="0" err="1"/>
              <a:t>imshow</a:t>
            </a:r>
            <a:r>
              <a:rPr lang="en-IN" dirty="0"/>
              <a:t>(a)</a:t>
            </a:r>
          </a:p>
          <a:p>
            <a:r>
              <a:rPr lang="en-IN" dirty="0"/>
              <a:t>an=</a:t>
            </a:r>
            <a:r>
              <a:rPr lang="en-IN" dirty="0" err="1"/>
              <a:t>imnoise</a:t>
            </a:r>
            <a:r>
              <a:rPr lang="en-IN" dirty="0"/>
              <a:t>(a,'</a:t>
            </a:r>
            <a:r>
              <a:rPr lang="en-IN" dirty="0" err="1"/>
              <a:t>gaussian</a:t>
            </a:r>
            <a:r>
              <a:rPr lang="en-IN" dirty="0"/>
              <a:t>');</a:t>
            </a:r>
          </a:p>
          <a:p>
            <a:r>
              <a:rPr lang="en-IN" dirty="0"/>
              <a:t>[</a:t>
            </a:r>
            <a:r>
              <a:rPr lang="en-IN" dirty="0" err="1"/>
              <a:t>m,n</a:t>
            </a:r>
            <a:r>
              <a:rPr lang="en-IN" dirty="0"/>
              <a:t>]=size(an);</a:t>
            </a:r>
          </a:p>
          <a:p>
            <a:r>
              <a:rPr lang="en-IN" dirty="0"/>
              <a:t>figure, </a:t>
            </a:r>
            <a:r>
              <a:rPr lang="en-IN" dirty="0" err="1"/>
              <a:t>imshow</a:t>
            </a:r>
            <a:r>
              <a:rPr lang="en-IN" dirty="0"/>
              <a:t>(uint8(an))</a:t>
            </a:r>
          </a:p>
          <a:p>
            <a:r>
              <a:rPr lang="en-IN" dirty="0"/>
              <a:t>b=input('Enter Averaging Mask size: ');</a:t>
            </a:r>
          </a:p>
          <a:p>
            <a:r>
              <a:rPr lang="en-IN" dirty="0"/>
              <a:t>z=ones(b</a:t>
            </a:r>
            <a:r>
              <a:rPr lang="en-IN" dirty="0" smtClean="0"/>
              <a:t>);</a:t>
            </a:r>
          </a:p>
          <a:p>
            <a:r>
              <a:rPr lang="en-IN" dirty="0" smtClean="0"/>
              <a:t>[</a:t>
            </a:r>
            <a:r>
              <a:rPr lang="en-IN" dirty="0" err="1"/>
              <a:t>p,q</a:t>
            </a:r>
            <a:r>
              <a:rPr lang="en-IN" dirty="0"/>
              <a:t>]=size(z);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clc</a:t>
            </a:r>
            <a:r>
              <a:rPr lang="en-IN" dirty="0"/>
              <a:t>;</a:t>
            </a:r>
          </a:p>
          <a:p>
            <a:r>
              <a:rPr lang="en-IN" dirty="0"/>
              <a:t>clear all;</a:t>
            </a:r>
          </a:p>
          <a:p>
            <a:r>
              <a:rPr lang="en-IN" dirty="0"/>
              <a:t>close all;</a:t>
            </a:r>
          </a:p>
          <a:p>
            <a:r>
              <a:rPr lang="en-IN" dirty="0"/>
              <a:t>I=</a:t>
            </a:r>
            <a:r>
              <a:rPr lang="en-IN" dirty="0" err="1"/>
              <a:t>imread</a:t>
            </a:r>
            <a:r>
              <a:rPr lang="en-IN" dirty="0"/>
              <a:t>('lena.jpg');</a:t>
            </a:r>
          </a:p>
          <a:p>
            <a:r>
              <a:rPr lang="en-IN" dirty="0"/>
              <a:t>h=</a:t>
            </a:r>
            <a:r>
              <a:rPr lang="en-IN" dirty="0" err="1"/>
              <a:t>fspecial</a:t>
            </a:r>
            <a:r>
              <a:rPr lang="en-IN" dirty="0"/>
              <a:t>('</a:t>
            </a:r>
            <a:r>
              <a:rPr lang="en-IN" dirty="0" err="1"/>
              <a:t>sobel</a:t>
            </a:r>
            <a:r>
              <a:rPr lang="en-IN" dirty="0"/>
              <a:t>');</a:t>
            </a:r>
          </a:p>
          <a:p>
            <a:r>
              <a:rPr lang="en-IN" dirty="0"/>
              <a:t>v=(</a:t>
            </a:r>
            <a:r>
              <a:rPr lang="en-IN" dirty="0" err="1"/>
              <a:t>fspecial</a:t>
            </a:r>
            <a:r>
              <a:rPr lang="en-IN" dirty="0"/>
              <a:t>('</a:t>
            </a:r>
            <a:r>
              <a:rPr lang="en-IN" dirty="0" err="1"/>
              <a:t>sobel</a:t>
            </a:r>
            <a:r>
              <a:rPr lang="en-IN" dirty="0"/>
              <a:t>'))';</a:t>
            </a:r>
          </a:p>
          <a:p>
            <a:r>
              <a:rPr lang="en-IN" dirty="0" err="1"/>
              <a:t>hor</a:t>
            </a:r>
            <a:r>
              <a:rPr lang="en-IN" dirty="0"/>
              <a:t>=</a:t>
            </a:r>
            <a:r>
              <a:rPr lang="en-IN" dirty="0" err="1"/>
              <a:t>imfilter</a:t>
            </a:r>
            <a:r>
              <a:rPr lang="en-IN" dirty="0"/>
              <a:t>(</a:t>
            </a:r>
            <a:r>
              <a:rPr lang="en-IN" dirty="0" err="1"/>
              <a:t>I,h</a:t>
            </a:r>
            <a:r>
              <a:rPr lang="en-IN" dirty="0"/>
              <a:t>);</a:t>
            </a:r>
          </a:p>
          <a:p>
            <a:r>
              <a:rPr lang="en-IN" dirty="0" err="1"/>
              <a:t>ver</a:t>
            </a:r>
            <a:r>
              <a:rPr lang="en-IN" dirty="0"/>
              <a:t>=</a:t>
            </a:r>
            <a:r>
              <a:rPr lang="en-IN" dirty="0" err="1"/>
              <a:t>imfilter</a:t>
            </a:r>
            <a:r>
              <a:rPr lang="en-IN" dirty="0"/>
              <a:t>(</a:t>
            </a:r>
            <a:r>
              <a:rPr lang="en-IN" dirty="0" err="1"/>
              <a:t>I,v</a:t>
            </a:r>
            <a:r>
              <a:rPr lang="en-IN" dirty="0" smtClean="0"/>
              <a:t>); </a:t>
            </a:r>
            <a:endParaRPr lang="en-IN" dirty="0"/>
          </a:p>
          <a:p>
            <a:r>
              <a:rPr lang="en-IN" dirty="0"/>
              <a:t>final=</a:t>
            </a:r>
            <a:r>
              <a:rPr lang="en-IN" dirty="0" err="1"/>
              <a:t>hor+ver</a:t>
            </a:r>
            <a:r>
              <a:rPr lang="en-IN" dirty="0"/>
              <a:t>;</a:t>
            </a:r>
          </a:p>
          <a:p>
            <a:r>
              <a:rPr lang="en-IN" dirty="0" err="1"/>
              <a:t>imshow</a:t>
            </a:r>
            <a:r>
              <a:rPr lang="en-IN" dirty="0"/>
              <a:t>(final);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1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 </a:t>
            </a:r>
          </a:p>
          <a:p>
            <a:r>
              <a:rPr lang="en-IN" dirty="0" smtClean="0"/>
              <a:t>w=1:p;</a:t>
            </a:r>
          </a:p>
          <a:p>
            <a:r>
              <a:rPr lang="en-IN" dirty="0" smtClean="0"/>
              <a:t>x=round(median(w));</a:t>
            </a:r>
          </a:p>
          <a:p>
            <a:r>
              <a:rPr lang="en-IN" dirty="0" err="1" smtClean="0"/>
              <a:t>anz</a:t>
            </a:r>
            <a:r>
              <a:rPr lang="en-IN" dirty="0" smtClean="0"/>
              <a:t>=zeros(m+2*(x-1),n+2*(x-1));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=x:(m+(x-1))</a:t>
            </a:r>
          </a:p>
          <a:p>
            <a:r>
              <a:rPr lang="en-IN" dirty="0" smtClean="0"/>
              <a:t>    for j=x:(n+(x-1))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anz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)=an(</a:t>
            </a:r>
            <a:r>
              <a:rPr lang="en-IN" dirty="0" err="1" smtClean="0"/>
              <a:t>i</a:t>
            </a:r>
            <a:r>
              <a:rPr lang="en-IN" dirty="0" smtClean="0"/>
              <a:t>-(x-1),j-(x-1));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figure, </a:t>
            </a:r>
            <a:r>
              <a:rPr lang="en-IN" dirty="0" err="1" smtClean="0"/>
              <a:t>imshow</a:t>
            </a:r>
            <a:r>
              <a:rPr lang="en-IN" dirty="0" smtClean="0"/>
              <a:t>(uint8(</a:t>
            </a:r>
            <a:r>
              <a:rPr lang="en-IN" dirty="0" err="1" smtClean="0"/>
              <a:t>anz</a:t>
            </a:r>
            <a:r>
              <a:rPr lang="en-IN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933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sum=0;</a:t>
            </a:r>
          </a:p>
          <a:p>
            <a:r>
              <a:rPr lang="en-IN" dirty="0" smtClean="0"/>
              <a:t>x=0;</a:t>
            </a:r>
          </a:p>
          <a:p>
            <a:r>
              <a:rPr lang="en-IN" dirty="0" smtClean="0"/>
              <a:t>y=0;</a:t>
            </a:r>
          </a:p>
          <a:p>
            <a:r>
              <a:rPr lang="en-IN" dirty="0" err="1" smtClean="0"/>
              <a:t>minn</a:t>
            </a:r>
            <a:r>
              <a:rPr lang="en-IN" dirty="0" smtClean="0"/>
              <a:t>=0;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=1:m</a:t>
            </a:r>
          </a:p>
          <a:p>
            <a:r>
              <a:rPr lang="en-IN" dirty="0" smtClean="0"/>
              <a:t>    for j=1:n</a:t>
            </a:r>
          </a:p>
          <a:p>
            <a:r>
              <a:rPr lang="en-IN" dirty="0" smtClean="0"/>
              <a:t>        for k=1:p</a:t>
            </a:r>
          </a:p>
          <a:p>
            <a:r>
              <a:rPr lang="en-IN" dirty="0" smtClean="0"/>
              <a:t>            for l=1:q </a:t>
            </a:r>
          </a:p>
          <a:p>
            <a:r>
              <a:rPr lang="en-IN" dirty="0" smtClean="0"/>
              <a:t>                sum=</a:t>
            </a:r>
            <a:r>
              <a:rPr lang="en-IN" dirty="0" err="1" smtClean="0"/>
              <a:t>anz</a:t>
            </a:r>
            <a:r>
              <a:rPr lang="en-IN" dirty="0" smtClean="0"/>
              <a:t>(</a:t>
            </a:r>
            <a:r>
              <a:rPr lang="en-IN" dirty="0" err="1" smtClean="0"/>
              <a:t>i+x,j+y</a:t>
            </a:r>
            <a:r>
              <a:rPr lang="en-IN" dirty="0" smtClean="0"/>
              <a:t>)*z(</a:t>
            </a:r>
            <a:r>
              <a:rPr lang="en-IN" dirty="0" err="1" smtClean="0"/>
              <a:t>k,l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          if sum &gt;= </a:t>
            </a:r>
            <a:r>
              <a:rPr lang="en-IN" dirty="0" err="1" smtClean="0"/>
              <a:t>minn</a:t>
            </a:r>
            <a:endParaRPr lang="en-IN" dirty="0" smtClean="0"/>
          </a:p>
          <a:p>
            <a:r>
              <a:rPr lang="en-IN" dirty="0" smtClean="0"/>
              <a:t>                    </a:t>
            </a:r>
            <a:r>
              <a:rPr lang="en-IN" dirty="0" err="1" smtClean="0"/>
              <a:t>minn</a:t>
            </a:r>
            <a:r>
              <a:rPr lang="en-IN" dirty="0" smtClean="0"/>
              <a:t>=sum;</a:t>
            </a:r>
          </a:p>
          <a:p>
            <a:r>
              <a:rPr lang="en-IN" dirty="0" smtClean="0"/>
              <a:t>                end</a:t>
            </a:r>
          </a:p>
          <a:p>
            <a:r>
              <a:rPr lang="en-IN" dirty="0" smtClean="0"/>
              <a:t>                y=y+1;</a:t>
            </a:r>
          </a:p>
          <a:p>
            <a:r>
              <a:rPr lang="en-IN" dirty="0" smtClean="0"/>
              <a:t>            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 y=0;</a:t>
            </a:r>
          </a:p>
          <a:p>
            <a:r>
              <a:rPr lang="en-IN" dirty="0" smtClean="0"/>
              <a:t>            x=x+1;</a:t>
            </a:r>
          </a:p>
          <a:p>
            <a:r>
              <a:rPr lang="en-IN" dirty="0" smtClean="0"/>
              <a:t>        end</a:t>
            </a:r>
          </a:p>
          <a:p>
            <a:r>
              <a:rPr lang="en-IN" dirty="0" smtClean="0"/>
              <a:t>        x=0;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ans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)=</a:t>
            </a:r>
            <a:r>
              <a:rPr lang="en-IN" dirty="0" err="1" smtClean="0"/>
              <a:t>minn</a:t>
            </a:r>
            <a:r>
              <a:rPr lang="en-IN" dirty="0" smtClean="0"/>
              <a:t>;</a:t>
            </a:r>
          </a:p>
          <a:p>
            <a:r>
              <a:rPr lang="en-IN" dirty="0" smtClean="0"/>
              <a:t>        sum=0;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minn</a:t>
            </a:r>
            <a:r>
              <a:rPr lang="en-IN" dirty="0" smtClean="0"/>
              <a:t>=0;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figure, </a:t>
            </a:r>
            <a:r>
              <a:rPr lang="en-IN" dirty="0" err="1" smtClean="0"/>
              <a:t>imshow</a:t>
            </a:r>
            <a:r>
              <a:rPr lang="en-IN" dirty="0" smtClean="0"/>
              <a:t>(uint8(</a:t>
            </a:r>
            <a:r>
              <a:rPr lang="en-IN" dirty="0" err="1" smtClean="0"/>
              <a:t>ans</a:t>
            </a:r>
            <a:r>
              <a:rPr lang="en-IN" dirty="0" smtClean="0"/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0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Max Filter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7363" y="1690688"/>
            <a:ext cx="4367306" cy="4351338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433906" cy="435133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267459" y="3670479"/>
            <a:ext cx="1571223" cy="3992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4836" y="2967335"/>
            <a:ext cx="2902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 Filter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9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/>
              <a:t>clc</a:t>
            </a:r>
            <a:endParaRPr lang="en-IN" dirty="0"/>
          </a:p>
          <a:p>
            <a:r>
              <a:rPr lang="en-IN" dirty="0"/>
              <a:t>clear all</a:t>
            </a:r>
          </a:p>
          <a:p>
            <a:r>
              <a:rPr lang="en-IN" dirty="0"/>
              <a:t>close all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a=</a:t>
            </a:r>
            <a:r>
              <a:rPr lang="en-IN" dirty="0" err="1"/>
              <a:t>imread</a:t>
            </a:r>
            <a:r>
              <a:rPr lang="en-IN" dirty="0"/>
              <a:t>('</a:t>
            </a:r>
            <a:r>
              <a:rPr lang="en-IN" dirty="0" err="1"/>
              <a:t>cameraman.tif</a:t>
            </a:r>
            <a:r>
              <a:rPr lang="en-IN" dirty="0"/>
              <a:t>');</a:t>
            </a:r>
          </a:p>
          <a:p>
            <a:r>
              <a:rPr lang="en-IN" dirty="0"/>
              <a:t>figure, </a:t>
            </a:r>
            <a:r>
              <a:rPr lang="en-IN" dirty="0" err="1"/>
              <a:t>imshow</a:t>
            </a:r>
            <a:r>
              <a:rPr lang="en-IN" dirty="0"/>
              <a:t>(a)</a:t>
            </a:r>
          </a:p>
          <a:p>
            <a:r>
              <a:rPr lang="en-IN" dirty="0"/>
              <a:t>an=</a:t>
            </a:r>
            <a:r>
              <a:rPr lang="en-IN" dirty="0" err="1"/>
              <a:t>imnoise</a:t>
            </a:r>
            <a:r>
              <a:rPr lang="en-IN" dirty="0"/>
              <a:t>(a,'</a:t>
            </a:r>
            <a:r>
              <a:rPr lang="en-IN" dirty="0" err="1"/>
              <a:t>gaussian</a:t>
            </a:r>
            <a:r>
              <a:rPr lang="en-IN" dirty="0"/>
              <a:t>');</a:t>
            </a:r>
          </a:p>
          <a:p>
            <a:r>
              <a:rPr lang="en-IN" dirty="0"/>
              <a:t>[</a:t>
            </a:r>
            <a:r>
              <a:rPr lang="en-IN" dirty="0" err="1"/>
              <a:t>m,n</a:t>
            </a:r>
            <a:r>
              <a:rPr lang="en-IN" dirty="0"/>
              <a:t>]=size(an);</a:t>
            </a:r>
          </a:p>
          <a:p>
            <a:r>
              <a:rPr lang="en-IN" dirty="0"/>
              <a:t>figure, </a:t>
            </a:r>
            <a:r>
              <a:rPr lang="en-IN" dirty="0" err="1"/>
              <a:t>imshow</a:t>
            </a:r>
            <a:r>
              <a:rPr lang="en-IN" dirty="0"/>
              <a:t>(uint8(an))</a:t>
            </a:r>
          </a:p>
          <a:p>
            <a:r>
              <a:rPr lang="en-IN" dirty="0"/>
              <a:t>b=input('Enter Averaging Mask size: ');</a:t>
            </a:r>
          </a:p>
          <a:p>
            <a:r>
              <a:rPr lang="en-IN" dirty="0"/>
              <a:t>z=ones(b);</a:t>
            </a:r>
          </a:p>
          <a:p>
            <a:r>
              <a:rPr lang="en-IN" dirty="0" smtClean="0"/>
              <a:t>[</a:t>
            </a:r>
            <a:r>
              <a:rPr lang="en-IN" dirty="0" err="1"/>
              <a:t>p,q</a:t>
            </a:r>
            <a:r>
              <a:rPr lang="en-IN" dirty="0"/>
              <a:t>]=size(z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8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w=1:p;</a:t>
            </a:r>
          </a:p>
          <a:p>
            <a:r>
              <a:rPr lang="en-IN" dirty="0" smtClean="0"/>
              <a:t>x=round(median(w));</a:t>
            </a:r>
          </a:p>
          <a:p>
            <a:r>
              <a:rPr lang="en-IN" dirty="0" err="1" smtClean="0"/>
              <a:t>anz</a:t>
            </a:r>
            <a:r>
              <a:rPr lang="en-IN" dirty="0" smtClean="0"/>
              <a:t>=ones(m+2*(x-1),n+2*(x-1));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=x:(m+(x-1))</a:t>
            </a:r>
          </a:p>
          <a:p>
            <a:r>
              <a:rPr lang="en-IN" dirty="0" smtClean="0"/>
              <a:t>    for j=x:(n+(x-1))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anz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)=an(</a:t>
            </a:r>
            <a:r>
              <a:rPr lang="en-IN" dirty="0" err="1" smtClean="0"/>
              <a:t>i</a:t>
            </a:r>
            <a:r>
              <a:rPr lang="en-IN" dirty="0" smtClean="0"/>
              <a:t>-(x-1),j-(x-1));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figure, </a:t>
            </a:r>
            <a:r>
              <a:rPr lang="en-IN" dirty="0" err="1" smtClean="0"/>
              <a:t>imshow</a:t>
            </a:r>
            <a:r>
              <a:rPr lang="en-IN" dirty="0" smtClean="0"/>
              <a:t>(uint8(</a:t>
            </a:r>
            <a:r>
              <a:rPr lang="en-IN" dirty="0" err="1" smtClean="0"/>
              <a:t>anz</a:t>
            </a:r>
            <a:r>
              <a:rPr lang="en-IN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785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r>
              <a:rPr lang="en-IN" dirty="0" smtClean="0">
                <a:sym typeface="Wingdings" panose="05000000000000000000" pitchFamily="2" charset="2"/>
              </a:rPr>
              <a:t>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sum=0;</a:t>
            </a:r>
          </a:p>
          <a:p>
            <a:r>
              <a:rPr lang="en-IN" dirty="0" smtClean="0"/>
              <a:t>x=0;</a:t>
            </a:r>
          </a:p>
          <a:p>
            <a:r>
              <a:rPr lang="en-IN" dirty="0" smtClean="0"/>
              <a:t>y=0;</a:t>
            </a:r>
          </a:p>
          <a:p>
            <a:r>
              <a:rPr lang="en-IN" dirty="0" err="1" smtClean="0"/>
              <a:t>minn</a:t>
            </a:r>
            <a:r>
              <a:rPr lang="en-IN" dirty="0" smtClean="0"/>
              <a:t>=0;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=1:m</a:t>
            </a:r>
          </a:p>
          <a:p>
            <a:r>
              <a:rPr lang="en-IN" dirty="0" smtClean="0"/>
              <a:t>    for j=1:n</a:t>
            </a:r>
          </a:p>
          <a:p>
            <a:r>
              <a:rPr lang="en-IN" dirty="0" smtClean="0"/>
              <a:t>        for k=1:p</a:t>
            </a:r>
          </a:p>
          <a:p>
            <a:r>
              <a:rPr lang="en-IN" dirty="0" smtClean="0"/>
              <a:t>            for l=1:q </a:t>
            </a:r>
          </a:p>
          <a:p>
            <a:r>
              <a:rPr lang="en-IN" dirty="0" smtClean="0"/>
              <a:t>                sum=</a:t>
            </a:r>
            <a:r>
              <a:rPr lang="en-IN" dirty="0" err="1" smtClean="0"/>
              <a:t>anz</a:t>
            </a:r>
            <a:r>
              <a:rPr lang="en-IN" dirty="0" smtClean="0"/>
              <a:t>(</a:t>
            </a:r>
            <a:r>
              <a:rPr lang="en-IN" dirty="0" err="1" smtClean="0"/>
              <a:t>i+x,j+y</a:t>
            </a:r>
            <a:r>
              <a:rPr lang="en-IN" dirty="0" smtClean="0"/>
              <a:t>)*z(</a:t>
            </a:r>
            <a:r>
              <a:rPr lang="en-IN" dirty="0" err="1" smtClean="0"/>
              <a:t>k,l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          if sum &lt; </a:t>
            </a:r>
            <a:r>
              <a:rPr lang="en-IN" dirty="0" err="1" smtClean="0"/>
              <a:t>minn</a:t>
            </a:r>
            <a:endParaRPr lang="en-IN" dirty="0" smtClean="0"/>
          </a:p>
          <a:p>
            <a:r>
              <a:rPr lang="en-IN" dirty="0" smtClean="0"/>
              <a:t>                    </a:t>
            </a:r>
            <a:r>
              <a:rPr lang="en-IN" dirty="0" err="1" smtClean="0"/>
              <a:t>minn</a:t>
            </a:r>
            <a:r>
              <a:rPr lang="en-IN" dirty="0" smtClean="0"/>
              <a:t>=sum;</a:t>
            </a:r>
          </a:p>
          <a:p>
            <a:r>
              <a:rPr lang="en-IN" dirty="0" smtClean="0"/>
              <a:t>                end</a:t>
            </a:r>
          </a:p>
          <a:p>
            <a:r>
              <a:rPr lang="en-IN" dirty="0" smtClean="0"/>
              <a:t>                y=y+1;</a:t>
            </a:r>
          </a:p>
          <a:p>
            <a:r>
              <a:rPr lang="en-IN" dirty="0" smtClean="0"/>
              <a:t>            end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 y=0;</a:t>
            </a:r>
          </a:p>
          <a:p>
            <a:r>
              <a:rPr lang="en-IN" dirty="0" smtClean="0"/>
              <a:t>            x=x+1;</a:t>
            </a:r>
          </a:p>
          <a:p>
            <a:r>
              <a:rPr lang="en-IN" dirty="0" smtClean="0"/>
              <a:t>        end</a:t>
            </a:r>
          </a:p>
          <a:p>
            <a:r>
              <a:rPr lang="en-IN" dirty="0" smtClean="0"/>
              <a:t>        x=0;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ans</a:t>
            </a:r>
            <a:r>
              <a:rPr lang="en-IN" dirty="0" smtClean="0"/>
              <a:t>(</a:t>
            </a:r>
            <a:r>
              <a:rPr lang="en-IN" dirty="0" err="1" smtClean="0"/>
              <a:t>i,j</a:t>
            </a:r>
            <a:r>
              <a:rPr lang="en-IN" dirty="0" smtClean="0"/>
              <a:t>)=</a:t>
            </a:r>
            <a:r>
              <a:rPr lang="en-IN" dirty="0" err="1" smtClean="0"/>
              <a:t>minn</a:t>
            </a:r>
            <a:r>
              <a:rPr lang="en-IN" dirty="0" smtClean="0"/>
              <a:t>;</a:t>
            </a:r>
          </a:p>
          <a:p>
            <a:r>
              <a:rPr lang="en-IN" dirty="0" smtClean="0"/>
              <a:t>        sum=0;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minn</a:t>
            </a:r>
            <a:r>
              <a:rPr lang="en-IN" dirty="0" smtClean="0"/>
              <a:t>=0;</a:t>
            </a:r>
          </a:p>
          <a:p>
            <a:r>
              <a:rPr lang="en-IN" dirty="0" smtClean="0"/>
              <a:t>    end</a:t>
            </a:r>
          </a:p>
          <a:p>
            <a:r>
              <a:rPr lang="en-IN" dirty="0" smtClean="0"/>
              <a:t>end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figure, </a:t>
            </a:r>
            <a:r>
              <a:rPr lang="en-IN" dirty="0" err="1" smtClean="0"/>
              <a:t>imshow</a:t>
            </a:r>
            <a:r>
              <a:rPr lang="en-IN" dirty="0" smtClean="0"/>
              <a:t>(uint8(</a:t>
            </a:r>
            <a:r>
              <a:rPr lang="en-IN" dirty="0" err="1" smtClean="0"/>
              <a:t>ans</a:t>
            </a:r>
            <a:r>
              <a:rPr lang="en-IN" dirty="0" smtClean="0"/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4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 Filter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908" y="1690688"/>
            <a:ext cx="4402033" cy="435133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433906" cy="435133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67459" y="3670479"/>
            <a:ext cx="1571223" cy="3992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Implement </a:t>
            </a:r>
            <a:r>
              <a:rPr lang="en-IN" dirty="0" err="1"/>
              <a:t>matlab</a:t>
            </a:r>
            <a:r>
              <a:rPr lang="en-IN" dirty="0"/>
              <a:t> programs of Sharpening filters using following operators. </a:t>
            </a:r>
          </a:p>
          <a:p>
            <a:pPr lvl="1"/>
            <a:r>
              <a:rPr lang="en-IN" dirty="0" err="1" smtClean="0"/>
              <a:t>Laplacian</a:t>
            </a:r>
            <a:r>
              <a:rPr lang="en-IN" dirty="0" smtClean="0"/>
              <a:t> </a:t>
            </a:r>
            <a:r>
              <a:rPr lang="en-IN" dirty="0"/>
              <a:t>operator </a:t>
            </a:r>
          </a:p>
          <a:p>
            <a:pPr lvl="1"/>
            <a:r>
              <a:rPr lang="en-IN" dirty="0" err="1" smtClean="0"/>
              <a:t>Sobel</a:t>
            </a:r>
            <a:r>
              <a:rPr lang="en-IN" dirty="0" smtClean="0"/>
              <a:t> </a:t>
            </a:r>
            <a:r>
              <a:rPr lang="en-IN" dirty="0"/>
              <a:t>operator </a:t>
            </a:r>
          </a:p>
          <a:p>
            <a:pPr lvl="1"/>
            <a:r>
              <a:rPr lang="en-IN" dirty="0" smtClean="0"/>
              <a:t>Prewitt </a:t>
            </a:r>
            <a:r>
              <a:rPr lang="en-IN" dirty="0"/>
              <a:t>operator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1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clc</a:t>
            </a:r>
            <a:r>
              <a:rPr lang="en-IN" dirty="0"/>
              <a:t>;</a:t>
            </a:r>
          </a:p>
          <a:p>
            <a:r>
              <a:rPr lang="en-IN" dirty="0"/>
              <a:t>clear all;</a:t>
            </a:r>
          </a:p>
          <a:p>
            <a:r>
              <a:rPr lang="en-IN" dirty="0"/>
              <a:t>close all;</a:t>
            </a:r>
          </a:p>
          <a:p>
            <a:r>
              <a:rPr lang="en-IN" dirty="0"/>
              <a:t>I=</a:t>
            </a:r>
            <a:r>
              <a:rPr lang="en-IN" dirty="0" err="1"/>
              <a:t>imread</a:t>
            </a:r>
            <a:r>
              <a:rPr lang="en-IN" dirty="0"/>
              <a:t>('lena.jpg');</a:t>
            </a:r>
          </a:p>
          <a:p>
            <a:r>
              <a:rPr lang="en-IN" dirty="0"/>
              <a:t>s=</a:t>
            </a:r>
            <a:r>
              <a:rPr lang="en-IN" dirty="0" err="1"/>
              <a:t>fspecial</a:t>
            </a:r>
            <a:r>
              <a:rPr lang="en-IN" dirty="0"/>
              <a:t>('</a:t>
            </a:r>
            <a:r>
              <a:rPr lang="en-IN" dirty="0" err="1"/>
              <a:t>sobel</a:t>
            </a:r>
            <a:r>
              <a:rPr lang="en-IN" dirty="0"/>
              <a:t>');</a:t>
            </a:r>
          </a:p>
          <a:p>
            <a:r>
              <a:rPr lang="en-IN" dirty="0"/>
              <a:t>l=</a:t>
            </a:r>
            <a:r>
              <a:rPr lang="en-IN" dirty="0" err="1"/>
              <a:t>fspecial</a:t>
            </a:r>
            <a:r>
              <a:rPr lang="en-IN" dirty="0"/>
              <a:t>('</a:t>
            </a:r>
            <a:r>
              <a:rPr lang="en-IN" dirty="0" err="1"/>
              <a:t>laplacian</a:t>
            </a:r>
            <a:r>
              <a:rPr lang="en-IN" dirty="0"/>
              <a:t>');</a:t>
            </a:r>
          </a:p>
          <a:p>
            <a:r>
              <a:rPr lang="en-IN" dirty="0"/>
              <a:t>p=</a:t>
            </a:r>
            <a:r>
              <a:rPr lang="en-IN" dirty="0" err="1"/>
              <a:t>fspecial</a:t>
            </a:r>
            <a:r>
              <a:rPr lang="en-IN" dirty="0"/>
              <a:t>('</a:t>
            </a:r>
            <a:r>
              <a:rPr lang="en-IN" dirty="0" err="1"/>
              <a:t>prewitt</a:t>
            </a:r>
            <a:r>
              <a:rPr lang="en-IN" dirty="0"/>
              <a:t>');</a:t>
            </a:r>
          </a:p>
          <a:p>
            <a:r>
              <a:rPr lang="en-IN" dirty="0" err="1" smtClean="0"/>
              <a:t>sb</a:t>
            </a:r>
            <a:r>
              <a:rPr lang="en-IN" dirty="0" smtClean="0"/>
              <a:t>=</a:t>
            </a:r>
            <a:r>
              <a:rPr lang="en-IN" dirty="0" err="1" smtClean="0"/>
              <a:t>imfilter</a:t>
            </a:r>
            <a:r>
              <a:rPr lang="en-IN" dirty="0" smtClean="0"/>
              <a:t>(I,s</a:t>
            </a:r>
            <a:r>
              <a:rPr lang="en-IN" dirty="0"/>
              <a:t>);</a:t>
            </a:r>
          </a:p>
          <a:p>
            <a:r>
              <a:rPr lang="en-IN" dirty="0" err="1"/>
              <a:t>lp</a:t>
            </a:r>
            <a:r>
              <a:rPr lang="en-IN" dirty="0"/>
              <a:t>=</a:t>
            </a:r>
            <a:r>
              <a:rPr lang="en-IN" dirty="0" err="1"/>
              <a:t>imfilter</a:t>
            </a:r>
            <a:r>
              <a:rPr lang="en-IN" dirty="0"/>
              <a:t>(</a:t>
            </a:r>
            <a:r>
              <a:rPr lang="en-IN" dirty="0" err="1"/>
              <a:t>I,l</a:t>
            </a:r>
            <a:r>
              <a:rPr lang="en-IN" dirty="0"/>
              <a:t>);</a:t>
            </a:r>
          </a:p>
          <a:p>
            <a:r>
              <a:rPr lang="en-IN" dirty="0" err="1"/>
              <a:t>pw</a:t>
            </a:r>
            <a:r>
              <a:rPr lang="en-IN" dirty="0"/>
              <a:t>=</a:t>
            </a:r>
            <a:r>
              <a:rPr lang="en-IN" dirty="0" err="1"/>
              <a:t>imfilter</a:t>
            </a:r>
            <a:r>
              <a:rPr lang="en-IN" dirty="0"/>
              <a:t>(</a:t>
            </a:r>
            <a:r>
              <a:rPr lang="en-IN" dirty="0" err="1"/>
              <a:t>I,p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8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94" y="1573704"/>
            <a:ext cx="3529147" cy="3595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68" y="1573703"/>
            <a:ext cx="3595609" cy="359560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90941" y="3103808"/>
            <a:ext cx="2163651" cy="5537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1369" y="5349927"/>
            <a:ext cx="13899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Image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1748" y="5349927"/>
            <a:ext cx="15246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Resultant Image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40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figure,imshow</a:t>
            </a:r>
            <a:r>
              <a:rPr lang="en-IN" dirty="0" smtClean="0"/>
              <a:t>(</a:t>
            </a:r>
            <a:r>
              <a:rPr lang="en-IN" dirty="0" err="1" smtClean="0"/>
              <a:t>sb</a:t>
            </a:r>
            <a:r>
              <a:rPr lang="en-IN" dirty="0" smtClean="0"/>
              <a:t>);title('</a:t>
            </a:r>
            <a:r>
              <a:rPr lang="en-IN" dirty="0" err="1" smtClean="0"/>
              <a:t>Sobel</a:t>
            </a:r>
            <a:r>
              <a:rPr lang="en-IN" dirty="0" smtClean="0"/>
              <a:t> operator in </a:t>
            </a:r>
            <a:r>
              <a:rPr lang="en-IN" dirty="0" err="1" smtClean="0"/>
              <a:t>fspecial</a:t>
            </a:r>
            <a:r>
              <a:rPr lang="en-IN" dirty="0" smtClean="0"/>
              <a:t>()')</a:t>
            </a:r>
          </a:p>
          <a:p>
            <a:r>
              <a:rPr lang="en-IN" dirty="0" err="1" smtClean="0"/>
              <a:t>figure,imshow</a:t>
            </a:r>
            <a:r>
              <a:rPr lang="en-IN" dirty="0" smtClean="0"/>
              <a:t>(</a:t>
            </a:r>
            <a:r>
              <a:rPr lang="en-IN" dirty="0" err="1" smtClean="0"/>
              <a:t>lp</a:t>
            </a:r>
            <a:r>
              <a:rPr lang="en-IN" dirty="0" smtClean="0"/>
              <a:t>);title('</a:t>
            </a:r>
            <a:r>
              <a:rPr lang="en-IN" dirty="0" err="1" smtClean="0"/>
              <a:t>Laplacian</a:t>
            </a:r>
            <a:r>
              <a:rPr lang="en-IN" dirty="0" smtClean="0"/>
              <a:t> operator in </a:t>
            </a:r>
            <a:r>
              <a:rPr lang="en-IN" dirty="0" err="1" smtClean="0"/>
              <a:t>fspecial</a:t>
            </a:r>
            <a:r>
              <a:rPr lang="en-IN" dirty="0" smtClean="0"/>
              <a:t>()')</a:t>
            </a:r>
          </a:p>
          <a:p>
            <a:r>
              <a:rPr lang="en-IN" dirty="0" err="1" smtClean="0"/>
              <a:t>figure,imshow</a:t>
            </a:r>
            <a:r>
              <a:rPr lang="en-IN" dirty="0" smtClean="0"/>
              <a:t>(</a:t>
            </a:r>
            <a:r>
              <a:rPr lang="en-IN" dirty="0" err="1" smtClean="0"/>
              <a:t>pw</a:t>
            </a:r>
            <a:r>
              <a:rPr lang="en-IN" dirty="0" smtClean="0"/>
              <a:t>);title('Prewitt operator in </a:t>
            </a:r>
            <a:r>
              <a:rPr lang="en-IN" dirty="0" err="1" smtClean="0"/>
              <a:t>fspecial</a:t>
            </a:r>
            <a:r>
              <a:rPr lang="en-IN" dirty="0" smtClean="0"/>
              <a:t>()')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4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3933539" cy="3464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38" y="3464416"/>
            <a:ext cx="4283183" cy="3393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721" y="0"/>
            <a:ext cx="3975279" cy="34527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69936" y="2529411"/>
            <a:ext cx="28103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Laplacian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9384" y="3512068"/>
            <a:ext cx="1734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91651" y="3519109"/>
            <a:ext cx="222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Prewitt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27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7665" y="29673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320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What Is Image Filtering in the Spatial Domain?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5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Spatial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</a:t>
            </a:r>
            <a:r>
              <a:rPr lang="en-IN" dirty="0"/>
              <a:t>a </a:t>
            </a:r>
            <a:r>
              <a:rPr lang="en-IN" dirty="0" err="1"/>
              <a:t>center</a:t>
            </a:r>
            <a:r>
              <a:rPr lang="en-IN" dirty="0"/>
              <a:t> point (</a:t>
            </a:r>
            <a:r>
              <a:rPr lang="en-IN" dirty="0" err="1" smtClean="0"/>
              <a:t>x;,y</a:t>
            </a:r>
            <a:r>
              <a:rPr lang="en-IN" dirty="0"/>
              <a:t>)</a:t>
            </a:r>
          </a:p>
          <a:p>
            <a:r>
              <a:rPr lang="en-IN" dirty="0"/>
              <a:t>Perform an operation that involves </a:t>
            </a:r>
            <a:r>
              <a:rPr lang="en-IN" dirty="0" smtClean="0"/>
              <a:t>only the </a:t>
            </a:r>
            <a:r>
              <a:rPr lang="en-IN" dirty="0"/>
              <a:t>pixels in a </a:t>
            </a:r>
            <a:r>
              <a:rPr lang="en-IN" dirty="0" smtClean="0"/>
              <a:t>predefined neighbourhood</a:t>
            </a:r>
            <a:endParaRPr lang="en-IN" dirty="0"/>
          </a:p>
          <a:p>
            <a:r>
              <a:rPr lang="en-IN" dirty="0"/>
              <a:t>Result of the operation response of </a:t>
            </a:r>
            <a:r>
              <a:rPr lang="en-IN" dirty="0" smtClean="0"/>
              <a:t>the process </a:t>
            </a:r>
            <a:r>
              <a:rPr lang="en-IN" dirty="0"/>
              <a:t>at that point</a:t>
            </a:r>
          </a:p>
          <a:p>
            <a:r>
              <a:rPr lang="en-IN" dirty="0"/>
              <a:t>Repeat the process for every pixel in </a:t>
            </a:r>
            <a:r>
              <a:rPr lang="en-IN" dirty="0" smtClean="0"/>
              <a:t>the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73" y="851109"/>
            <a:ext cx="5457453" cy="51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Spatial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Output is a function of a pixel value and its neighbours</a:t>
            </a:r>
          </a:p>
          <a:p>
            <a:r>
              <a:rPr lang="en-IN" dirty="0"/>
              <a:t>Possible operations are: sum, weighted sum, average, </a:t>
            </a:r>
            <a:r>
              <a:rPr lang="en-IN" dirty="0" err="1" smtClean="0"/>
              <a:t>weightedaverage</a:t>
            </a:r>
            <a:r>
              <a:rPr lang="en-IN" dirty="0"/>
              <a:t>, min, max, </a:t>
            </a:r>
            <a:r>
              <a:rPr lang="en-IN" dirty="0" smtClean="0"/>
              <a:t>median</a:t>
            </a:r>
            <a:r>
              <a:rPr lang="en-IN" dirty="0"/>
              <a:t> </a:t>
            </a:r>
            <a:r>
              <a:rPr lang="en-IN" dirty="0" smtClean="0"/>
              <a:t>etc.</a:t>
            </a:r>
            <a:endParaRPr lang="en-IN" dirty="0"/>
          </a:p>
          <a:p>
            <a:r>
              <a:rPr lang="en-IN" dirty="0"/>
              <a:t>Example: </a:t>
            </a:r>
            <a:r>
              <a:rPr lang="en-IN" dirty="0" smtClean="0"/>
              <a:t>3*3 neighbourhood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4139417"/>
            <a:ext cx="80105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Spatial Filtering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259" y="1690688"/>
            <a:ext cx="4529256" cy="2346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017" y="4225090"/>
            <a:ext cx="4398990" cy="2226176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>
            <a:off x="3940935" y="3773510"/>
            <a:ext cx="3374265" cy="1777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1254</Words>
  <Application>Microsoft Office PowerPoint</Application>
  <PresentationFormat>Widescreen</PresentationFormat>
  <Paragraphs>332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Assignment 6 SPATIAL FILTERING USING MATLAB </vt:lpstr>
      <vt:lpstr>AIM 1</vt:lpstr>
      <vt:lpstr>Code:-</vt:lpstr>
      <vt:lpstr>PowerPoint Presentation</vt:lpstr>
      <vt:lpstr>AIM 2</vt:lpstr>
      <vt:lpstr>Spatial Filtering</vt:lpstr>
      <vt:lpstr>PowerPoint Presentation</vt:lpstr>
      <vt:lpstr>Spatial Filtering</vt:lpstr>
      <vt:lpstr>Spatial Filtering</vt:lpstr>
      <vt:lpstr>Spatial Filtering</vt:lpstr>
      <vt:lpstr>AIM 3</vt:lpstr>
      <vt:lpstr>PowerPoint Presentation</vt:lpstr>
      <vt:lpstr>Code:-</vt:lpstr>
      <vt:lpstr>Code:-(Cont’d)</vt:lpstr>
      <vt:lpstr>Code:-(Cont’d)</vt:lpstr>
      <vt:lpstr>Average Filter</vt:lpstr>
      <vt:lpstr>PowerPoint Presentation</vt:lpstr>
      <vt:lpstr>Code:-</vt:lpstr>
      <vt:lpstr>Code:-(Cont’d)</vt:lpstr>
      <vt:lpstr>Code:-(Cont’d)</vt:lpstr>
      <vt:lpstr>Code:-(Cont’d)</vt:lpstr>
      <vt:lpstr>PowerPoint Presentation</vt:lpstr>
      <vt:lpstr>AIM 4</vt:lpstr>
      <vt:lpstr>PowerPoint Presentation</vt:lpstr>
      <vt:lpstr>Code:-</vt:lpstr>
      <vt:lpstr>Code:-(Cont’d)</vt:lpstr>
      <vt:lpstr>Mean Filter</vt:lpstr>
      <vt:lpstr>PowerPoint Presentation</vt:lpstr>
      <vt:lpstr>Code:-</vt:lpstr>
      <vt:lpstr>Code:-(Cont’d)</vt:lpstr>
      <vt:lpstr>Code:-(Cont’d)</vt:lpstr>
      <vt:lpstr>Max Filter</vt:lpstr>
      <vt:lpstr>PowerPoint Presentation</vt:lpstr>
      <vt:lpstr>Code:-</vt:lpstr>
      <vt:lpstr>Code:-(Cont’d)</vt:lpstr>
      <vt:lpstr>Code:-(Cont’d)</vt:lpstr>
      <vt:lpstr>Min Filter</vt:lpstr>
      <vt:lpstr>AIM 5</vt:lpstr>
      <vt:lpstr>Code:-</vt:lpstr>
      <vt:lpstr>Code:-(Cont’d)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 SPATIAL FILTERING USING MATLAB</dc:title>
  <dc:creator>MUX</dc:creator>
  <cp:lastModifiedBy>MUX</cp:lastModifiedBy>
  <cp:revision>14</cp:revision>
  <dcterms:created xsi:type="dcterms:W3CDTF">2014-09-30T08:55:43Z</dcterms:created>
  <dcterms:modified xsi:type="dcterms:W3CDTF">2014-09-30T16:38:17Z</dcterms:modified>
</cp:coreProperties>
</file>