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1" r:id="rId5"/>
    <p:sldMasterId id="2147483652" r:id="rId6"/>
    <p:sldMasterId id="2147483653" r:id="rId7"/>
    <p:sldMasterId id="2147483654"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Lst>
  <p:sldSz cy="7559675" cx="10080625"/>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64" roundtripDataSignature="AMtx7mg/R0E+DAt52puO+s2V/ya8m/Li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customschemas.google.com/relationships/presentationmetadata" Target="metadata"/><Relationship Id="rId63" Type="http://schemas.openxmlformats.org/officeDocument/2006/relationships/slide" Target="slides/slide54.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4398962" y="9555162"/>
            <a:ext cx="3368675" cy="498475"/>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 name="Google Shape;4;n"/>
          <p:cNvSpPr/>
          <p:nvPr/>
        </p:nvSpPr>
        <p:spPr>
          <a:xfrm>
            <a:off x="0" y="0"/>
            <a:ext cx="7772400" cy="100584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 name="Google Shape;5;n"/>
          <p:cNvSpPr/>
          <p:nvPr/>
        </p:nvSpPr>
        <p:spPr>
          <a:xfrm>
            <a:off x="0" y="0"/>
            <a:ext cx="7772400" cy="10058400"/>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 name="Google Shape;6;n"/>
          <p:cNvSpPr/>
          <p:nvPr>
            <p:ph idx="2" type="sldImg"/>
          </p:nvPr>
        </p:nvSpPr>
        <p:spPr>
          <a:xfrm>
            <a:off x="1138237" y="763587"/>
            <a:ext cx="5491162" cy="37671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 name="Google Shape;7;n"/>
          <p:cNvSpPr txBox="1"/>
          <p:nvPr>
            <p:ph idx="1" type="body"/>
          </p:nvPr>
        </p:nvSpPr>
        <p:spPr>
          <a:xfrm>
            <a:off x="777875" y="4776787"/>
            <a:ext cx="6213475" cy="45212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3" type="hdr"/>
          </p:nvPr>
        </p:nvSpPr>
        <p:spPr>
          <a:xfrm>
            <a:off x="0" y="0"/>
            <a:ext cx="3368675" cy="498475"/>
          </a:xfrm>
          <a:prstGeom prst="rect">
            <a:avLst/>
          </a:prstGeom>
          <a:noFill/>
          <a:ln>
            <a:noFill/>
          </a:ln>
        </p:spPr>
        <p:txBody>
          <a:bodyPr anchorCtr="0" anchor="t" bIns="0" lIns="0" spcFirstLastPara="1" rIns="0" wrap="square" tIns="0">
            <a:noAutofit/>
          </a:bodyPr>
          <a:lstStyle>
            <a:lvl1pPr lvl="0" marR="0" rtl="0" algn="l">
              <a:lnSpc>
                <a:spcPct val="95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n"/>
          <p:cNvSpPr txBox="1"/>
          <p:nvPr>
            <p:ph idx="10" type="dt"/>
          </p:nvPr>
        </p:nvSpPr>
        <p:spPr>
          <a:xfrm>
            <a:off x="4398962" y="0"/>
            <a:ext cx="3368675" cy="498475"/>
          </a:xfrm>
          <a:prstGeom prst="rect">
            <a:avLst/>
          </a:prstGeom>
          <a:noFill/>
          <a:ln>
            <a:noFill/>
          </a:ln>
        </p:spPr>
        <p:txBody>
          <a:bodyPr anchorCtr="0" anchor="t" bIns="0" lIns="0" spcFirstLastPara="1" rIns="0" wrap="square" tIns="0">
            <a:noAutofit/>
          </a:bodyPr>
          <a:lstStyle>
            <a:lvl1pPr lvl="0" marR="0" rtl="0" algn="r">
              <a:lnSpc>
                <a:spcPct val="95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n"/>
          <p:cNvSpPr txBox="1"/>
          <p:nvPr>
            <p:ph idx="11" type="ftr"/>
          </p:nvPr>
        </p:nvSpPr>
        <p:spPr>
          <a:xfrm>
            <a:off x="0" y="9555162"/>
            <a:ext cx="3368675" cy="498475"/>
          </a:xfrm>
          <a:prstGeom prst="rect">
            <a:avLst/>
          </a:prstGeom>
          <a:noFill/>
          <a:ln>
            <a:noFill/>
          </a:ln>
        </p:spPr>
        <p:txBody>
          <a:bodyPr anchorCtr="0" anchor="b" bIns="0" lIns="0" spcFirstLastPara="1" rIns="0" wrap="square" tIns="0">
            <a:noAutofit/>
          </a:bodyPr>
          <a:lstStyle>
            <a:lvl1pPr lvl="0" marR="0" rtl="0" algn="l">
              <a:lnSpc>
                <a:spcPct val="95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n"/>
          <p:cNvSpPr txBox="1"/>
          <p:nvPr>
            <p:ph idx="4" type="sldNum"/>
          </p:nvPr>
        </p:nvSpPr>
        <p:spPr>
          <a:xfrm>
            <a:off x="4398962" y="9555162"/>
            <a:ext cx="3368675" cy="498475"/>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6" name="Google Shape;56;p1:notes"/>
          <p:cNvSpPr/>
          <p:nvPr/>
        </p:nvSpPr>
        <p:spPr>
          <a:xfrm>
            <a:off x="777875" y="4776787"/>
            <a:ext cx="6218237"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 name="Google Shape;57;p1:notes"/>
          <p:cNvSpPr txBox="1"/>
          <p:nvPr>
            <p:ph idx="1" type="body"/>
          </p:nvPr>
        </p:nvSpPr>
        <p:spPr>
          <a:xfrm>
            <a:off x="777875" y="4776787"/>
            <a:ext cx="6213475" cy="4521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7" name="Google Shape;127;p8:notes"/>
          <p:cNvSpPr/>
          <p:nvPr/>
        </p:nvSpPr>
        <p:spPr>
          <a:xfrm>
            <a:off x="777875" y="4776787"/>
            <a:ext cx="6218237"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8" name="Google Shape;128;p8:notes"/>
          <p:cNvSpPr txBox="1"/>
          <p:nvPr>
            <p:ph idx="1" type="body"/>
          </p:nvPr>
        </p:nvSpPr>
        <p:spPr>
          <a:xfrm>
            <a:off x="777875" y="4776787"/>
            <a:ext cx="6213475" cy="4521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4" name="Google Shape;134;p9:notes"/>
          <p:cNvSpPr/>
          <p:nvPr/>
        </p:nvSpPr>
        <p:spPr>
          <a:xfrm>
            <a:off x="777875" y="4776787"/>
            <a:ext cx="6218237"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5" name="Google Shape;135;p9:notes"/>
          <p:cNvSpPr txBox="1"/>
          <p:nvPr>
            <p:ph idx="1" type="body"/>
          </p:nvPr>
        </p:nvSpPr>
        <p:spPr>
          <a:xfrm>
            <a:off x="777875" y="4776787"/>
            <a:ext cx="6213475" cy="4521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p:nvPr>
            <p:ph idx="2" type="sldImg"/>
          </p:nvPr>
        </p:nvSpPr>
        <p:spPr>
          <a:xfrm>
            <a:off x="1138237" y="763587"/>
            <a:ext cx="5492750" cy="37687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1" name="Google Shape;141;p10:notes"/>
          <p:cNvSpPr txBox="1"/>
          <p:nvPr>
            <p:ph idx="1" type="body"/>
          </p:nvPr>
        </p:nvSpPr>
        <p:spPr>
          <a:xfrm>
            <a:off x="777875" y="4776787"/>
            <a:ext cx="6215062" cy="45227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44d0a398a3_0_0:notes"/>
          <p:cNvSpPr txBox="1"/>
          <p:nvPr>
            <p:ph idx="12" type="sldNum"/>
          </p:nvPr>
        </p:nvSpPr>
        <p:spPr>
          <a:xfrm>
            <a:off x="4398962" y="9555162"/>
            <a:ext cx="3368700" cy="49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sz="1400"/>
          </a:p>
        </p:txBody>
      </p:sp>
      <p:sp>
        <p:nvSpPr>
          <p:cNvPr id="147" name="Google Shape;147;g144d0a398a3_0_0:notes"/>
          <p:cNvSpPr/>
          <p:nvPr>
            <p:ph idx="2" type="sldImg"/>
          </p:nvPr>
        </p:nvSpPr>
        <p:spPr>
          <a:xfrm>
            <a:off x="1138237" y="763587"/>
            <a:ext cx="5491200" cy="3767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44d0a398a3_0_0:notes"/>
          <p:cNvSpPr txBox="1"/>
          <p:nvPr>
            <p:ph idx="1" type="body"/>
          </p:nvPr>
        </p:nvSpPr>
        <p:spPr>
          <a:xfrm>
            <a:off x="777875" y="4776787"/>
            <a:ext cx="6213600" cy="452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9" name="Google Shape;149;g144d0a398a3_0_0:notes"/>
          <p:cNvSpPr txBox="1"/>
          <p:nvPr>
            <p:ph idx="3" type="sldNum"/>
          </p:nvPr>
        </p:nvSpPr>
        <p:spPr>
          <a:xfrm>
            <a:off x="4398962" y="9555162"/>
            <a:ext cx="3368700" cy="498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p:nvPr>
            <p:ph idx="2" type="sldImg"/>
          </p:nvPr>
        </p:nvSpPr>
        <p:spPr>
          <a:xfrm>
            <a:off x="1138237" y="763587"/>
            <a:ext cx="5492750" cy="37687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2" name="Google Shape;162;p11:notes"/>
          <p:cNvSpPr txBox="1"/>
          <p:nvPr>
            <p:ph idx="1" type="body"/>
          </p:nvPr>
        </p:nvSpPr>
        <p:spPr>
          <a:xfrm>
            <a:off x="777875" y="4776787"/>
            <a:ext cx="6215062" cy="45227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p:nvPr>
            <p:ph idx="2" type="sldImg"/>
          </p:nvPr>
        </p:nvSpPr>
        <p:spPr>
          <a:xfrm>
            <a:off x="1138237" y="763587"/>
            <a:ext cx="5492750" cy="37687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9" name="Google Shape;169;p12:notes"/>
          <p:cNvSpPr txBox="1"/>
          <p:nvPr>
            <p:ph idx="1" type="body"/>
          </p:nvPr>
        </p:nvSpPr>
        <p:spPr>
          <a:xfrm>
            <a:off x="777875" y="4776787"/>
            <a:ext cx="6215062" cy="45227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p:nvPr>
            <p:ph idx="2" type="sldImg"/>
          </p:nvPr>
        </p:nvSpPr>
        <p:spPr>
          <a:xfrm>
            <a:off x="1138237" y="763587"/>
            <a:ext cx="5492750" cy="37687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5" name="Google Shape;175;p13:notes"/>
          <p:cNvSpPr txBox="1"/>
          <p:nvPr>
            <p:ph idx="1" type="body"/>
          </p:nvPr>
        </p:nvSpPr>
        <p:spPr>
          <a:xfrm>
            <a:off x="777875" y="4776787"/>
            <a:ext cx="6215062" cy="45227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p:nvPr>
            <p:ph idx="2" type="sldImg"/>
          </p:nvPr>
        </p:nvSpPr>
        <p:spPr>
          <a:xfrm>
            <a:off x="1138237" y="763587"/>
            <a:ext cx="5492750" cy="37687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1" name="Google Shape;181;p14:notes"/>
          <p:cNvSpPr txBox="1"/>
          <p:nvPr>
            <p:ph idx="1" type="body"/>
          </p:nvPr>
        </p:nvSpPr>
        <p:spPr>
          <a:xfrm>
            <a:off x="777875" y="4776787"/>
            <a:ext cx="6215062" cy="45227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p:nvPr>
            <p:ph idx="2" type="sldImg"/>
          </p:nvPr>
        </p:nvSpPr>
        <p:spPr>
          <a:xfrm>
            <a:off x="1138237" y="763587"/>
            <a:ext cx="5492750" cy="37687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7" name="Google Shape;187;p15:notes"/>
          <p:cNvSpPr txBox="1"/>
          <p:nvPr>
            <p:ph idx="1" type="body"/>
          </p:nvPr>
        </p:nvSpPr>
        <p:spPr>
          <a:xfrm>
            <a:off x="777875" y="4776787"/>
            <a:ext cx="6215062" cy="45227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p:nvPr>
            <p:ph idx="2" type="sldImg"/>
          </p:nvPr>
        </p:nvSpPr>
        <p:spPr>
          <a:xfrm>
            <a:off x="1138237" y="763587"/>
            <a:ext cx="5492750" cy="37687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3" name="Google Shape;193;p16:notes"/>
          <p:cNvSpPr txBox="1"/>
          <p:nvPr>
            <p:ph idx="1" type="body"/>
          </p:nvPr>
        </p:nvSpPr>
        <p:spPr>
          <a:xfrm>
            <a:off x="777875" y="4776787"/>
            <a:ext cx="6215062" cy="45227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1138237" y="763587"/>
            <a:ext cx="5492750" cy="37687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5" name="Google Shape;65;p2:notes"/>
          <p:cNvSpPr txBox="1"/>
          <p:nvPr>
            <p:ph idx="1" type="body"/>
          </p:nvPr>
        </p:nvSpPr>
        <p:spPr>
          <a:xfrm>
            <a:off x="777875" y="4776787"/>
            <a:ext cx="6215062" cy="45227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p:nvPr>
            <p:ph idx="2" type="sldImg"/>
          </p:nvPr>
        </p:nvSpPr>
        <p:spPr>
          <a:xfrm>
            <a:off x="1138237" y="763587"/>
            <a:ext cx="5492750" cy="37687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9" name="Google Shape;199;p17:notes"/>
          <p:cNvSpPr txBox="1"/>
          <p:nvPr>
            <p:ph idx="1" type="body"/>
          </p:nvPr>
        </p:nvSpPr>
        <p:spPr>
          <a:xfrm>
            <a:off x="777875" y="4776787"/>
            <a:ext cx="6215062" cy="45227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40050ef1d7_0_0:notes"/>
          <p:cNvSpPr txBox="1"/>
          <p:nvPr>
            <p:ph idx="12" type="sldNum"/>
          </p:nvPr>
        </p:nvSpPr>
        <p:spPr>
          <a:xfrm>
            <a:off x="4398962" y="9555162"/>
            <a:ext cx="3368700" cy="49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sz="1400"/>
          </a:p>
        </p:txBody>
      </p:sp>
      <p:sp>
        <p:nvSpPr>
          <p:cNvPr id="205" name="Google Shape;205;g140050ef1d7_0_0:notes"/>
          <p:cNvSpPr/>
          <p:nvPr>
            <p:ph idx="2" type="sldImg"/>
          </p:nvPr>
        </p:nvSpPr>
        <p:spPr>
          <a:xfrm>
            <a:off x="1138237" y="763587"/>
            <a:ext cx="5491200" cy="37671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40050ef1d7_0_0:notes"/>
          <p:cNvSpPr txBox="1"/>
          <p:nvPr>
            <p:ph idx="1" type="body"/>
          </p:nvPr>
        </p:nvSpPr>
        <p:spPr>
          <a:xfrm>
            <a:off x="777875" y="4776787"/>
            <a:ext cx="6213600" cy="452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7" name="Google Shape;207;g140050ef1d7_0_0:notes"/>
          <p:cNvSpPr txBox="1"/>
          <p:nvPr>
            <p:ph idx="3" type="sldNum"/>
          </p:nvPr>
        </p:nvSpPr>
        <p:spPr>
          <a:xfrm>
            <a:off x="4398962" y="9555162"/>
            <a:ext cx="3368700" cy="498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p:nvPr>
            <p:ph idx="2" type="sldImg"/>
          </p:nvPr>
        </p:nvSpPr>
        <p:spPr>
          <a:xfrm>
            <a:off x="1138237" y="763587"/>
            <a:ext cx="5492750" cy="37687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3" name="Google Shape;213;p18:notes"/>
          <p:cNvSpPr txBox="1"/>
          <p:nvPr>
            <p:ph idx="1" type="body"/>
          </p:nvPr>
        </p:nvSpPr>
        <p:spPr>
          <a:xfrm>
            <a:off x="777875" y="4776787"/>
            <a:ext cx="6215062" cy="45227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9:notes"/>
          <p:cNvSpPr/>
          <p:nvPr>
            <p:ph idx="2" type="sldImg"/>
          </p:nvPr>
        </p:nvSpPr>
        <p:spPr>
          <a:xfrm>
            <a:off x="1138237" y="763587"/>
            <a:ext cx="5492750" cy="37687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9" name="Google Shape;219;p19:notes"/>
          <p:cNvSpPr txBox="1"/>
          <p:nvPr>
            <p:ph idx="1" type="body"/>
          </p:nvPr>
        </p:nvSpPr>
        <p:spPr>
          <a:xfrm>
            <a:off x="777875" y="4776787"/>
            <a:ext cx="6215062" cy="45227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0: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25" name="Google Shape;225;p20:notes"/>
          <p:cNvSpPr/>
          <p:nvPr/>
        </p:nvSpPr>
        <p:spPr>
          <a:xfrm>
            <a:off x="777875" y="4776787"/>
            <a:ext cx="6218237"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6" name="Google Shape;226;p20:notes"/>
          <p:cNvSpPr txBox="1"/>
          <p:nvPr>
            <p:ph idx="1" type="body"/>
          </p:nvPr>
        </p:nvSpPr>
        <p:spPr>
          <a:xfrm>
            <a:off x="777875" y="4776787"/>
            <a:ext cx="6213475" cy="4521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1:notes"/>
          <p:cNvSpPr/>
          <p:nvPr>
            <p:ph idx="2" type="sldImg"/>
          </p:nvPr>
        </p:nvSpPr>
        <p:spPr>
          <a:xfrm>
            <a:off x="1138237" y="763587"/>
            <a:ext cx="5492750" cy="37687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8" name="Google Shape;238;p21:notes"/>
          <p:cNvSpPr txBox="1"/>
          <p:nvPr>
            <p:ph idx="1" type="body"/>
          </p:nvPr>
        </p:nvSpPr>
        <p:spPr>
          <a:xfrm>
            <a:off x="777875" y="4776787"/>
            <a:ext cx="6215062" cy="45227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2:notes"/>
          <p:cNvSpPr/>
          <p:nvPr>
            <p:ph idx="2" type="sldImg"/>
          </p:nvPr>
        </p:nvSpPr>
        <p:spPr>
          <a:xfrm>
            <a:off x="1138237" y="763587"/>
            <a:ext cx="5492750" cy="37687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6" name="Google Shape;246;p22:notes"/>
          <p:cNvSpPr txBox="1"/>
          <p:nvPr>
            <p:ph idx="1" type="body"/>
          </p:nvPr>
        </p:nvSpPr>
        <p:spPr>
          <a:xfrm>
            <a:off x="777875" y="4776787"/>
            <a:ext cx="6215062" cy="45227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b85577f2c_0_0:notes"/>
          <p:cNvSpPr txBox="1"/>
          <p:nvPr>
            <p:ph idx="12" type="sldNum"/>
          </p:nvPr>
        </p:nvSpPr>
        <p:spPr>
          <a:xfrm>
            <a:off x="4398962" y="9555162"/>
            <a:ext cx="3368700" cy="498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0000"/>
              </a:buClr>
              <a:buSzPts val="1800"/>
              <a:buFont typeface="Arial"/>
              <a:buNone/>
            </a:pPr>
            <a:fld id="{00000000-1234-1234-1234-123412341234}" type="slidenum">
              <a:rPr lang="en-US"/>
              <a:t>‹#›</a:t>
            </a:fld>
            <a:endParaRPr sz="1400"/>
          </a:p>
        </p:txBody>
      </p:sp>
      <p:sp>
        <p:nvSpPr>
          <p:cNvPr id="253" name="Google Shape;253;geb85577f2c_0_0:notes"/>
          <p:cNvSpPr/>
          <p:nvPr>
            <p:ph idx="2" type="sldImg"/>
          </p:nvPr>
        </p:nvSpPr>
        <p:spPr>
          <a:xfrm>
            <a:off x="1138237" y="763587"/>
            <a:ext cx="5491200" cy="3767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geb85577f2c_0_0:notes"/>
          <p:cNvSpPr txBox="1"/>
          <p:nvPr>
            <p:ph idx="1" type="body"/>
          </p:nvPr>
        </p:nvSpPr>
        <p:spPr>
          <a:xfrm>
            <a:off x="777875" y="4776787"/>
            <a:ext cx="6213600" cy="4521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55" name="Google Shape;255;geb85577f2c_0_0:notes"/>
          <p:cNvSpPr txBox="1"/>
          <p:nvPr>
            <p:ph idx="3" type="sldNum"/>
          </p:nvPr>
        </p:nvSpPr>
        <p:spPr>
          <a:xfrm>
            <a:off x="4398962" y="9555162"/>
            <a:ext cx="3368700" cy="49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3: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3" name="Google Shape;263;p23:notes"/>
          <p:cNvSpPr/>
          <p:nvPr/>
        </p:nvSpPr>
        <p:spPr>
          <a:xfrm>
            <a:off x="777875" y="4776787"/>
            <a:ext cx="6218237"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4" name="Google Shape;264;p23:notes"/>
          <p:cNvSpPr txBox="1"/>
          <p:nvPr>
            <p:ph idx="1" type="body"/>
          </p:nvPr>
        </p:nvSpPr>
        <p:spPr>
          <a:xfrm>
            <a:off x="777875" y="4776787"/>
            <a:ext cx="6213475" cy="4521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4: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3" name="Google Shape;273;p24:notes"/>
          <p:cNvSpPr/>
          <p:nvPr/>
        </p:nvSpPr>
        <p:spPr>
          <a:xfrm>
            <a:off x="777875" y="4776787"/>
            <a:ext cx="6218237"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4" name="Google Shape;274;p24:notes"/>
          <p:cNvSpPr txBox="1"/>
          <p:nvPr>
            <p:ph idx="1" type="body"/>
          </p:nvPr>
        </p:nvSpPr>
        <p:spPr>
          <a:xfrm>
            <a:off x="777875" y="4776787"/>
            <a:ext cx="6213475" cy="4521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1138237" y="763587"/>
            <a:ext cx="5492750" cy="37687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3" name="Google Shape;73;p3:notes"/>
          <p:cNvSpPr txBox="1"/>
          <p:nvPr>
            <p:ph idx="1" type="body"/>
          </p:nvPr>
        </p:nvSpPr>
        <p:spPr>
          <a:xfrm>
            <a:off x="777875" y="4776787"/>
            <a:ext cx="6215062" cy="45227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5: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80" name="Google Shape;280;p25:notes"/>
          <p:cNvSpPr/>
          <p:nvPr/>
        </p:nvSpPr>
        <p:spPr>
          <a:xfrm>
            <a:off x="777875" y="4776787"/>
            <a:ext cx="6218237"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1" name="Google Shape;281;p25:notes"/>
          <p:cNvSpPr txBox="1"/>
          <p:nvPr>
            <p:ph idx="1" type="body"/>
          </p:nvPr>
        </p:nvSpPr>
        <p:spPr>
          <a:xfrm>
            <a:off x="777875" y="4776787"/>
            <a:ext cx="6213475" cy="4521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6: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87" name="Google Shape;287;p26:notes"/>
          <p:cNvSpPr/>
          <p:nvPr/>
        </p:nvSpPr>
        <p:spPr>
          <a:xfrm>
            <a:off x="777875" y="4776787"/>
            <a:ext cx="6218237"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8" name="Google Shape;288;p26:notes"/>
          <p:cNvSpPr txBox="1"/>
          <p:nvPr>
            <p:ph idx="1" type="body"/>
          </p:nvPr>
        </p:nvSpPr>
        <p:spPr>
          <a:xfrm>
            <a:off x="777875" y="4776787"/>
            <a:ext cx="6213475" cy="4521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7: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94" name="Google Shape;294;p27:notes"/>
          <p:cNvSpPr/>
          <p:nvPr/>
        </p:nvSpPr>
        <p:spPr>
          <a:xfrm>
            <a:off x="777875" y="4776787"/>
            <a:ext cx="6218237"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5" name="Google Shape;295;p27:notes"/>
          <p:cNvSpPr txBox="1"/>
          <p:nvPr>
            <p:ph idx="1" type="body"/>
          </p:nvPr>
        </p:nvSpPr>
        <p:spPr>
          <a:xfrm>
            <a:off x="777875" y="4776787"/>
            <a:ext cx="6213475" cy="4521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b85577f2c_0_10:notes"/>
          <p:cNvSpPr txBox="1"/>
          <p:nvPr>
            <p:ph idx="12" type="sldNum"/>
          </p:nvPr>
        </p:nvSpPr>
        <p:spPr>
          <a:xfrm>
            <a:off x="4398962" y="9555162"/>
            <a:ext cx="3368700" cy="498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0000"/>
              </a:buClr>
              <a:buSzPts val="1800"/>
              <a:buFont typeface="Arial"/>
              <a:buNone/>
            </a:pPr>
            <a:fld id="{00000000-1234-1234-1234-123412341234}" type="slidenum">
              <a:rPr lang="en-US"/>
              <a:t>‹#›</a:t>
            </a:fld>
            <a:endParaRPr sz="1400"/>
          </a:p>
        </p:txBody>
      </p:sp>
      <p:sp>
        <p:nvSpPr>
          <p:cNvPr id="301" name="Google Shape;301;geb85577f2c_0_10:notes"/>
          <p:cNvSpPr/>
          <p:nvPr>
            <p:ph idx="2" type="sldImg"/>
          </p:nvPr>
        </p:nvSpPr>
        <p:spPr>
          <a:xfrm>
            <a:off x="1138237" y="763587"/>
            <a:ext cx="5491200" cy="3767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2" name="Google Shape;302;geb85577f2c_0_10:notes"/>
          <p:cNvSpPr txBox="1"/>
          <p:nvPr>
            <p:ph idx="1" type="body"/>
          </p:nvPr>
        </p:nvSpPr>
        <p:spPr>
          <a:xfrm>
            <a:off x="777875" y="4776787"/>
            <a:ext cx="6213600" cy="4521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03" name="Google Shape;303;geb85577f2c_0_10:notes"/>
          <p:cNvSpPr txBox="1"/>
          <p:nvPr>
            <p:ph idx="3" type="sldNum"/>
          </p:nvPr>
        </p:nvSpPr>
        <p:spPr>
          <a:xfrm>
            <a:off x="4398962" y="9555162"/>
            <a:ext cx="3368700" cy="49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eb85577f2c_0_19:notes"/>
          <p:cNvSpPr txBox="1"/>
          <p:nvPr>
            <p:ph idx="12" type="sldNum"/>
          </p:nvPr>
        </p:nvSpPr>
        <p:spPr>
          <a:xfrm>
            <a:off x="4398962" y="9555162"/>
            <a:ext cx="3368700" cy="498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0000"/>
              </a:buClr>
              <a:buSzPts val="1800"/>
              <a:buFont typeface="Arial"/>
              <a:buNone/>
            </a:pPr>
            <a:fld id="{00000000-1234-1234-1234-123412341234}" type="slidenum">
              <a:rPr lang="en-US"/>
              <a:t>‹#›</a:t>
            </a:fld>
            <a:endParaRPr sz="1400"/>
          </a:p>
        </p:txBody>
      </p:sp>
      <p:sp>
        <p:nvSpPr>
          <p:cNvPr id="310" name="Google Shape;310;geb85577f2c_0_19:notes"/>
          <p:cNvSpPr/>
          <p:nvPr>
            <p:ph idx="2" type="sldImg"/>
          </p:nvPr>
        </p:nvSpPr>
        <p:spPr>
          <a:xfrm>
            <a:off x="1138237" y="763587"/>
            <a:ext cx="5491200" cy="3767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1" name="Google Shape;311;geb85577f2c_0_19:notes"/>
          <p:cNvSpPr txBox="1"/>
          <p:nvPr>
            <p:ph idx="1" type="body"/>
          </p:nvPr>
        </p:nvSpPr>
        <p:spPr>
          <a:xfrm>
            <a:off x="777875" y="4776787"/>
            <a:ext cx="6213600" cy="4521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12" name="Google Shape;312;geb85577f2c_0_19:notes"/>
          <p:cNvSpPr txBox="1"/>
          <p:nvPr>
            <p:ph idx="3" type="sldNum"/>
          </p:nvPr>
        </p:nvSpPr>
        <p:spPr>
          <a:xfrm>
            <a:off x="4398962" y="9555162"/>
            <a:ext cx="3368700" cy="49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8: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19" name="Google Shape;319;p28:notes"/>
          <p:cNvSpPr/>
          <p:nvPr/>
        </p:nvSpPr>
        <p:spPr>
          <a:xfrm>
            <a:off x="777875" y="4776787"/>
            <a:ext cx="6218237"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0" name="Google Shape;320;p28:notes"/>
          <p:cNvSpPr txBox="1"/>
          <p:nvPr>
            <p:ph idx="1" type="body"/>
          </p:nvPr>
        </p:nvSpPr>
        <p:spPr>
          <a:xfrm>
            <a:off x="777875" y="4776787"/>
            <a:ext cx="6213475" cy="4521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9: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26" name="Google Shape;326;p29:notes"/>
          <p:cNvSpPr/>
          <p:nvPr/>
        </p:nvSpPr>
        <p:spPr>
          <a:xfrm>
            <a:off x="777875" y="4776787"/>
            <a:ext cx="6218237"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7" name="Google Shape;327;p29:notes"/>
          <p:cNvSpPr txBox="1"/>
          <p:nvPr>
            <p:ph idx="1" type="body"/>
          </p:nvPr>
        </p:nvSpPr>
        <p:spPr>
          <a:xfrm>
            <a:off x="777875" y="4776787"/>
            <a:ext cx="6213475" cy="4521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0: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40" name="Google Shape;340;p30:notes"/>
          <p:cNvSpPr/>
          <p:nvPr/>
        </p:nvSpPr>
        <p:spPr>
          <a:xfrm>
            <a:off x="777875" y="4776787"/>
            <a:ext cx="6218237"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1" name="Google Shape;341;p30:notes"/>
          <p:cNvSpPr txBox="1"/>
          <p:nvPr>
            <p:ph idx="1" type="body"/>
          </p:nvPr>
        </p:nvSpPr>
        <p:spPr>
          <a:xfrm>
            <a:off x="777875" y="4776787"/>
            <a:ext cx="6213475" cy="4521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1: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47" name="Google Shape;347;p31:notes"/>
          <p:cNvSpPr/>
          <p:nvPr/>
        </p:nvSpPr>
        <p:spPr>
          <a:xfrm>
            <a:off x="777875" y="4776787"/>
            <a:ext cx="6218237"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8" name="Google Shape;348;p31:notes"/>
          <p:cNvSpPr txBox="1"/>
          <p:nvPr>
            <p:ph idx="1" type="body"/>
          </p:nvPr>
        </p:nvSpPr>
        <p:spPr>
          <a:xfrm>
            <a:off x="777875" y="4776787"/>
            <a:ext cx="6213475" cy="4521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2: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54" name="Google Shape;354;p32:notes"/>
          <p:cNvSpPr/>
          <p:nvPr/>
        </p:nvSpPr>
        <p:spPr>
          <a:xfrm>
            <a:off x="777875" y="4776787"/>
            <a:ext cx="6218237"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5" name="Google Shape;355;p32:notes"/>
          <p:cNvSpPr txBox="1"/>
          <p:nvPr>
            <p:ph idx="1" type="body"/>
          </p:nvPr>
        </p:nvSpPr>
        <p:spPr>
          <a:xfrm>
            <a:off x="777875" y="4776787"/>
            <a:ext cx="6213475" cy="4521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p:nvPr>
            <p:ph idx="2" type="sldImg"/>
          </p:nvPr>
        </p:nvSpPr>
        <p:spPr>
          <a:xfrm>
            <a:off x="1138237" y="763587"/>
            <a:ext cx="5492750" cy="37687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1" name="Google Shape;81;p4:notes"/>
          <p:cNvSpPr txBox="1"/>
          <p:nvPr>
            <p:ph idx="1" type="body"/>
          </p:nvPr>
        </p:nvSpPr>
        <p:spPr>
          <a:xfrm>
            <a:off x="777875" y="4776787"/>
            <a:ext cx="6215062" cy="45227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3: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61" name="Google Shape;361;p33:notes"/>
          <p:cNvSpPr/>
          <p:nvPr/>
        </p:nvSpPr>
        <p:spPr>
          <a:xfrm>
            <a:off x="777875" y="4776787"/>
            <a:ext cx="6218237"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2" name="Google Shape;362;p33:notes"/>
          <p:cNvSpPr txBox="1"/>
          <p:nvPr>
            <p:ph idx="1" type="body"/>
          </p:nvPr>
        </p:nvSpPr>
        <p:spPr>
          <a:xfrm>
            <a:off x="777875" y="4776787"/>
            <a:ext cx="6213475" cy="4521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4: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68" name="Google Shape;368;p34:notes"/>
          <p:cNvSpPr/>
          <p:nvPr/>
        </p:nvSpPr>
        <p:spPr>
          <a:xfrm>
            <a:off x="777875" y="4776787"/>
            <a:ext cx="6218237"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9" name="Google Shape;369;p34:notes"/>
          <p:cNvSpPr txBox="1"/>
          <p:nvPr>
            <p:ph idx="1" type="body"/>
          </p:nvPr>
        </p:nvSpPr>
        <p:spPr>
          <a:xfrm>
            <a:off x="777875" y="4776787"/>
            <a:ext cx="6213475" cy="4521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5: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75" name="Google Shape;375;p35:notes"/>
          <p:cNvSpPr/>
          <p:nvPr/>
        </p:nvSpPr>
        <p:spPr>
          <a:xfrm>
            <a:off x="777875" y="4776787"/>
            <a:ext cx="6218237"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6" name="Google Shape;376;p35:notes"/>
          <p:cNvSpPr txBox="1"/>
          <p:nvPr>
            <p:ph idx="1" type="body"/>
          </p:nvPr>
        </p:nvSpPr>
        <p:spPr>
          <a:xfrm>
            <a:off x="777875" y="4776787"/>
            <a:ext cx="6213475" cy="4521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6: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82" name="Google Shape;382;p36:notes"/>
          <p:cNvSpPr/>
          <p:nvPr/>
        </p:nvSpPr>
        <p:spPr>
          <a:xfrm>
            <a:off x="777875" y="4776787"/>
            <a:ext cx="6218237"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3" name="Google Shape;383;p36:notes"/>
          <p:cNvSpPr txBox="1"/>
          <p:nvPr>
            <p:ph idx="1" type="body"/>
          </p:nvPr>
        </p:nvSpPr>
        <p:spPr>
          <a:xfrm>
            <a:off x="777875" y="4776787"/>
            <a:ext cx="6213475" cy="4521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7:notes"/>
          <p:cNvSpPr/>
          <p:nvPr>
            <p:ph idx="2" type="sldImg"/>
          </p:nvPr>
        </p:nvSpPr>
        <p:spPr>
          <a:xfrm>
            <a:off x="1138237" y="763587"/>
            <a:ext cx="5492750" cy="37687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89" name="Google Shape;389;p37:notes"/>
          <p:cNvSpPr txBox="1"/>
          <p:nvPr>
            <p:ph idx="1" type="body"/>
          </p:nvPr>
        </p:nvSpPr>
        <p:spPr>
          <a:xfrm>
            <a:off x="777875" y="4776787"/>
            <a:ext cx="6215062" cy="45227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8:notes"/>
          <p:cNvSpPr/>
          <p:nvPr>
            <p:ph idx="2" type="sldImg"/>
          </p:nvPr>
        </p:nvSpPr>
        <p:spPr>
          <a:xfrm>
            <a:off x="1138237" y="763587"/>
            <a:ext cx="5492750" cy="37687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97" name="Google Shape;397;p38:notes"/>
          <p:cNvSpPr txBox="1"/>
          <p:nvPr>
            <p:ph idx="1" type="body"/>
          </p:nvPr>
        </p:nvSpPr>
        <p:spPr>
          <a:xfrm>
            <a:off x="777875" y="4776787"/>
            <a:ext cx="6215062" cy="45227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9:notes"/>
          <p:cNvSpPr/>
          <p:nvPr>
            <p:ph idx="2" type="sldImg"/>
          </p:nvPr>
        </p:nvSpPr>
        <p:spPr>
          <a:xfrm>
            <a:off x="1138237" y="763587"/>
            <a:ext cx="5492750" cy="37687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06" name="Google Shape;406;p39:notes"/>
          <p:cNvSpPr txBox="1"/>
          <p:nvPr>
            <p:ph idx="1" type="body"/>
          </p:nvPr>
        </p:nvSpPr>
        <p:spPr>
          <a:xfrm>
            <a:off x="777875" y="4776787"/>
            <a:ext cx="6215062" cy="45227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0:notes"/>
          <p:cNvSpPr/>
          <p:nvPr>
            <p:ph idx="2" type="sldImg"/>
          </p:nvPr>
        </p:nvSpPr>
        <p:spPr>
          <a:xfrm>
            <a:off x="1138237" y="763587"/>
            <a:ext cx="5492750" cy="37687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22" name="Google Shape;422;p40:notes"/>
          <p:cNvSpPr txBox="1"/>
          <p:nvPr>
            <p:ph idx="1" type="body"/>
          </p:nvPr>
        </p:nvSpPr>
        <p:spPr>
          <a:xfrm>
            <a:off x="777875" y="4776787"/>
            <a:ext cx="6215062" cy="45227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1: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38" name="Google Shape;438;p41:notes"/>
          <p:cNvSpPr/>
          <p:nvPr/>
        </p:nvSpPr>
        <p:spPr>
          <a:xfrm>
            <a:off x="777875" y="4776787"/>
            <a:ext cx="6218237"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9" name="Google Shape;439;p41:notes"/>
          <p:cNvSpPr txBox="1"/>
          <p:nvPr>
            <p:ph idx="1" type="body"/>
          </p:nvPr>
        </p:nvSpPr>
        <p:spPr>
          <a:xfrm>
            <a:off x="777875" y="4776787"/>
            <a:ext cx="6213475" cy="4521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2: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57" name="Google Shape;457;p42:notes"/>
          <p:cNvSpPr/>
          <p:nvPr/>
        </p:nvSpPr>
        <p:spPr>
          <a:xfrm>
            <a:off x="777875" y="4776787"/>
            <a:ext cx="6218237"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8" name="Google Shape;458;p42:notes"/>
          <p:cNvSpPr txBox="1"/>
          <p:nvPr>
            <p:ph idx="1" type="body"/>
          </p:nvPr>
        </p:nvSpPr>
        <p:spPr>
          <a:xfrm>
            <a:off x="777875" y="4776787"/>
            <a:ext cx="6213475" cy="4521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867da02d0_0_0:notes"/>
          <p:cNvSpPr txBox="1"/>
          <p:nvPr>
            <p:ph idx="12" type="sldNum"/>
          </p:nvPr>
        </p:nvSpPr>
        <p:spPr>
          <a:xfrm>
            <a:off x="4398962" y="9555162"/>
            <a:ext cx="3368700" cy="498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0000"/>
              </a:buClr>
              <a:buSzPts val="1800"/>
              <a:buFont typeface="Arial"/>
              <a:buNone/>
            </a:pPr>
            <a:fld id="{00000000-1234-1234-1234-123412341234}" type="slidenum">
              <a:rPr lang="en-US"/>
              <a:t>‹#›</a:t>
            </a:fld>
            <a:endParaRPr sz="1400"/>
          </a:p>
        </p:txBody>
      </p:sp>
      <p:sp>
        <p:nvSpPr>
          <p:cNvPr id="89" name="Google Shape;89;ge867da02d0_0_0:notes"/>
          <p:cNvSpPr/>
          <p:nvPr>
            <p:ph idx="2" type="sldImg"/>
          </p:nvPr>
        </p:nvSpPr>
        <p:spPr>
          <a:xfrm>
            <a:off x="1138237" y="763587"/>
            <a:ext cx="5491200" cy="3767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 name="Google Shape;90;ge867da02d0_0_0:notes"/>
          <p:cNvSpPr txBox="1"/>
          <p:nvPr>
            <p:ph idx="1" type="body"/>
          </p:nvPr>
        </p:nvSpPr>
        <p:spPr>
          <a:xfrm>
            <a:off x="777875" y="4776787"/>
            <a:ext cx="6213600" cy="4521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91" name="Google Shape;91;ge867da02d0_0_0:notes"/>
          <p:cNvSpPr txBox="1"/>
          <p:nvPr>
            <p:ph idx="3" type="sldNum"/>
          </p:nvPr>
        </p:nvSpPr>
        <p:spPr>
          <a:xfrm>
            <a:off x="4398962" y="9555162"/>
            <a:ext cx="3368700" cy="49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3: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78" name="Google Shape;478;p43:notes"/>
          <p:cNvSpPr/>
          <p:nvPr/>
        </p:nvSpPr>
        <p:spPr>
          <a:xfrm>
            <a:off x="777875" y="4776787"/>
            <a:ext cx="6218237"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9" name="Google Shape;479;p43:notes"/>
          <p:cNvSpPr txBox="1"/>
          <p:nvPr>
            <p:ph idx="1" type="body"/>
          </p:nvPr>
        </p:nvSpPr>
        <p:spPr>
          <a:xfrm>
            <a:off x="777875" y="4776787"/>
            <a:ext cx="6213475" cy="4521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44: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01" name="Google Shape;501;p44:notes"/>
          <p:cNvSpPr/>
          <p:nvPr/>
        </p:nvSpPr>
        <p:spPr>
          <a:xfrm>
            <a:off x="777875" y="4776787"/>
            <a:ext cx="6218237"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2" name="Google Shape;502;p44:notes"/>
          <p:cNvSpPr txBox="1"/>
          <p:nvPr>
            <p:ph idx="1" type="body"/>
          </p:nvPr>
        </p:nvSpPr>
        <p:spPr>
          <a:xfrm>
            <a:off x="777875" y="4776787"/>
            <a:ext cx="6213475" cy="4521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45: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40" name="Google Shape;540;p45:notes"/>
          <p:cNvSpPr/>
          <p:nvPr/>
        </p:nvSpPr>
        <p:spPr>
          <a:xfrm>
            <a:off x="777875" y="4776787"/>
            <a:ext cx="6218237"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1" name="Google Shape;541;p45:notes"/>
          <p:cNvSpPr txBox="1"/>
          <p:nvPr>
            <p:ph idx="1" type="body"/>
          </p:nvPr>
        </p:nvSpPr>
        <p:spPr>
          <a:xfrm>
            <a:off x="777875" y="4776787"/>
            <a:ext cx="6213475" cy="4521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46: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81" name="Google Shape;581;p46:notes"/>
          <p:cNvSpPr/>
          <p:nvPr/>
        </p:nvSpPr>
        <p:spPr>
          <a:xfrm>
            <a:off x="777875" y="4776787"/>
            <a:ext cx="6218237"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2" name="Google Shape;582;p46:notes"/>
          <p:cNvSpPr txBox="1"/>
          <p:nvPr>
            <p:ph idx="1" type="body"/>
          </p:nvPr>
        </p:nvSpPr>
        <p:spPr>
          <a:xfrm>
            <a:off x="777875" y="4776787"/>
            <a:ext cx="6213475" cy="4521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140050ef1d7_0_8:notes"/>
          <p:cNvSpPr txBox="1"/>
          <p:nvPr>
            <p:ph idx="12" type="sldNum"/>
          </p:nvPr>
        </p:nvSpPr>
        <p:spPr>
          <a:xfrm>
            <a:off x="4398962" y="9555162"/>
            <a:ext cx="3368700" cy="4986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SzPts val="1800"/>
              <a:buFont typeface="Arial"/>
              <a:buNone/>
            </a:pPr>
            <a:fld id="{00000000-1234-1234-1234-123412341234}" type="slidenum">
              <a:rPr lang="en-US"/>
              <a:t>‹#›</a:t>
            </a:fld>
            <a:endParaRPr sz="1400"/>
          </a:p>
        </p:txBody>
      </p:sp>
      <p:sp>
        <p:nvSpPr>
          <p:cNvPr id="623" name="Google Shape;623;g140050ef1d7_0_8:notes"/>
          <p:cNvSpPr/>
          <p:nvPr>
            <p:ph idx="2" type="sldImg"/>
          </p:nvPr>
        </p:nvSpPr>
        <p:spPr>
          <a:xfrm>
            <a:off x="1138237" y="763587"/>
            <a:ext cx="5491200" cy="37671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140050ef1d7_0_8:notes"/>
          <p:cNvSpPr txBox="1"/>
          <p:nvPr>
            <p:ph idx="1" type="body"/>
          </p:nvPr>
        </p:nvSpPr>
        <p:spPr>
          <a:xfrm>
            <a:off x="777875" y="4776787"/>
            <a:ext cx="6213600" cy="452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25" name="Google Shape;625;g140050ef1d7_0_8:notes"/>
          <p:cNvSpPr txBox="1"/>
          <p:nvPr>
            <p:ph idx="3" type="sldNum"/>
          </p:nvPr>
        </p:nvSpPr>
        <p:spPr>
          <a:xfrm>
            <a:off x="4398962" y="9555162"/>
            <a:ext cx="3368700" cy="498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5:notes"/>
          <p:cNvSpPr/>
          <p:nvPr>
            <p:ph idx="2" type="sldImg"/>
          </p:nvPr>
        </p:nvSpPr>
        <p:spPr>
          <a:xfrm>
            <a:off x="1138237" y="763587"/>
            <a:ext cx="5492750" cy="37687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8" name="Google Shape;98;p5:notes"/>
          <p:cNvSpPr txBox="1"/>
          <p:nvPr>
            <p:ph idx="1" type="body"/>
          </p:nvPr>
        </p:nvSpPr>
        <p:spPr>
          <a:xfrm>
            <a:off x="777875" y="4776787"/>
            <a:ext cx="6215062" cy="45227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p:nvPr>
            <p:ph idx="2" type="sldImg"/>
          </p:nvPr>
        </p:nvSpPr>
        <p:spPr>
          <a:xfrm>
            <a:off x="1138237" y="763587"/>
            <a:ext cx="5492750" cy="37687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6" name="Google Shape;106;p6:notes"/>
          <p:cNvSpPr txBox="1"/>
          <p:nvPr>
            <p:ph idx="1" type="body"/>
          </p:nvPr>
        </p:nvSpPr>
        <p:spPr>
          <a:xfrm>
            <a:off x="777875" y="4776787"/>
            <a:ext cx="6215062" cy="452278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p:nvPr>
            <p:ph idx="2" type="sldImg"/>
          </p:nvPr>
        </p:nvSpPr>
        <p:spPr>
          <a:xfrm>
            <a:off x="1138237" y="763587"/>
            <a:ext cx="5495925"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2" name="Google Shape;112;p7:notes"/>
          <p:cNvSpPr/>
          <p:nvPr/>
        </p:nvSpPr>
        <p:spPr>
          <a:xfrm>
            <a:off x="777875" y="4776787"/>
            <a:ext cx="6218237"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3" name="Google Shape;113;p7:notes"/>
          <p:cNvSpPr txBox="1"/>
          <p:nvPr>
            <p:ph idx="1" type="body"/>
          </p:nvPr>
        </p:nvSpPr>
        <p:spPr>
          <a:xfrm>
            <a:off x="777875" y="4776787"/>
            <a:ext cx="6213475" cy="4521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867da02d0_0_9:notes"/>
          <p:cNvSpPr txBox="1"/>
          <p:nvPr>
            <p:ph idx="12" type="sldNum"/>
          </p:nvPr>
        </p:nvSpPr>
        <p:spPr>
          <a:xfrm>
            <a:off x="4398962" y="9555162"/>
            <a:ext cx="3368700" cy="498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0000"/>
              </a:buClr>
              <a:buSzPts val="1800"/>
              <a:buFont typeface="Arial"/>
              <a:buNone/>
            </a:pPr>
            <a:fld id="{00000000-1234-1234-1234-123412341234}" type="slidenum">
              <a:rPr lang="en-US"/>
              <a:t>‹#›</a:t>
            </a:fld>
            <a:endParaRPr sz="1400"/>
          </a:p>
        </p:txBody>
      </p:sp>
      <p:sp>
        <p:nvSpPr>
          <p:cNvPr id="119" name="Google Shape;119;ge867da02d0_0_9:notes"/>
          <p:cNvSpPr/>
          <p:nvPr>
            <p:ph idx="2" type="sldImg"/>
          </p:nvPr>
        </p:nvSpPr>
        <p:spPr>
          <a:xfrm>
            <a:off x="1138237" y="763587"/>
            <a:ext cx="5491200" cy="3767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 name="Google Shape;120;ge867da02d0_0_9:notes"/>
          <p:cNvSpPr txBox="1"/>
          <p:nvPr>
            <p:ph idx="1" type="body"/>
          </p:nvPr>
        </p:nvSpPr>
        <p:spPr>
          <a:xfrm>
            <a:off x="777875" y="4776787"/>
            <a:ext cx="6213600" cy="4521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21" name="Google Shape;121;ge867da02d0_0_9:notes"/>
          <p:cNvSpPr txBox="1"/>
          <p:nvPr>
            <p:ph idx="3" type="sldNum"/>
          </p:nvPr>
        </p:nvSpPr>
        <p:spPr>
          <a:xfrm>
            <a:off x="4398962" y="9555162"/>
            <a:ext cx="3368700" cy="49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18" name="Shape 18"/>
        <p:cNvGrpSpPr/>
        <p:nvPr/>
      </p:nvGrpSpPr>
      <p:grpSpPr>
        <a:xfrm>
          <a:off x="0" y="0"/>
          <a:ext cx="0" cy="0"/>
          <a:chOff x="0" y="0"/>
          <a:chExt cx="0" cy="0"/>
        </a:xfrm>
      </p:grpSpPr>
      <p:sp>
        <p:nvSpPr>
          <p:cNvPr id="19" name="Google Shape;19;p48"/>
          <p:cNvSpPr txBox="1"/>
          <p:nvPr>
            <p:ph type="ctrTitle"/>
          </p:nvPr>
        </p:nvSpPr>
        <p:spPr>
          <a:xfrm>
            <a:off x="685800" y="2130425"/>
            <a:ext cx="7772400" cy="1470025"/>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20" name="Google Shape;20;p48"/>
          <p:cNvSpPr txBox="1"/>
          <p:nvPr>
            <p:ph idx="1" type="subTitle"/>
          </p:nvPr>
        </p:nvSpPr>
        <p:spPr>
          <a:xfrm>
            <a:off x="1371600" y="3886200"/>
            <a:ext cx="6400800" cy="1752600"/>
          </a:xfrm>
          <a:prstGeom prst="rect">
            <a:avLst/>
          </a:prstGeom>
          <a:noFill/>
          <a:ln>
            <a:noFill/>
          </a:ln>
        </p:spPr>
        <p:txBody>
          <a:bodyPr anchorCtr="0" anchor="t" bIns="0" lIns="0" spcFirstLastPara="1" rIns="0" wrap="square" tIns="28075">
            <a:noAutofit/>
          </a:bodyPr>
          <a:lstStyle>
            <a:lvl1pPr lvl="0" algn="l">
              <a:lnSpc>
                <a:spcPct val="93000"/>
              </a:lnSpc>
              <a:spcBef>
                <a:spcPts val="0"/>
              </a:spcBef>
              <a:spcAft>
                <a:spcPts val="0"/>
              </a:spcAft>
              <a:buSzPts val="1400"/>
              <a:buNone/>
              <a:defRPr/>
            </a:lvl1pPr>
            <a:lvl2pPr lvl="1" algn="l">
              <a:lnSpc>
                <a:spcPct val="93000"/>
              </a:lnSpc>
              <a:spcBef>
                <a:spcPts val="1400"/>
              </a:spcBef>
              <a:spcAft>
                <a:spcPts val="0"/>
              </a:spcAft>
              <a:buSzPts val="1400"/>
              <a:buNone/>
              <a:defRPr/>
            </a:lvl2pPr>
            <a:lvl3pPr lvl="2" algn="l">
              <a:lnSpc>
                <a:spcPct val="93000"/>
              </a:lnSpc>
              <a:spcBef>
                <a:spcPts val="1100"/>
              </a:spcBef>
              <a:spcAft>
                <a:spcPts val="0"/>
              </a:spcAft>
              <a:buSzPts val="1400"/>
              <a:buNone/>
              <a:defRPr/>
            </a:lvl3pPr>
            <a:lvl4pPr lvl="3" algn="l">
              <a:lnSpc>
                <a:spcPct val="93000"/>
              </a:lnSpc>
              <a:spcBef>
                <a:spcPts val="800"/>
              </a:spcBef>
              <a:spcAft>
                <a:spcPts val="0"/>
              </a:spcAft>
              <a:buSzPts val="1400"/>
              <a:buNone/>
              <a:defRPr/>
            </a:lvl4pPr>
            <a:lvl5pPr lvl="4" algn="l">
              <a:lnSpc>
                <a:spcPct val="93000"/>
              </a:lnSpc>
              <a:spcBef>
                <a:spcPts val="500"/>
              </a:spcBef>
              <a:spcAft>
                <a:spcPts val="0"/>
              </a:spcAft>
              <a:buSzPts val="1400"/>
              <a:buNone/>
              <a:defRPr/>
            </a:lvl5pPr>
            <a:lvl6pPr lvl="5" algn="l">
              <a:lnSpc>
                <a:spcPct val="93000"/>
              </a:lnSpc>
              <a:spcBef>
                <a:spcPts val="200"/>
              </a:spcBef>
              <a:spcAft>
                <a:spcPts val="0"/>
              </a:spcAft>
              <a:buSzPts val="1400"/>
              <a:buNone/>
              <a:defRPr/>
            </a:lvl6pPr>
            <a:lvl7pPr lvl="6" algn="l">
              <a:lnSpc>
                <a:spcPct val="93000"/>
              </a:lnSpc>
              <a:spcBef>
                <a:spcPts val="200"/>
              </a:spcBef>
              <a:spcAft>
                <a:spcPts val="0"/>
              </a:spcAft>
              <a:buSzPts val="1400"/>
              <a:buNone/>
              <a:defRPr/>
            </a:lvl7pPr>
            <a:lvl8pPr lvl="7" algn="l">
              <a:lnSpc>
                <a:spcPct val="93000"/>
              </a:lnSpc>
              <a:spcBef>
                <a:spcPts val="200"/>
              </a:spcBef>
              <a:spcAft>
                <a:spcPts val="0"/>
              </a:spcAft>
              <a:buSzPts val="1400"/>
              <a:buNone/>
              <a:defRPr/>
            </a:lvl8pPr>
            <a:lvl9pPr lvl="8" algn="l">
              <a:lnSpc>
                <a:spcPct val="93000"/>
              </a:lnSpc>
              <a:spcBef>
                <a:spcPts val="200"/>
              </a:spcBef>
              <a:spcAft>
                <a:spcPts val="200"/>
              </a:spcAft>
              <a:buSzPts val="1400"/>
              <a:buNone/>
              <a:defRPr/>
            </a:lvl9pPr>
          </a:lstStyle>
          <a:p/>
        </p:txBody>
      </p:sp>
      <p:sp>
        <p:nvSpPr>
          <p:cNvPr id="21" name="Google Shape;21;p48"/>
          <p:cNvSpPr txBox="1"/>
          <p:nvPr>
            <p:ph idx="10" type="dt"/>
          </p:nvPr>
        </p:nvSpPr>
        <p:spPr>
          <a:xfrm>
            <a:off x="612775" y="6562725"/>
            <a:ext cx="2343150" cy="515937"/>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2" name="Google Shape;22;p48"/>
          <p:cNvSpPr txBox="1"/>
          <p:nvPr>
            <p:ph idx="11" type="ftr"/>
          </p:nvPr>
        </p:nvSpPr>
        <p:spPr>
          <a:xfrm>
            <a:off x="3556000" y="6562725"/>
            <a:ext cx="3190875" cy="515937"/>
          </a:xfrm>
          <a:prstGeom prst="rect">
            <a:avLst/>
          </a:prstGeom>
          <a:noFill/>
          <a:ln>
            <a:noFill/>
          </a:ln>
        </p:spPr>
        <p:txBody>
          <a:bodyPr anchorCtr="0" anchor="t" bIns="0" lIns="0" spcFirstLastPara="1" rIns="0" wrap="square" tIns="0">
            <a:noAutofit/>
          </a:bodyPr>
          <a:lstStyle>
            <a:lvl1pPr lvl="0" algn="ctr">
              <a:lnSpc>
                <a:spcPct val="95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3" name="Google Shape;23;p48"/>
          <p:cNvSpPr txBox="1"/>
          <p:nvPr>
            <p:ph idx="12" type="sldNum"/>
          </p:nvPr>
        </p:nvSpPr>
        <p:spPr>
          <a:xfrm>
            <a:off x="7335837" y="6562725"/>
            <a:ext cx="2343150" cy="515937"/>
          </a:xfrm>
          <a:prstGeom prst="rect">
            <a:avLst/>
          </a:prstGeom>
          <a:noFill/>
          <a:ln>
            <a:noFill/>
          </a:ln>
        </p:spPr>
        <p:txBody>
          <a:bodyPr anchorCtr="0" anchor="t" bIns="0" lIns="0" spcFirstLastPara="1" rIns="0" wrap="square" tIns="0">
            <a:noAutofit/>
          </a:bodyPr>
          <a:lstStyle>
            <a:lvl1pPr indent="0" lvl="0" marL="0" marR="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indent="0" lvl="1" marL="0" marR="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2pPr>
            <a:lvl3pPr indent="0" lvl="2" marL="0" marR="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3pPr>
            <a:lvl4pPr indent="0" lvl="3" marL="0" marR="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4pPr>
            <a:lvl5pPr indent="0" lvl="4" marL="0" marR="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5pPr>
            <a:lvl6pPr indent="0" lvl="5" marL="0" marR="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6pPr>
            <a:lvl7pPr indent="0" lvl="6" marL="0" marR="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7pPr>
            <a:lvl8pPr indent="0" lvl="7" marL="0" marR="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8pPr>
            <a:lvl9pPr indent="0" lvl="8" marL="0" marR="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4" name="Shape 24"/>
        <p:cNvGrpSpPr/>
        <p:nvPr/>
      </p:nvGrpSpPr>
      <p:grpSpPr>
        <a:xfrm>
          <a:off x="0" y="0"/>
          <a:ext cx="0" cy="0"/>
          <a:chOff x="0" y="0"/>
          <a:chExt cx="0" cy="0"/>
        </a:xfrm>
      </p:grpSpPr>
      <p:sp>
        <p:nvSpPr>
          <p:cNvPr id="25" name="Google Shape;25;p49"/>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26" name="Google Shape;26;p49"/>
          <p:cNvSpPr txBox="1"/>
          <p:nvPr>
            <p:ph idx="1" type="body"/>
          </p:nvPr>
        </p:nvSpPr>
        <p:spPr>
          <a:xfrm>
            <a:off x="720725" y="1979612"/>
            <a:ext cx="8850312" cy="4135437"/>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0"/>
              </a:spcBef>
              <a:spcAft>
                <a:spcPts val="0"/>
              </a:spcAft>
              <a:buSzPts val="1400"/>
              <a:buNone/>
              <a:defRPr/>
            </a:lvl1pPr>
            <a:lvl2pPr indent="-228600" lvl="1" marL="914400" algn="l">
              <a:lnSpc>
                <a:spcPct val="93000"/>
              </a:lnSpc>
              <a:spcBef>
                <a:spcPts val="1400"/>
              </a:spcBef>
              <a:spcAft>
                <a:spcPts val="0"/>
              </a:spcAft>
              <a:buSzPts val="1400"/>
              <a:buNone/>
              <a:defRPr/>
            </a:lvl2pPr>
            <a:lvl3pPr indent="-228600" lvl="2" marL="1371600" algn="l">
              <a:lnSpc>
                <a:spcPct val="93000"/>
              </a:lnSpc>
              <a:spcBef>
                <a:spcPts val="1100"/>
              </a:spcBef>
              <a:spcAft>
                <a:spcPts val="0"/>
              </a:spcAft>
              <a:buSzPts val="1400"/>
              <a:buNone/>
              <a:defRPr/>
            </a:lvl3pPr>
            <a:lvl4pPr indent="-228600" lvl="3" marL="1828800" algn="l">
              <a:lnSpc>
                <a:spcPct val="93000"/>
              </a:lnSpc>
              <a:spcBef>
                <a:spcPts val="800"/>
              </a:spcBef>
              <a:spcAft>
                <a:spcPts val="0"/>
              </a:spcAft>
              <a:buSzPts val="1400"/>
              <a:buNone/>
              <a:defRPr/>
            </a:lvl4pPr>
            <a:lvl5pPr indent="-228600" lvl="4" marL="2286000" algn="l">
              <a:lnSpc>
                <a:spcPct val="93000"/>
              </a:lnSpc>
              <a:spcBef>
                <a:spcPts val="500"/>
              </a:spcBef>
              <a:spcAft>
                <a:spcPts val="0"/>
              </a:spcAft>
              <a:buSzPts val="1400"/>
              <a:buNone/>
              <a:defRPr/>
            </a:lvl5pPr>
            <a:lvl6pPr indent="-228600" lvl="5" marL="2743200" algn="l">
              <a:lnSpc>
                <a:spcPct val="93000"/>
              </a:lnSpc>
              <a:spcBef>
                <a:spcPts val="200"/>
              </a:spcBef>
              <a:spcAft>
                <a:spcPts val="0"/>
              </a:spcAft>
              <a:buSzPts val="1400"/>
              <a:buNone/>
              <a:defRPr/>
            </a:lvl6pPr>
            <a:lvl7pPr indent="-228600" lvl="6" marL="3200400" algn="l">
              <a:lnSpc>
                <a:spcPct val="93000"/>
              </a:lnSpc>
              <a:spcBef>
                <a:spcPts val="200"/>
              </a:spcBef>
              <a:spcAft>
                <a:spcPts val="0"/>
              </a:spcAft>
              <a:buSzPts val="1400"/>
              <a:buNone/>
              <a:defRPr/>
            </a:lvl7pPr>
            <a:lvl8pPr indent="-228600" lvl="7" marL="3657600" algn="l">
              <a:lnSpc>
                <a:spcPct val="93000"/>
              </a:lnSpc>
              <a:spcBef>
                <a:spcPts val="200"/>
              </a:spcBef>
              <a:spcAft>
                <a:spcPts val="0"/>
              </a:spcAft>
              <a:buSzPts val="1400"/>
              <a:buNone/>
              <a:defRPr/>
            </a:lvl8pPr>
            <a:lvl9pPr indent="-228600" lvl="8" marL="4114800" algn="l">
              <a:lnSpc>
                <a:spcPct val="93000"/>
              </a:lnSpc>
              <a:spcBef>
                <a:spcPts val="200"/>
              </a:spcBef>
              <a:spcAft>
                <a:spcPts val="200"/>
              </a:spcAft>
              <a:buSzPts val="1400"/>
              <a:buNone/>
              <a:defRPr/>
            </a:lvl9pPr>
          </a:lstStyle>
          <a:p/>
        </p:txBody>
      </p:sp>
      <p:sp>
        <p:nvSpPr>
          <p:cNvPr id="27" name="Google Shape;27;p49"/>
          <p:cNvSpPr txBox="1"/>
          <p:nvPr>
            <p:ph idx="10" type="dt"/>
          </p:nvPr>
        </p:nvSpPr>
        <p:spPr>
          <a:xfrm>
            <a:off x="612775" y="6562725"/>
            <a:ext cx="2343150" cy="515937"/>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8" name="Google Shape;28;p49"/>
          <p:cNvSpPr txBox="1"/>
          <p:nvPr>
            <p:ph idx="11" type="ftr"/>
          </p:nvPr>
        </p:nvSpPr>
        <p:spPr>
          <a:xfrm>
            <a:off x="3556000" y="6562725"/>
            <a:ext cx="3190875" cy="515937"/>
          </a:xfrm>
          <a:prstGeom prst="rect">
            <a:avLst/>
          </a:prstGeom>
          <a:noFill/>
          <a:ln>
            <a:noFill/>
          </a:ln>
        </p:spPr>
        <p:txBody>
          <a:bodyPr anchorCtr="0" anchor="t" bIns="0" lIns="0" spcFirstLastPara="1" rIns="0" wrap="square" tIns="0">
            <a:noAutofit/>
          </a:bodyPr>
          <a:lstStyle>
            <a:lvl1pPr lvl="0" algn="ctr">
              <a:lnSpc>
                <a:spcPct val="95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9" name="Google Shape;29;p49"/>
          <p:cNvSpPr txBox="1"/>
          <p:nvPr>
            <p:ph idx="12" type="sldNum"/>
          </p:nvPr>
        </p:nvSpPr>
        <p:spPr>
          <a:xfrm>
            <a:off x="7335837" y="6562725"/>
            <a:ext cx="2343150" cy="515937"/>
          </a:xfrm>
          <a:prstGeom prst="rect">
            <a:avLst/>
          </a:prstGeom>
          <a:noFill/>
          <a:ln>
            <a:noFill/>
          </a:ln>
        </p:spPr>
        <p:txBody>
          <a:bodyPr anchorCtr="0" anchor="t" bIns="0" lIns="0" spcFirstLastPara="1" rIns="0" wrap="square" tIns="0">
            <a:noAutofit/>
          </a:bodyPr>
          <a:lstStyle>
            <a:lvl1pPr indent="0" lvl="0" marL="0" marR="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indent="0" lvl="1" marL="0" marR="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2pPr>
            <a:lvl3pPr indent="0" lvl="2" marL="0" marR="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3pPr>
            <a:lvl4pPr indent="0" lvl="3" marL="0" marR="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4pPr>
            <a:lvl5pPr indent="0" lvl="4" marL="0" marR="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5pPr>
            <a:lvl6pPr indent="0" lvl="5" marL="0" marR="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6pPr>
            <a:lvl7pPr indent="0" lvl="6" marL="0" marR="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7pPr>
            <a:lvl8pPr indent="0" lvl="7" marL="0" marR="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8pPr>
            <a:lvl9pPr indent="0" lvl="8" marL="0" marR="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theme" Target="../theme/theme1.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2" name="Shape 12"/>
        <p:cNvGrpSpPr/>
        <p:nvPr/>
      </p:nvGrpSpPr>
      <p:grpSpPr>
        <a:xfrm>
          <a:off x="0" y="0"/>
          <a:ext cx="0" cy="0"/>
          <a:chOff x="0" y="0"/>
          <a:chExt cx="0" cy="0"/>
        </a:xfrm>
      </p:grpSpPr>
      <p:sp>
        <p:nvSpPr>
          <p:cNvPr id="13" name="Google Shape;13;p47"/>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marR="0" rtl="0" algn="ctr">
              <a:lnSpc>
                <a:spcPct val="93000"/>
              </a:lnSpc>
              <a:spcBef>
                <a:spcPts val="0"/>
              </a:spcBef>
              <a:spcAft>
                <a:spcPts val="0"/>
              </a:spcAft>
              <a:buClr>
                <a:srgbClr val="000000"/>
              </a:buClr>
              <a:buSzPts val="1400"/>
              <a:buFont typeface="Arial"/>
              <a:buNone/>
              <a:defRPr b="0" i="0" sz="4100" u="none" cap="none" strike="noStrike">
                <a:solidFill>
                  <a:srgbClr val="280099"/>
                </a:solidFill>
                <a:latin typeface="Arial"/>
                <a:ea typeface="Arial"/>
                <a:cs typeface="Arial"/>
                <a:sym typeface="Arial"/>
              </a:defRPr>
            </a:lvl1pPr>
            <a:lvl2pPr lvl="1" marR="0" rtl="0" algn="ctr">
              <a:lnSpc>
                <a:spcPct val="93000"/>
              </a:lnSpc>
              <a:spcBef>
                <a:spcPts val="0"/>
              </a:spcBef>
              <a:spcAft>
                <a:spcPts val="0"/>
              </a:spcAft>
              <a:buClr>
                <a:srgbClr val="000000"/>
              </a:buClr>
              <a:buSzPts val="1400"/>
              <a:buFont typeface="Arial"/>
              <a:buNone/>
              <a:defRPr b="0" i="0" sz="4100" u="none" cap="none" strike="noStrike">
                <a:solidFill>
                  <a:srgbClr val="280099"/>
                </a:solidFill>
                <a:latin typeface="Arial"/>
                <a:ea typeface="Arial"/>
                <a:cs typeface="Arial"/>
                <a:sym typeface="Arial"/>
              </a:defRPr>
            </a:lvl2pPr>
            <a:lvl3pPr lvl="2" marR="0" rtl="0" algn="ctr">
              <a:lnSpc>
                <a:spcPct val="93000"/>
              </a:lnSpc>
              <a:spcBef>
                <a:spcPts val="0"/>
              </a:spcBef>
              <a:spcAft>
                <a:spcPts val="0"/>
              </a:spcAft>
              <a:buClr>
                <a:srgbClr val="000000"/>
              </a:buClr>
              <a:buSzPts val="1400"/>
              <a:buFont typeface="Arial"/>
              <a:buNone/>
              <a:defRPr b="0" i="0" sz="4100" u="none" cap="none" strike="noStrike">
                <a:solidFill>
                  <a:srgbClr val="280099"/>
                </a:solidFill>
                <a:latin typeface="Arial"/>
                <a:ea typeface="Arial"/>
                <a:cs typeface="Arial"/>
                <a:sym typeface="Arial"/>
              </a:defRPr>
            </a:lvl3pPr>
            <a:lvl4pPr lvl="3" marR="0" rtl="0" algn="ctr">
              <a:lnSpc>
                <a:spcPct val="93000"/>
              </a:lnSpc>
              <a:spcBef>
                <a:spcPts val="0"/>
              </a:spcBef>
              <a:spcAft>
                <a:spcPts val="0"/>
              </a:spcAft>
              <a:buClr>
                <a:srgbClr val="000000"/>
              </a:buClr>
              <a:buSzPts val="1400"/>
              <a:buFont typeface="Arial"/>
              <a:buNone/>
              <a:defRPr b="0" i="0" sz="4100" u="none" cap="none" strike="noStrike">
                <a:solidFill>
                  <a:srgbClr val="280099"/>
                </a:solidFill>
                <a:latin typeface="Arial"/>
                <a:ea typeface="Arial"/>
                <a:cs typeface="Arial"/>
                <a:sym typeface="Arial"/>
              </a:defRPr>
            </a:lvl4pPr>
            <a:lvl5pPr lvl="4" marR="0" rtl="0" algn="ctr">
              <a:lnSpc>
                <a:spcPct val="93000"/>
              </a:lnSpc>
              <a:spcBef>
                <a:spcPts val="0"/>
              </a:spcBef>
              <a:spcAft>
                <a:spcPts val="0"/>
              </a:spcAft>
              <a:buClr>
                <a:srgbClr val="000000"/>
              </a:buClr>
              <a:buSzPts val="1400"/>
              <a:buFont typeface="Arial"/>
              <a:buNone/>
              <a:defRPr b="0" i="0" sz="4100" u="none" cap="none" strike="noStrike">
                <a:solidFill>
                  <a:srgbClr val="280099"/>
                </a:solidFill>
                <a:latin typeface="Arial"/>
                <a:ea typeface="Arial"/>
                <a:cs typeface="Arial"/>
                <a:sym typeface="Arial"/>
              </a:defRPr>
            </a:lvl5pPr>
            <a:lvl6pPr lvl="5" marR="0" rtl="0" algn="ctr">
              <a:lnSpc>
                <a:spcPct val="93000"/>
              </a:lnSpc>
              <a:spcBef>
                <a:spcPts val="0"/>
              </a:spcBef>
              <a:spcAft>
                <a:spcPts val="0"/>
              </a:spcAft>
              <a:buClr>
                <a:srgbClr val="000000"/>
              </a:buClr>
              <a:buSzPts val="1400"/>
              <a:buFont typeface="Arial"/>
              <a:buNone/>
              <a:defRPr b="0" i="0" sz="4100" u="none" cap="none" strike="noStrike">
                <a:solidFill>
                  <a:srgbClr val="280099"/>
                </a:solidFill>
                <a:latin typeface="Arial"/>
                <a:ea typeface="Arial"/>
                <a:cs typeface="Arial"/>
                <a:sym typeface="Arial"/>
              </a:defRPr>
            </a:lvl6pPr>
            <a:lvl7pPr lvl="6" marR="0" rtl="0" algn="ctr">
              <a:lnSpc>
                <a:spcPct val="93000"/>
              </a:lnSpc>
              <a:spcBef>
                <a:spcPts val="0"/>
              </a:spcBef>
              <a:spcAft>
                <a:spcPts val="0"/>
              </a:spcAft>
              <a:buClr>
                <a:srgbClr val="000000"/>
              </a:buClr>
              <a:buSzPts val="1400"/>
              <a:buFont typeface="Arial"/>
              <a:buNone/>
              <a:defRPr b="0" i="0" sz="4100" u="none" cap="none" strike="noStrike">
                <a:solidFill>
                  <a:srgbClr val="280099"/>
                </a:solidFill>
                <a:latin typeface="Arial"/>
                <a:ea typeface="Arial"/>
                <a:cs typeface="Arial"/>
                <a:sym typeface="Arial"/>
              </a:defRPr>
            </a:lvl7pPr>
            <a:lvl8pPr lvl="7" marR="0" rtl="0" algn="ctr">
              <a:lnSpc>
                <a:spcPct val="93000"/>
              </a:lnSpc>
              <a:spcBef>
                <a:spcPts val="0"/>
              </a:spcBef>
              <a:spcAft>
                <a:spcPts val="0"/>
              </a:spcAft>
              <a:buClr>
                <a:srgbClr val="000000"/>
              </a:buClr>
              <a:buSzPts val="1400"/>
              <a:buFont typeface="Arial"/>
              <a:buNone/>
              <a:defRPr b="0" i="0" sz="4100" u="none" cap="none" strike="noStrike">
                <a:solidFill>
                  <a:srgbClr val="280099"/>
                </a:solidFill>
                <a:latin typeface="Arial"/>
                <a:ea typeface="Arial"/>
                <a:cs typeface="Arial"/>
                <a:sym typeface="Arial"/>
              </a:defRPr>
            </a:lvl8pPr>
            <a:lvl9pPr lvl="8" marR="0" rtl="0" algn="ctr">
              <a:lnSpc>
                <a:spcPct val="93000"/>
              </a:lnSpc>
              <a:spcBef>
                <a:spcPts val="0"/>
              </a:spcBef>
              <a:spcAft>
                <a:spcPts val="0"/>
              </a:spcAft>
              <a:buClr>
                <a:srgbClr val="000000"/>
              </a:buClr>
              <a:buSzPts val="1400"/>
              <a:buFont typeface="Arial"/>
              <a:buNone/>
              <a:defRPr b="0" i="0" sz="4100" u="none" cap="none" strike="noStrike">
                <a:solidFill>
                  <a:srgbClr val="280099"/>
                </a:solidFill>
                <a:latin typeface="Arial"/>
                <a:ea typeface="Arial"/>
                <a:cs typeface="Arial"/>
                <a:sym typeface="Arial"/>
              </a:defRPr>
            </a:lvl9pPr>
          </a:lstStyle>
          <a:p/>
        </p:txBody>
      </p:sp>
      <p:sp>
        <p:nvSpPr>
          <p:cNvPr id="14" name="Google Shape;14;p47"/>
          <p:cNvSpPr txBox="1"/>
          <p:nvPr>
            <p:ph idx="1" type="body"/>
          </p:nvPr>
        </p:nvSpPr>
        <p:spPr>
          <a:xfrm>
            <a:off x="720725" y="1979612"/>
            <a:ext cx="8850312" cy="4135437"/>
          </a:xfrm>
          <a:prstGeom prst="rect">
            <a:avLst/>
          </a:prstGeom>
          <a:noFill/>
          <a:ln>
            <a:noFill/>
          </a:ln>
        </p:spPr>
        <p:txBody>
          <a:bodyPr anchorCtr="0" anchor="t" bIns="0" lIns="0" spcFirstLastPara="1" rIns="0" wrap="square" tIns="28075">
            <a:noAutofit/>
          </a:bodyPr>
          <a:lstStyle>
            <a:lvl1pPr indent="-228600" lvl="0" marL="457200" marR="0" rtl="0" algn="l">
              <a:lnSpc>
                <a:spcPct val="93000"/>
              </a:lnSpc>
              <a:spcBef>
                <a:spcPts val="0"/>
              </a:spcBef>
              <a:spcAft>
                <a:spcPts val="0"/>
              </a:spcAft>
              <a:buClr>
                <a:srgbClr val="000000"/>
              </a:buClr>
              <a:buSzPts val="1400"/>
              <a:buFont typeface="Arial"/>
              <a:buNone/>
              <a:defRPr b="0" i="0" sz="3200" u="none" cap="none" strike="noStrike">
                <a:solidFill>
                  <a:srgbClr val="000080"/>
                </a:solidFill>
                <a:latin typeface="Arial"/>
                <a:ea typeface="Arial"/>
                <a:cs typeface="Arial"/>
                <a:sym typeface="Arial"/>
              </a:defRPr>
            </a:lvl1pPr>
            <a:lvl2pPr indent="-228600" lvl="1" marL="914400" marR="0" rtl="0" algn="l">
              <a:lnSpc>
                <a:spcPct val="93000"/>
              </a:lnSpc>
              <a:spcBef>
                <a:spcPts val="1400"/>
              </a:spcBef>
              <a:spcAft>
                <a:spcPts val="0"/>
              </a:spcAft>
              <a:buClr>
                <a:srgbClr val="000000"/>
              </a:buClr>
              <a:buSzPts val="1400"/>
              <a:buFont typeface="Arial"/>
              <a:buNone/>
              <a:defRPr b="0" i="0" sz="2800" u="none" cap="none" strike="noStrike">
                <a:solidFill>
                  <a:srgbClr val="000080"/>
                </a:solidFill>
                <a:latin typeface="Arial"/>
                <a:ea typeface="Arial"/>
                <a:cs typeface="Arial"/>
                <a:sym typeface="Arial"/>
              </a:defRPr>
            </a:lvl2pPr>
            <a:lvl3pPr indent="-228600" lvl="2" marL="1371600" marR="0" rtl="0" algn="l">
              <a:lnSpc>
                <a:spcPct val="93000"/>
              </a:lnSpc>
              <a:spcBef>
                <a:spcPts val="1100"/>
              </a:spcBef>
              <a:spcAft>
                <a:spcPts val="0"/>
              </a:spcAft>
              <a:buClr>
                <a:srgbClr val="000000"/>
              </a:buClr>
              <a:buSzPts val="1400"/>
              <a:buFont typeface="Arial"/>
              <a:buNone/>
              <a:defRPr b="0" i="0" sz="2400" u="none" cap="none" strike="noStrike">
                <a:solidFill>
                  <a:srgbClr val="000080"/>
                </a:solidFill>
                <a:latin typeface="Arial"/>
                <a:ea typeface="Arial"/>
                <a:cs typeface="Arial"/>
                <a:sym typeface="Arial"/>
              </a:defRPr>
            </a:lvl3pPr>
            <a:lvl4pPr indent="-228600" lvl="3" marL="1828800" marR="0" rtl="0" algn="l">
              <a:lnSpc>
                <a:spcPct val="93000"/>
              </a:lnSpc>
              <a:spcBef>
                <a:spcPts val="800"/>
              </a:spcBef>
              <a:spcAft>
                <a:spcPts val="0"/>
              </a:spcAft>
              <a:buClr>
                <a:srgbClr val="000000"/>
              </a:buClr>
              <a:buSzPts val="1400"/>
              <a:buFont typeface="Arial"/>
              <a:buNone/>
              <a:defRPr b="0" i="0" sz="2000" u="none" cap="none" strike="noStrike">
                <a:solidFill>
                  <a:srgbClr val="000080"/>
                </a:solidFill>
                <a:latin typeface="Arial"/>
                <a:ea typeface="Arial"/>
                <a:cs typeface="Arial"/>
                <a:sym typeface="Arial"/>
              </a:defRPr>
            </a:lvl4pPr>
            <a:lvl5pPr indent="-228600" lvl="4" marL="2286000" marR="0" rtl="0" algn="l">
              <a:lnSpc>
                <a:spcPct val="93000"/>
              </a:lnSpc>
              <a:spcBef>
                <a:spcPts val="500"/>
              </a:spcBef>
              <a:spcAft>
                <a:spcPts val="0"/>
              </a:spcAft>
              <a:buClr>
                <a:srgbClr val="000000"/>
              </a:buClr>
              <a:buSzPts val="1400"/>
              <a:buFont typeface="Arial"/>
              <a:buNone/>
              <a:defRPr b="0" i="0" sz="2000" u="none" cap="none" strike="noStrike">
                <a:solidFill>
                  <a:srgbClr val="000080"/>
                </a:solidFill>
                <a:latin typeface="Arial"/>
                <a:ea typeface="Arial"/>
                <a:cs typeface="Arial"/>
                <a:sym typeface="Arial"/>
              </a:defRPr>
            </a:lvl5pPr>
            <a:lvl6pPr indent="-228600" lvl="5" marL="2743200" marR="0" rtl="0" algn="l">
              <a:lnSpc>
                <a:spcPct val="93000"/>
              </a:lnSpc>
              <a:spcBef>
                <a:spcPts val="200"/>
              </a:spcBef>
              <a:spcAft>
                <a:spcPts val="0"/>
              </a:spcAft>
              <a:buClr>
                <a:srgbClr val="000000"/>
              </a:buClr>
              <a:buSzPts val="1400"/>
              <a:buFont typeface="Arial"/>
              <a:buNone/>
              <a:defRPr b="0" i="0" sz="2000" u="none" cap="none" strike="noStrike">
                <a:solidFill>
                  <a:srgbClr val="000080"/>
                </a:solidFill>
                <a:latin typeface="Arial"/>
                <a:ea typeface="Arial"/>
                <a:cs typeface="Arial"/>
                <a:sym typeface="Arial"/>
              </a:defRPr>
            </a:lvl6pPr>
            <a:lvl7pPr indent="-228600" lvl="6" marL="3200400" marR="0" rtl="0" algn="l">
              <a:lnSpc>
                <a:spcPct val="93000"/>
              </a:lnSpc>
              <a:spcBef>
                <a:spcPts val="200"/>
              </a:spcBef>
              <a:spcAft>
                <a:spcPts val="0"/>
              </a:spcAft>
              <a:buClr>
                <a:srgbClr val="000000"/>
              </a:buClr>
              <a:buSzPts val="1400"/>
              <a:buFont typeface="Arial"/>
              <a:buNone/>
              <a:defRPr b="0" i="0" sz="2000" u="none" cap="none" strike="noStrike">
                <a:solidFill>
                  <a:srgbClr val="000080"/>
                </a:solidFill>
                <a:latin typeface="Arial"/>
                <a:ea typeface="Arial"/>
                <a:cs typeface="Arial"/>
                <a:sym typeface="Arial"/>
              </a:defRPr>
            </a:lvl7pPr>
            <a:lvl8pPr indent="-228600" lvl="7" marL="3657600" marR="0" rtl="0" algn="l">
              <a:lnSpc>
                <a:spcPct val="93000"/>
              </a:lnSpc>
              <a:spcBef>
                <a:spcPts val="200"/>
              </a:spcBef>
              <a:spcAft>
                <a:spcPts val="0"/>
              </a:spcAft>
              <a:buClr>
                <a:srgbClr val="000000"/>
              </a:buClr>
              <a:buSzPts val="1400"/>
              <a:buFont typeface="Arial"/>
              <a:buNone/>
              <a:defRPr b="0" i="0" sz="2000" u="none" cap="none" strike="noStrike">
                <a:solidFill>
                  <a:srgbClr val="000080"/>
                </a:solidFill>
                <a:latin typeface="Arial"/>
                <a:ea typeface="Arial"/>
                <a:cs typeface="Arial"/>
                <a:sym typeface="Arial"/>
              </a:defRPr>
            </a:lvl8pPr>
            <a:lvl9pPr indent="-228600" lvl="8" marL="4114800" marR="0" rtl="0" algn="l">
              <a:lnSpc>
                <a:spcPct val="93000"/>
              </a:lnSpc>
              <a:spcBef>
                <a:spcPts val="200"/>
              </a:spcBef>
              <a:spcAft>
                <a:spcPts val="200"/>
              </a:spcAft>
              <a:buClr>
                <a:srgbClr val="000000"/>
              </a:buClr>
              <a:buSzPts val="1400"/>
              <a:buFont typeface="Arial"/>
              <a:buNone/>
              <a:defRPr b="0" i="0" sz="2000" u="none" cap="none" strike="noStrike">
                <a:solidFill>
                  <a:srgbClr val="000080"/>
                </a:solidFill>
                <a:latin typeface="Arial"/>
                <a:ea typeface="Arial"/>
                <a:cs typeface="Arial"/>
                <a:sym typeface="Arial"/>
              </a:defRPr>
            </a:lvl9pPr>
          </a:lstStyle>
          <a:p/>
        </p:txBody>
      </p:sp>
      <p:sp>
        <p:nvSpPr>
          <p:cNvPr id="15" name="Google Shape;15;p47"/>
          <p:cNvSpPr txBox="1"/>
          <p:nvPr>
            <p:ph idx="10" type="dt"/>
          </p:nvPr>
        </p:nvSpPr>
        <p:spPr>
          <a:xfrm>
            <a:off x="612775" y="6562725"/>
            <a:ext cx="2343150" cy="515937"/>
          </a:xfrm>
          <a:prstGeom prst="rect">
            <a:avLst/>
          </a:prstGeom>
          <a:noFill/>
          <a:ln>
            <a:noFill/>
          </a:ln>
        </p:spPr>
        <p:txBody>
          <a:bodyPr anchorCtr="0" anchor="t" bIns="0" lIns="0" spcFirstLastPara="1" rIns="0" wrap="square" tIns="0">
            <a:noAutofit/>
          </a:bodyPr>
          <a:lstStyle>
            <a:lvl1pPr lvl="0" marR="0" rtl="0" algn="l">
              <a:lnSpc>
                <a:spcPct val="95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6" name="Google Shape;16;p47"/>
          <p:cNvSpPr txBox="1"/>
          <p:nvPr>
            <p:ph idx="11" type="ftr"/>
          </p:nvPr>
        </p:nvSpPr>
        <p:spPr>
          <a:xfrm>
            <a:off x="3556000" y="6562725"/>
            <a:ext cx="3190875" cy="515937"/>
          </a:xfrm>
          <a:prstGeom prst="rect">
            <a:avLst/>
          </a:prstGeom>
          <a:noFill/>
          <a:ln>
            <a:noFill/>
          </a:ln>
        </p:spPr>
        <p:txBody>
          <a:bodyPr anchorCtr="0" anchor="t" bIns="0" lIns="0" spcFirstLastPara="1" rIns="0" wrap="square" tIns="0">
            <a:noAutofit/>
          </a:bodyPr>
          <a:lstStyle>
            <a:lvl1pPr lvl="0" marR="0" rtl="0" algn="ctr">
              <a:lnSpc>
                <a:spcPct val="95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47"/>
          <p:cNvSpPr txBox="1"/>
          <p:nvPr>
            <p:ph idx="12" type="sldNum"/>
          </p:nvPr>
        </p:nvSpPr>
        <p:spPr>
          <a:xfrm>
            <a:off x="7335837" y="6562725"/>
            <a:ext cx="2343150" cy="515937"/>
          </a:xfrm>
          <a:prstGeom prst="rect">
            <a:avLst/>
          </a:prstGeom>
          <a:noFill/>
          <a:ln>
            <a:noFill/>
          </a:ln>
        </p:spPr>
        <p:txBody>
          <a:bodyPr anchorCtr="0" anchor="t" bIns="0" lIns="0" spcFirstLastPara="1" rIns="0" wrap="square" tIns="0">
            <a:noAutofit/>
          </a:bodyPr>
          <a:lstStyle>
            <a:lvl1pPr indent="0" lvl="0" marL="0" marR="0" rtl="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indent="0" lvl="1" marL="0" marR="0" rtl="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2pPr>
            <a:lvl3pPr indent="0" lvl="2" marL="0" marR="0" rtl="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3pPr>
            <a:lvl4pPr indent="0" lvl="3" marL="0" marR="0" rtl="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4pPr>
            <a:lvl5pPr indent="0" lvl="4" marL="0" marR="0" rtl="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5pPr>
            <a:lvl6pPr indent="0" lvl="5" marL="0" marR="0" rtl="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6pPr>
            <a:lvl7pPr indent="0" lvl="6" marL="0" marR="0" rtl="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7pPr>
            <a:lvl8pPr indent="0" lvl="7" marL="0" marR="0" rtl="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8pPr>
            <a:lvl9pPr indent="0" lvl="8" marL="0" marR="0" rtl="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 name="Shape 30"/>
        <p:cNvGrpSpPr/>
        <p:nvPr/>
      </p:nvGrpSpPr>
      <p:grpSpPr>
        <a:xfrm>
          <a:off x="0" y="0"/>
          <a:ext cx="0" cy="0"/>
          <a:chOff x="0" y="0"/>
          <a:chExt cx="0" cy="0"/>
        </a:xfrm>
      </p:grpSpPr>
      <p:sp>
        <p:nvSpPr>
          <p:cNvPr id="31" name="Google Shape;31;p50"/>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marR="0" rtl="0" algn="ctr">
              <a:lnSpc>
                <a:spcPct val="93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1pPr>
            <a:lvl2pPr lvl="1" marR="0" rtl="0" algn="ctr">
              <a:lnSpc>
                <a:spcPct val="93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2pPr>
            <a:lvl3pPr lvl="2" marR="0" rtl="0" algn="ctr">
              <a:lnSpc>
                <a:spcPct val="93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3pPr>
            <a:lvl4pPr lvl="3" marR="0" rtl="0" algn="ctr">
              <a:lnSpc>
                <a:spcPct val="93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4pPr>
            <a:lvl5pPr lvl="4" marR="0" rtl="0" algn="ctr">
              <a:lnSpc>
                <a:spcPct val="93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5pPr>
            <a:lvl6pPr lvl="5" marR="0" rtl="0" algn="ctr">
              <a:lnSpc>
                <a:spcPct val="93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6pPr>
            <a:lvl7pPr lvl="6" marR="0" rtl="0" algn="ctr">
              <a:lnSpc>
                <a:spcPct val="93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7pPr>
            <a:lvl8pPr lvl="7" marR="0" rtl="0" algn="ctr">
              <a:lnSpc>
                <a:spcPct val="93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8pPr>
            <a:lvl9pPr lvl="8" marR="0" rtl="0" algn="ctr">
              <a:lnSpc>
                <a:spcPct val="93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9pPr>
          </a:lstStyle>
          <a:p/>
        </p:txBody>
      </p:sp>
      <p:sp>
        <p:nvSpPr>
          <p:cNvPr id="32" name="Google Shape;32;p50"/>
          <p:cNvSpPr txBox="1"/>
          <p:nvPr>
            <p:ph idx="1" type="body"/>
          </p:nvPr>
        </p:nvSpPr>
        <p:spPr>
          <a:xfrm>
            <a:off x="503237" y="1768475"/>
            <a:ext cx="9066212" cy="4984750"/>
          </a:xfrm>
          <a:prstGeom prst="rect">
            <a:avLst/>
          </a:prstGeom>
          <a:noFill/>
          <a:ln>
            <a:noFill/>
          </a:ln>
        </p:spPr>
        <p:txBody>
          <a:bodyPr anchorCtr="0" anchor="t" bIns="0" lIns="0" spcFirstLastPara="1" rIns="0" wrap="square" tIns="28075">
            <a:noAutofit/>
          </a:bodyPr>
          <a:lstStyle>
            <a:lvl1pPr indent="-228600" lvl="0" marL="457200" marR="0" rtl="0" algn="l">
              <a:lnSpc>
                <a:spcPct val="93000"/>
              </a:lnSpc>
              <a:spcBef>
                <a:spcPts val="0"/>
              </a:spcBef>
              <a:spcAft>
                <a:spcPts val="0"/>
              </a:spcAft>
              <a:buClr>
                <a:srgbClr val="000000"/>
              </a:buClr>
              <a:buSzPts val="1400"/>
              <a:buFont typeface="Arial"/>
              <a:buNone/>
              <a:defRPr b="0" i="0" sz="3200" u="none" cap="none" strike="noStrike">
                <a:solidFill>
                  <a:srgbClr val="000000"/>
                </a:solidFill>
                <a:latin typeface="Arial"/>
                <a:ea typeface="Arial"/>
                <a:cs typeface="Arial"/>
                <a:sym typeface="Arial"/>
              </a:defRPr>
            </a:lvl1pPr>
            <a:lvl2pPr indent="-228600" lvl="1" marL="914400" marR="0" rtl="0" algn="l">
              <a:lnSpc>
                <a:spcPct val="93000"/>
              </a:lnSpc>
              <a:spcBef>
                <a:spcPts val="1400"/>
              </a:spcBef>
              <a:spcAft>
                <a:spcPts val="0"/>
              </a:spcAft>
              <a:buClr>
                <a:srgbClr val="000000"/>
              </a:buClr>
              <a:buSzPts val="1400"/>
              <a:buFont typeface="Arial"/>
              <a:buNone/>
              <a:defRPr b="0" i="0" sz="2800" u="none" cap="none" strike="noStrike">
                <a:solidFill>
                  <a:srgbClr val="000000"/>
                </a:solidFill>
                <a:latin typeface="Arial"/>
                <a:ea typeface="Arial"/>
                <a:cs typeface="Arial"/>
                <a:sym typeface="Arial"/>
              </a:defRPr>
            </a:lvl2pPr>
            <a:lvl3pPr indent="-228600" lvl="2" marL="1371600" marR="0" rtl="0" algn="l">
              <a:lnSpc>
                <a:spcPct val="93000"/>
              </a:lnSpc>
              <a:spcBef>
                <a:spcPts val="110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3pPr>
            <a:lvl4pPr indent="-228600" lvl="3" marL="1828800" marR="0" rtl="0" algn="l">
              <a:lnSpc>
                <a:spcPct val="93000"/>
              </a:lnSpc>
              <a:spcBef>
                <a:spcPts val="8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4pPr>
            <a:lvl5pPr indent="-228600" lvl="4" marL="2286000" marR="0" rtl="0" algn="l">
              <a:lnSpc>
                <a:spcPct val="93000"/>
              </a:lnSpc>
              <a:spcBef>
                <a:spcPts val="5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5pPr>
            <a:lvl6pPr indent="-228600" lvl="5" marL="27432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6pPr>
            <a:lvl7pPr indent="-228600" lvl="6" marL="32004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7pPr>
            <a:lvl8pPr indent="-228600" lvl="7" marL="36576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8pPr>
            <a:lvl9pPr indent="-228600" lvl="8" marL="4114800" marR="0" rtl="0" algn="l">
              <a:lnSpc>
                <a:spcPct val="93000"/>
              </a:lnSpc>
              <a:spcBef>
                <a:spcPts val="200"/>
              </a:spcBef>
              <a:spcAft>
                <a:spcPts val="200"/>
              </a:spcAft>
              <a:buClr>
                <a:srgbClr val="000000"/>
              </a:buClr>
              <a:buSzPts val="1400"/>
              <a:buFont typeface="Arial"/>
              <a:buNone/>
              <a:defRPr b="0" i="0" sz="2000" u="none" cap="none" strike="noStrike">
                <a:solidFill>
                  <a:srgbClr val="000000"/>
                </a:solidFill>
                <a:latin typeface="Arial"/>
                <a:ea typeface="Arial"/>
                <a:cs typeface="Arial"/>
                <a:sym typeface="Arial"/>
              </a:defRPr>
            </a:lvl9pPr>
          </a:lstStyle>
          <a:p/>
        </p:txBody>
      </p:sp>
      <p:sp>
        <p:nvSpPr>
          <p:cNvPr id="33" name="Google Shape;33;p50"/>
          <p:cNvSpPr txBox="1"/>
          <p:nvPr>
            <p:ph idx="10" type="dt"/>
          </p:nvPr>
        </p:nvSpPr>
        <p:spPr>
          <a:xfrm>
            <a:off x="503237" y="6886575"/>
            <a:ext cx="2343150" cy="515937"/>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4" name="Google Shape;34;p50"/>
          <p:cNvSpPr txBox="1"/>
          <p:nvPr>
            <p:ph idx="11" type="ftr"/>
          </p:nvPr>
        </p:nvSpPr>
        <p:spPr>
          <a:xfrm>
            <a:off x="3448050" y="6886575"/>
            <a:ext cx="3190875" cy="515937"/>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5" name="Google Shape;35;p50"/>
          <p:cNvSpPr txBox="1"/>
          <p:nvPr>
            <p:ph idx="12" type="sldNum"/>
          </p:nvPr>
        </p:nvSpPr>
        <p:spPr>
          <a:xfrm>
            <a:off x="7227887" y="6886575"/>
            <a:ext cx="2343150" cy="515937"/>
          </a:xfrm>
          <a:prstGeom prst="rect">
            <a:avLst/>
          </a:prstGeom>
          <a:noFill/>
          <a:ln>
            <a:noFill/>
          </a:ln>
        </p:spPr>
        <p:txBody>
          <a:bodyPr anchorCtr="0" anchor="t" bIns="0" lIns="0" spcFirstLastPara="1" rIns="0" wrap="square" tIns="0">
            <a:noAutofit/>
          </a:bodyPr>
          <a:lstStyle>
            <a:lvl1pPr indent="0" lvl="0"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6" name="Shape 36"/>
        <p:cNvGrpSpPr/>
        <p:nvPr/>
      </p:nvGrpSpPr>
      <p:grpSpPr>
        <a:xfrm>
          <a:off x="0" y="0"/>
          <a:ext cx="0" cy="0"/>
          <a:chOff x="0" y="0"/>
          <a:chExt cx="0" cy="0"/>
        </a:xfrm>
      </p:grpSpPr>
      <p:sp>
        <p:nvSpPr>
          <p:cNvPr id="37" name="Google Shape;37;p51"/>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1pPr>
            <a:lvl2pPr lvl="1"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2pPr>
            <a:lvl3pPr lvl="2"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3pPr>
            <a:lvl4pPr lvl="3"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4pPr>
            <a:lvl5pPr lvl="4"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5pPr>
            <a:lvl6pPr lvl="5"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6pPr>
            <a:lvl7pPr lvl="6"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7pPr>
            <a:lvl8pPr lvl="7"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8pPr>
            <a:lvl9pPr lvl="8" marR="0" rtl="0" algn="ctr">
              <a:lnSpc>
                <a:spcPct val="93000"/>
              </a:lnSpc>
              <a:spcBef>
                <a:spcPts val="0"/>
              </a:spcBef>
              <a:spcAft>
                <a:spcPts val="0"/>
              </a:spcAft>
              <a:buClr>
                <a:srgbClr val="000000"/>
              </a:buClr>
              <a:buSzPts val="1400"/>
              <a:buFont typeface="Arial"/>
              <a:buNone/>
              <a:defRPr b="1" i="0" sz="4100" u="none" cap="none" strike="noStrike">
                <a:solidFill>
                  <a:srgbClr val="FFFFFF"/>
                </a:solidFill>
                <a:latin typeface="Arial"/>
                <a:ea typeface="Arial"/>
                <a:cs typeface="Arial"/>
                <a:sym typeface="Arial"/>
              </a:defRPr>
            </a:lvl9pPr>
          </a:lstStyle>
          <a:p/>
        </p:txBody>
      </p:sp>
      <p:sp>
        <p:nvSpPr>
          <p:cNvPr id="38" name="Google Shape;38;p51"/>
          <p:cNvSpPr txBox="1"/>
          <p:nvPr>
            <p:ph idx="1" type="body"/>
          </p:nvPr>
        </p:nvSpPr>
        <p:spPr>
          <a:xfrm>
            <a:off x="503237" y="2165350"/>
            <a:ext cx="9066212" cy="4273550"/>
          </a:xfrm>
          <a:prstGeom prst="rect">
            <a:avLst/>
          </a:prstGeom>
          <a:noFill/>
          <a:ln>
            <a:noFill/>
          </a:ln>
        </p:spPr>
        <p:txBody>
          <a:bodyPr anchorCtr="0" anchor="t" bIns="0" lIns="0" spcFirstLastPara="1" rIns="0" wrap="square" tIns="28075">
            <a:noAutofit/>
          </a:bodyPr>
          <a:lstStyle>
            <a:lvl1pPr indent="-228600" lvl="0" marL="457200" marR="0" rtl="0" algn="l">
              <a:lnSpc>
                <a:spcPct val="93000"/>
              </a:lnSpc>
              <a:spcBef>
                <a:spcPts val="0"/>
              </a:spcBef>
              <a:spcAft>
                <a:spcPts val="0"/>
              </a:spcAft>
              <a:buClr>
                <a:srgbClr val="000000"/>
              </a:buClr>
              <a:buSzPts val="1400"/>
              <a:buFont typeface="Arial"/>
              <a:buNone/>
              <a:defRPr b="0" i="0" sz="3200" u="none" cap="none" strike="noStrike">
                <a:solidFill>
                  <a:srgbClr val="FFFFFF"/>
                </a:solidFill>
                <a:latin typeface="Arial"/>
                <a:ea typeface="Arial"/>
                <a:cs typeface="Arial"/>
                <a:sym typeface="Arial"/>
              </a:defRPr>
            </a:lvl1pPr>
            <a:lvl2pPr indent="-228600" lvl="1" marL="914400" marR="0" rtl="0" algn="l">
              <a:lnSpc>
                <a:spcPct val="93000"/>
              </a:lnSpc>
              <a:spcBef>
                <a:spcPts val="1400"/>
              </a:spcBef>
              <a:spcAft>
                <a:spcPts val="0"/>
              </a:spcAft>
              <a:buClr>
                <a:srgbClr val="000000"/>
              </a:buClr>
              <a:buSzPts val="1400"/>
              <a:buFont typeface="Arial"/>
              <a:buNone/>
              <a:defRPr b="0" i="0" sz="2800" u="none" cap="none" strike="noStrike">
                <a:solidFill>
                  <a:srgbClr val="FFFFFF"/>
                </a:solidFill>
                <a:latin typeface="Arial"/>
                <a:ea typeface="Arial"/>
                <a:cs typeface="Arial"/>
                <a:sym typeface="Arial"/>
              </a:defRPr>
            </a:lvl2pPr>
            <a:lvl3pPr indent="-228600" lvl="2" marL="1371600" marR="0" rtl="0" algn="l">
              <a:lnSpc>
                <a:spcPct val="93000"/>
              </a:lnSpc>
              <a:spcBef>
                <a:spcPts val="110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3pPr>
            <a:lvl4pPr indent="-228600" lvl="3" marL="1828800" marR="0" rtl="0" algn="l">
              <a:lnSpc>
                <a:spcPct val="93000"/>
              </a:lnSpc>
              <a:spcBef>
                <a:spcPts val="800"/>
              </a:spcBef>
              <a:spcAft>
                <a:spcPts val="0"/>
              </a:spcAft>
              <a:buClr>
                <a:srgbClr val="000000"/>
              </a:buClr>
              <a:buSzPts val="1400"/>
              <a:buFont typeface="Arial"/>
              <a:buNone/>
              <a:defRPr b="0" i="0" sz="2000" u="none" cap="none" strike="noStrike">
                <a:solidFill>
                  <a:srgbClr val="FFFFFF"/>
                </a:solidFill>
                <a:latin typeface="Arial"/>
                <a:ea typeface="Arial"/>
                <a:cs typeface="Arial"/>
                <a:sym typeface="Arial"/>
              </a:defRPr>
            </a:lvl4pPr>
            <a:lvl5pPr indent="-228600" lvl="4" marL="2286000" marR="0" rtl="0" algn="l">
              <a:lnSpc>
                <a:spcPct val="93000"/>
              </a:lnSpc>
              <a:spcBef>
                <a:spcPts val="500"/>
              </a:spcBef>
              <a:spcAft>
                <a:spcPts val="0"/>
              </a:spcAft>
              <a:buClr>
                <a:srgbClr val="000000"/>
              </a:buClr>
              <a:buSzPts val="1400"/>
              <a:buFont typeface="Arial"/>
              <a:buNone/>
              <a:defRPr b="0" i="0" sz="2000" u="none" cap="none" strike="noStrike">
                <a:solidFill>
                  <a:srgbClr val="FFFFFF"/>
                </a:solidFill>
                <a:latin typeface="Arial"/>
                <a:ea typeface="Arial"/>
                <a:cs typeface="Arial"/>
                <a:sym typeface="Arial"/>
              </a:defRPr>
            </a:lvl5pPr>
            <a:lvl6pPr indent="-228600" lvl="5" marL="2743200" marR="0" rtl="0" algn="l">
              <a:lnSpc>
                <a:spcPct val="93000"/>
              </a:lnSpc>
              <a:spcBef>
                <a:spcPts val="200"/>
              </a:spcBef>
              <a:spcAft>
                <a:spcPts val="0"/>
              </a:spcAft>
              <a:buClr>
                <a:srgbClr val="000000"/>
              </a:buClr>
              <a:buSzPts val="1400"/>
              <a:buFont typeface="Arial"/>
              <a:buNone/>
              <a:defRPr b="0" i="0" sz="2000" u="none" cap="none" strike="noStrike">
                <a:solidFill>
                  <a:srgbClr val="FFFFFF"/>
                </a:solidFill>
                <a:latin typeface="Arial"/>
                <a:ea typeface="Arial"/>
                <a:cs typeface="Arial"/>
                <a:sym typeface="Arial"/>
              </a:defRPr>
            </a:lvl6pPr>
            <a:lvl7pPr indent="-228600" lvl="6" marL="3200400" marR="0" rtl="0" algn="l">
              <a:lnSpc>
                <a:spcPct val="93000"/>
              </a:lnSpc>
              <a:spcBef>
                <a:spcPts val="200"/>
              </a:spcBef>
              <a:spcAft>
                <a:spcPts val="0"/>
              </a:spcAft>
              <a:buClr>
                <a:srgbClr val="000000"/>
              </a:buClr>
              <a:buSzPts val="1400"/>
              <a:buFont typeface="Arial"/>
              <a:buNone/>
              <a:defRPr b="0" i="0" sz="2000" u="none" cap="none" strike="noStrike">
                <a:solidFill>
                  <a:srgbClr val="FFFFFF"/>
                </a:solidFill>
                <a:latin typeface="Arial"/>
                <a:ea typeface="Arial"/>
                <a:cs typeface="Arial"/>
                <a:sym typeface="Arial"/>
              </a:defRPr>
            </a:lvl7pPr>
            <a:lvl8pPr indent="-228600" lvl="7" marL="3657600" marR="0" rtl="0" algn="l">
              <a:lnSpc>
                <a:spcPct val="93000"/>
              </a:lnSpc>
              <a:spcBef>
                <a:spcPts val="200"/>
              </a:spcBef>
              <a:spcAft>
                <a:spcPts val="0"/>
              </a:spcAft>
              <a:buClr>
                <a:srgbClr val="000000"/>
              </a:buClr>
              <a:buSzPts val="1400"/>
              <a:buFont typeface="Arial"/>
              <a:buNone/>
              <a:defRPr b="0" i="0" sz="2000" u="none" cap="none" strike="noStrike">
                <a:solidFill>
                  <a:srgbClr val="FFFFFF"/>
                </a:solidFill>
                <a:latin typeface="Arial"/>
                <a:ea typeface="Arial"/>
                <a:cs typeface="Arial"/>
                <a:sym typeface="Arial"/>
              </a:defRPr>
            </a:lvl8pPr>
            <a:lvl9pPr indent="-228600" lvl="8" marL="4114800" marR="0" rtl="0" algn="l">
              <a:lnSpc>
                <a:spcPct val="93000"/>
              </a:lnSpc>
              <a:spcBef>
                <a:spcPts val="200"/>
              </a:spcBef>
              <a:spcAft>
                <a:spcPts val="200"/>
              </a:spcAft>
              <a:buClr>
                <a:srgbClr val="000000"/>
              </a:buClr>
              <a:buSzPts val="1400"/>
              <a:buFont typeface="Arial"/>
              <a:buNone/>
              <a:defRPr b="0" i="0" sz="2000" u="none" cap="none" strike="noStrike">
                <a:solidFill>
                  <a:srgbClr val="FFFFFF"/>
                </a:solidFill>
                <a:latin typeface="Arial"/>
                <a:ea typeface="Arial"/>
                <a:cs typeface="Arial"/>
                <a:sym typeface="Arial"/>
              </a:defRPr>
            </a:lvl9pPr>
          </a:lstStyle>
          <a:p/>
        </p:txBody>
      </p:sp>
      <p:sp>
        <p:nvSpPr>
          <p:cNvPr id="39" name="Google Shape;39;p51"/>
          <p:cNvSpPr txBox="1"/>
          <p:nvPr>
            <p:ph idx="10" type="dt"/>
          </p:nvPr>
        </p:nvSpPr>
        <p:spPr>
          <a:xfrm>
            <a:off x="503237" y="6994525"/>
            <a:ext cx="2343150" cy="515937"/>
          </a:xfrm>
          <a:prstGeom prst="rect">
            <a:avLst/>
          </a:prstGeom>
          <a:noFill/>
          <a:ln>
            <a:noFill/>
          </a:ln>
        </p:spPr>
        <p:txBody>
          <a:bodyPr anchorCtr="0" anchor="t" bIns="0" lIns="0" spcFirstLastPara="1" rIns="0" wrap="square" tIns="0">
            <a:noAutofit/>
          </a:bodyPr>
          <a:lstStyle>
            <a:lvl1pPr lvl="0" marR="0" rtl="0" algn="l">
              <a:lnSpc>
                <a:spcPct val="95000"/>
              </a:lnSpc>
              <a:spcBef>
                <a:spcPts val="0"/>
              </a:spcBef>
              <a:spcAft>
                <a:spcPts val="0"/>
              </a:spcAft>
              <a:buClr>
                <a:srgbClr val="000000"/>
              </a:buClr>
              <a:buSzPts val="1400"/>
              <a:buFont typeface="Arial"/>
              <a:buNone/>
              <a:defRPr b="0" i="0" sz="1400" u="none" cap="none" strike="noStrike">
                <a:solidFill>
                  <a:srgbClr val="FFFFFF"/>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0" name="Google Shape;40;p51"/>
          <p:cNvSpPr txBox="1"/>
          <p:nvPr>
            <p:ph idx="11" type="ftr"/>
          </p:nvPr>
        </p:nvSpPr>
        <p:spPr>
          <a:xfrm>
            <a:off x="3448050" y="6994525"/>
            <a:ext cx="3190875" cy="515937"/>
          </a:xfrm>
          <a:prstGeom prst="rect">
            <a:avLst/>
          </a:prstGeom>
          <a:noFill/>
          <a:ln>
            <a:noFill/>
          </a:ln>
        </p:spPr>
        <p:txBody>
          <a:bodyPr anchorCtr="0" anchor="t" bIns="0" lIns="0" spcFirstLastPara="1" rIns="0" wrap="square" tIns="0">
            <a:noAutofit/>
          </a:bodyPr>
          <a:lstStyle>
            <a:lvl1pPr lvl="0" marR="0" rtl="0" algn="ctr">
              <a:lnSpc>
                <a:spcPct val="95000"/>
              </a:lnSpc>
              <a:spcBef>
                <a:spcPts val="0"/>
              </a:spcBef>
              <a:spcAft>
                <a:spcPts val="0"/>
              </a:spcAft>
              <a:buClr>
                <a:srgbClr val="000000"/>
              </a:buClr>
              <a:buSzPts val="1400"/>
              <a:buFont typeface="Arial"/>
              <a:buNone/>
              <a:defRPr b="0" i="0" sz="1400" u="none" cap="none" strike="noStrike">
                <a:solidFill>
                  <a:srgbClr val="FFFFFF"/>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1" name="Google Shape;41;p51"/>
          <p:cNvSpPr txBox="1"/>
          <p:nvPr>
            <p:ph idx="12" type="sldNum"/>
          </p:nvPr>
        </p:nvSpPr>
        <p:spPr>
          <a:xfrm>
            <a:off x="7227887" y="6994525"/>
            <a:ext cx="2343150" cy="515937"/>
          </a:xfrm>
          <a:prstGeom prst="rect">
            <a:avLst/>
          </a:prstGeom>
          <a:noFill/>
          <a:ln>
            <a:noFill/>
          </a:ln>
        </p:spPr>
        <p:txBody>
          <a:bodyPr anchorCtr="0" anchor="t" bIns="0" lIns="0" spcFirstLastPara="1" rIns="0" wrap="square" tIns="0">
            <a:noAutofit/>
          </a:bodyPr>
          <a:lstStyle>
            <a:lvl1pPr indent="0" lvl="0"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1pPr>
            <a:lvl2pPr indent="0" lvl="1"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2pPr>
            <a:lvl3pPr indent="0" lvl="2"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3pPr>
            <a:lvl4pPr indent="0" lvl="3"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4pPr>
            <a:lvl5pPr indent="0" lvl="4"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5pPr>
            <a:lvl6pPr indent="0" lvl="5"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6pPr>
            <a:lvl7pPr indent="0" lvl="6"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7pPr>
            <a:lvl8pPr indent="0" lvl="7"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8pPr>
            <a:lvl9pPr indent="0" lvl="8"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2" name="Shape 42"/>
        <p:cNvGrpSpPr/>
        <p:nvPr/>
      </p:nvGrpSpPr>
      <p:grpSpPr>
        <a:xfrm>
          <a:off x="0" y="0"/>
          <a:ext cx="0" cy="0"/>
          <a:chOff x="0" y="0"/>
          <a:chExt cx="0" cy="0"/>
        </a:xfrm>
      </p:grpSpPr>
      <p:sp>
        <p:nvSpPr>
          <p:cNvPr id="43" name="Google Shape;43;p52"/>
          <p:cNvSpPr txBox="1"/>
          <p:nvPr>
            <p:ph type="title"/>
          </p:nvPr>
        </p:nvSpPr>
        <p:spPr>
          <a:xfrm>
            <a:off x="720725" y="684212"/>
            <a:ext cx="8455025" cy="1019175"/>
          </a:xfrm>
          <a:prstGeom prst="rect">
            <a:avLst/>
          </a:prstGeom>
          <a:noFill/>
          <a:ln>
            <a:noFill/>
          </a:ln>
        </p:spPr>
        <p:txBody>
          <a:bodyPr anchorCtr="0" anchor="ctr" bIns="0" lIns="0" spcFirstLastPara="1" rIns="0" wrap="square" tIns="0">
            <a:noAutofit/>
          </a:bodyPr>
          <a:lstStyle>
            <a:lvl1pPr lvl="0" marR="0" rtl="0" algn="ctr">
              <a:lnSpc>
                <a:spcPct val="93000"/>
              </a:lnSpc>
              <a:spcBef>
                <a:spcPts val="0"/>
              </a:spcBef>
              <a:spcAft>
                <a:spcPts val="0"/>
              </a:spcAft>
              <a:buClr>
                <a:srgbClr val="000000"/>
              </a:buClr>
              <a:buSzPts val="1400"/>
              <a:buFont typeface="Arial"/>
              <a:buNone/>
              <a:defRPr b="0" i="0" sz="4100" u="none" cap="none" strike="noStrike">
                <a:solidFill>
                  <a:srgbClr val="000000"/>
                </a:solidFill>
                <a:latin typeface="Arial"/>
                <a:ea typeface="Arial"/>
                <a:cs typeface="Arial"/>
                <a:sym typeface="Arial"/>
              </a:defRPr>
            </a:lvl1pPr>
            <a:lvl2pPr lvl="1" marR="0" rtl="0" algn="ctr">
              <a:lnSpc>
                <a:spcPct val="93000"/>
              </a:lnSpc>
              <a:spcBef>
                <a:spcPts val="0"/>
              </a:spcBef>
              <a:spcAft>
                <a:spcPts val="0"/>
              </a:spcAft>
              <a:buClr>
                <a:srgbClr val="000000"/>
              </a:buClr>
              <a:buSzPts val="1400"/>
              <a:buFont typeface="Arial"/>
              <a:buNone/>
              <a:defRPr b="0" i="0" sz="4100" u="none" cap="none" strike="noStrike">
                <a:solidFill>
                  <a:srgbClr val="000000"/>
                </a:solidFill>
                <a:latin typeface="Arial"/>
                <a:ea typeface="Arial"/>
                <a:cs typeface="Arial"/>
                <a:sym typeface="Arial"/>
              </a:defRPr>
            </a:lvl2pPr>
            <a:lvl3pPr lvl="2" marR="0" rtl="0" algn="ctr">
              <a:lnSpc>
                <a:spcPct val="93000"/>
              </a:lnSpc>
              <a:spcBef>
                <a:spcPts val="0"/>
              </a:spcBef>
              <a:spcAft>
                <a:spcPts val="0"/>
              </a:spcAft>
              <a:buClr>
                <a:srgbClr val="000000"/>
              </a:buClr>
              <a:buSzPts val="1400"/>
              <a:buFont typeface="Arial"/>
              <a:buNone/>
              <a:defRPr b="0" i="0" sz="4100" u="none" cap="none" strike="noStrike">
                <a:solidFill>
                  <a:srgbClr val="000000"/>
                </a:solidFill>
                <a:latin typeface="Arial"/>
                <a:ea typeface="Arial"/>
                <a:cs typeface="Arial"/>
                <a:sym typeface="Arial"/>
              </a:defRPr>
            </a:lvl3pPr>
            <a:lvl4pPr lvl="3" marR="0" rtl="0" algn="ctr">
              <a:lnSpc>
                <a:spcPct val="93000"/>
              </a:lnSpc>
              <a:spcBef>
                <a:spcPts val="0"/>
              </a:spcBef>
              <a:spcAft>
                <a:spcPts val="0"/>
              </a:spcAft>
              <a:buClr>
                <a:srgbClr val="000000"/>
              </a:buClr>
              <a:buSzPts val="1400"/>
              <a:buFont typeface="Arial"/>
              <a:buNone/>
              <a:defRPr b="0" i="0" sz="4100" u="none" cap="none" strike="noStrike">
                <a:solidFill>
                  <a:srgbClr val="000000"/>
                </a:solidFill>
                <a:latin typeface="Arial"/>
                <a:ea typeface="Arial"/>
                <a:cs typeface="Arial"/>
                <a:sym typeface="Arial"/>
              </a:defRPr>
            </a:lvl4pPr>
            <a:lvl5pPr lvl="4" marR="0" rtl="0" algn="ctr">
              <a:lnSpc>
                <a:spcPct val="93000"/>
              </a:lnSpc>
              <a:spcBef>
                <a:spcPts val="0"/>
              </a:spcBef>
              <a:spcAft>
                <a:spcPts val="0"/>
              </a:spcAft>
              <a:buClr>
                <a:srgbClr val="000000"/>
              </a:buClr>
              <a:buSzPts val="1400"/>
              <a:buFont typeface="Arial"/>
              <a:buNone/>
              <a:defRPr b="0" i="0" sz="4100" u="none" cap="none" strike="noStrike">
                <a:solidFill>
                  <a:srgbClr val="000000"/>
                </a:solidFill>
                <a:latin typeface="Arial"/>
                <a:ea typeface="Arial"/>
                <a:cs typeface="Arial"/>
                <a:sym typeface="Arial"/>
              </a:defRPr>
            </a:lvl5pPr>
            <a:lvl6pPr lvl="5" marR="0" rtl="0" algn="ctr">
              <a:lnSpc>
                <a:spcPct val="93000"/>
              </a:lnSpc>
              <a:spcBef>
                <a:spcPts val="0"/>
              </a:spcBef>
              <a:spcAft>
                <a:spcPts val="0"/>
              </a:spcAft>
              <a:buClr>
                <a:srgbClr val="000000"/>
              </a:buClr>
              <a:buSzPts val="1400"/>
              <a:buFont typeface="Arial"/>
              <a:buNone/>
              <a:defRPr b="0" i="0" sz="4100" u="none" cap="none" strike="noStrike">
                <a:solidFill>
                  <a:srgbClr val="000000"/>
                </a:solidFill>
                <a:latin typeface="Arial"/>
                <a:ea typeface="Arial"/>
                <a:cs typeface="Arial"/>
                <a:sym typeface="Arial"/>
              </a:defRPr>
            </a:lvl6pPr>
            <a:lvl7pPr lvl="6" marR="0" rtl="0" algn="ctr">
              <a:lnSpc>
                <a:spcPct val="93000"/>
              </a:lnSpc>
              <a:spcBef>
                <a:spcPts val="0"/>
              </a:spcBef>
              <a:spcAft>
                <a:spcPts val="0"/>
              </a:spcAft>
              <a:buClr>
                <a:srgbClr val="000000"/>
              </a:buClr>
              <a:buSzPts val="1400"/>
              <a:buFont typeface="Arial"/>
              <a:buNone/>
              <a:defRPr b="0" i="0" sz="4100" u="none" cap="none" strike="noStrike">
                <a:solidFill>
                  <a:srgbClr val="000000"/>
                </a:solidFill>
                <a:latin typeface="Arial"/>
                <a:ea typeface="Arial"/>
                <a:cs typeface="Arial"/>
                <a:sym typeface="Arial"/>
              </a:defRPr>
            </a:lvl7pPr>
            <a:lvl8pPr lvl="7" marR="0" rtl="0" algn="ctr">
              <a:lnSpc>
                <a:spcPct val="93000"/>
              </a:lnSpc>
              <a:spcBef>
                <a:spcPts val="0"/>
              </a:spcBef>
              <a:spcAft>
                <a:spcPts val="0"/>
              </a:spcAft>
              <a:buClr>
                <a:srgbClr val="000000"/>
              </a:buClr>
              <a:buSzPts val="1400"/>
              <a:buFont typeface="Arial"/>
              <a:buNone/>
              <a:defRPr b="0" i="0" sz="4100" u="none" cap="none" strike="noStrike">
                <a:solidFill>
                  <a:srgbClr val="000000"/>
                </a:solidFill>
                <a:latin typeface="Arial"/>
                <a:ea typeface="Arial"/>
                <a:cs typeface="Arial"/>
                <a:sym typeface="Arial"/>
              </a:defRPr>
            </a:lvl8pPr>
            <a:lvl9pPr lvl="8" marR="0" rtl="0" algn="ctr">
              <a:lnSpc>
                <a:spcPct val="93000"/>
              </a:lnSpc>
              <a:spcBef>
                <a:spcPts val="0"/>
              </a:spcBef>
              <a:spcAft>
                <a:spcPts val="0"/>
              </a:spcAft>
              <a:buClr>
                <a:srgbClr val="000000"/>
              </a:buClr>
              <a:buSzPts val="1400"/>
              <a:buFont typeface="Arial"/>
              <a:buNone/>
              <a:defRPr b="0" i="0" sz="4100" u="none" cap="none" strike="noStrike">
                <a:solidFill>
                  <a:srgbClr val="000000"/>
                </a:solidFill>
                <a:latin typeface="Arial"/>
                <a:ea typeface="Arial"/>
                <a:cs typeface="Arial"/>
                <a:sym typeface="Arial"/>
              </a:defRPr>
            </a:lvl9pPr>
          </a:lstStyle>
          <a:p/>
        </p:txBody>
      </p:sp>
      <p:sp>
        <p:nvSpPr>
          <p:cNvPr id="44" name="Google Shape;44;p52"/>
          <p:cNvSpPr txBox="1"/>
          <p:nvPr>
            <p:ph idx="1" type="body"/>
          </p:nvPr>
        </p:nvSpPr>
        <p:spPr>
          <a:xfrm>
            <a:off x="720725" y="1949450"/>
            <a:ext cx="8850312" cy="3806825"/>
          </a:xfrm>
          <a:prstGeom prst="rect">
            <a:avLst/>
          </a:prstGeom>
          <a:noFill/>
          <a:ln>
            <a:noFill/>
          </a:ln>
        </p:spPr>
        <p:txBody>
          <a:bodyPr anchorCtr="0" anchor="t" bIns="0" lIns="0" spcFirstLastPara="1" rIns="0" wrap="square" tIns="28075">
            <a:noAutofit/>
          </a:bodyPr>
          <a:lstStyle>
            <a:lvl1pPr indent="-228600" lvl="0" marL="457200" marR="0" rtl="0" algn="l">
              <a:lnSpc>
                <a:spcPct val="93000"/>
              </a:lnSpc>
              <a:spcBef>
                <a:spcPts val="0"/>
              </a:spcBef>
              <a:spcAft>
                <a:spcPts val="0"/>
              </a:spcAft>
              <a:buClr>
                <a:srgbClr val="000000"/>
              </a:buClr>
              <a:buSzPts val="1400"/>
              <a:buFont typeface="Arial"/>
              <a:buNone/>
              <a:defRPr b="0" i="0" sz="3200" u="none" cap="none" strike="noStrike">
                <a:solidFill>
                  <a:srgbClr val="000000"/>
                </a:solidFill>
                <a:latin typeface="Arial"/>
                <a:ea typeface="Arial"/>
                <a:cs typeface="Arial"/>
                <a:sym typeface="Arial"/>
              </a:defRPr>
            </a:lvl1pPr>
            <a:lvl2pPr indent="-228600" lvl="1" marL="914400" marR="0" rtl="0" algn="l">
              <a:lnSpc>
                <a:spcPct val="93000"/>
              </a:lnSpc>
              <a:spcBef>
                <a:spcPts val="1400"/>
              </a:spcBef>
              <a:spcAft>
                <a:spcPts val="0"/>
              </a:spcAft>
              <a:buClr>
                <a:srgbClr val="000000"/>
              </a:buClr>
              <a:buSzPts val="1400"/>
              <a:buFont typeface="Arial"/>
              <a:buNone/>
              <a:defRPr b="0" i="0" sz="2800" u="none" cap="none" strike="noStrike">
                <a:solidFill>
                  <a:srgbClr val="000000"/>
                </a:solidFill>
                <a:latin typeface="Arial"/>
                <a:ea typeface="Arial"/>
                <a:cs typeface="Arial"/>
                <a:sym typeface="Arial"/>
              </a:defRPr>
            </a:lvl2pPr>
            <a:lvl3pPr indent="-228600" lvl="2" marL="1371600" marR="0" rtl="0" algn="l">
              <a:lnSpc>
                <a:spcPct val="93000"/>
              </a:lnSpc>
              <a:spcBef>
                <a:spcPts val="110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3pPr>
            <a:lvl4pPr indent="-228600" lvl="3" marL="1828800" marR="0" rtl="0" algn="l">
              <a:lnSpc>
                <a:spcPct val="93000"/>
              </a:lnSpc>
              <a:spcBef>
                <a:spcPts val="8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4pPr>
            <a:lvl5pPr indent="-228600" lvl="4" marL="2286000" marR="0" rtl="0" algn="l">
              <a:lnSpc>
                <a:spcPct val="93000"/>
              </a:lnSpc>
              <a:spcBef>
                <a:spcPts val="5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5pPr>
            <a:lvl6pPr indent="-228600" lvl="5" marL="27432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6pPr>
            <a:lvl7pPr indent="-228600" lvl="6" marL="32004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7pPr>
            <a:lvl8pPr indent="-228600" lvl="7" marL="3657600" marR="0" rtl="0" algn="l">
              <a:lnSpc>
                <a:spcPct val="93000"/>
              </a:lnSpc>
              <a:spcBef>
                <a:spcPts val="2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8pPr>
            <a:lvl9pPr indent="-228600" lvl="8" marL="4114800" marR="0" rtl="0" algn="l">
              <a:lnSpc>
                <a:spcPct val="93000"/>
              </a:lnSpc>
              <a:spcBef>
                <a:spcPts val="200"/>
              </a:spcBef>
              <a:spcAft>
                <a:spcPts val="200"/>
              </a:spcAft>
              <a:buClr>
                <a:srgbClr val="000000"/>
              </a:buClr>
              <a:buSzPts val="1400"/>
              <a:buFont typeface="Arial"/>
              <a:buNone/>
              <a:defRPr b="0" i="0" sz="2000" u="none" cap="none" strike="noStrike">
                <a:solidFill>
                  <a:srgbClr val="000000"/>
                </a:solidFill>
                <a:latin typeface="Arial"/>
                <a:ea typeface="Arial"/>
                <a:cs typeface="Arial"/>
                <a:sym typeface="Arial"/>
              </a:defRPr>
            </a:lvl9pPr>
          </a:lstStyle>
          <a:p/>
        </p:txBody>
      </p:sp>
      <p:sp>
        <p:nvSpPr>
          <p:cNvPr id="45" name="Google Shape;45;p52"/>
          <p:cNvSpPr txBox="1"/>
          <p:nvPr>
            <p:ph idx="10" type="dt"/>
          </p:nvPr>
        </p:nvSpPr>
        <p:spPr>
          <a:xfrm>
            <a:off x="539750" y="6318250"/>
            <a:ext cx="2343150" cy="515937"/>
          </a:xfrm>
          <a:prstGeom prst="rect">
            <a:avLst/>
          </a:prstGeom>
          <a:noFill/>
          <a:ln>
            <a:noFill/>
          </a:ln>
        </p:spPr>
        <p:txBody>
          <a:bodyPr anchorCtr="0" anchor="t" bIns="0" lIns="0" spcFirstLastPara="1" rIns="0" wrap="square" tIns="0">
            <a:noAutofit/>
          </a:bodyPr>
          <a:lstStyle>
            <a:lvl1pPr lvl="0" marR="0" rtl="0" algn="l">
              <a:lnSpc>
                <a:spcPct val="95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6" name="Google Shape;46;p52"/>
          <p:cNvSpPr txBox="1"/>
          <p:nvPr>
            <p:ph idx="11" type="ftr"/>
          </p:nvPr>
        </p:nvSpPr>
        <p:spPr>
          <a:xfrm>
            <a:off x="3267075" y="6346825"/>
            <a:ext cx="3190875" cy="515937"/>
          </a:xfrm>
          <a:prstGeom prst="rect">
            <a:avLst/>
          </a:prstGeom>
          <a:noFill/>
          <a:ln>
            <a:noFill/>
          </a:ln>
        </p:spPr>
        <p:txBody>
          <a:bodyPr anchorCtr="0" anchor="t" bIns="0" lIns="0" spcFirstLastPara="1" rIns="0" wrap="square" tIns="0">
            <a:noAutofit/>
          </a:bodyPr>
          <a:lstStyle>
            <a:lvl1pPr lvl="0" marR="0" rtl="0" algn="ctr">
              <a:lnSpc>
                <a:spcPct val="95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7" name="Google Shape;47;p52"/>
          <p:cNvSpPr txBox="1"/>
          <p:nvPr>
            <p:ph idx="12" type="sldNum"/>
          </p:nvPr>
        </p:nvSpPr>
        <p:spPr>
          <a:xfrm>
            <a:off x="6831012" y="6346825"/>
            <a:ext cx="2343150" cy="515937"/>
          </a:xfrm>
          <a:prstGeom prst="rect">
            <a:avLst/>
          </a:prstGeom>
          <a:noFill/>
          <a:ln>
            <a:noFill/>
          </a:ln>
        </p:spPr>
        <p:txBody>
          <a:bodyPr anchorCtr="0" anchor="t" bIns="0" lIns="0" spcFirstLastPara="1" rIns="0" wrap="square" tIns="0">
            <a:noAutofit/>
          </a:bodyPr>
          <a:lstStyle>
            <a:lvl1pPr indent="0" lvl="0" marL="0" marR="0" rtl="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indent="0" lvl="1" marL="0" marR="0" rtl="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2pPr>
            <a:lvl3pPr indent="0" lvl="2" marL="0" marR="0" rtl="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3pPr>
            <a:lvl4pPr indent="0" lvl="3" marL="0" marR="0" rtl="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4pPr>
            <a:lvl5pPr indent="0" lvl="4" marL="0" marR="0" rtl="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5pPr>
            <a:lvl6pPr indent="0" lvl="5" marL="0" marR="0" rtl="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6pPr>
            <a:lvl7pPr indent="0" lvl="6" marL="0" marR="0" rtl="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7pPr>
            <a:lvl8pPr indent="0" lvl="7" marL="0" marR="0" rtl="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8pPr>
            <a:lvl9pPr indent="0" lvl="8" marL="0" marR="0" rtl="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8" name="Shape 48"/>
        <p:cNvGrpSpPr/>
        <p:nvPr/>
      </p:nvGrpSpPr>
      <p:grpSpPr>
        <a:xfrm>
          <a:off x="0" y="0"/>
          <a:ext cx="0" cy="0"/>
          <a:chOff x="0" y="0"/>
          <a:chExt cx="0" cy="0"/>
        </a:xfrm>
      </p:grpSpPr>
      <p:sp>
        <p:nvSpPr>
          <p:cNvPr id="49" name="Google Shape;49;p53"/>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marR="0" rtl="0" algn="ctr">
              <a:lnSpc>
                <a:spcPct val="93000"/>
              </a:lnSpc>
              <a:spcBef>
                <a:spcPts val="0"/>
              </a:spcBef>
              <a:spcAft>
                <a:spcPts val="0"/>
              </a:spcAft>
              <a:buClr>
                <a:srgbClr val="000000"/>
              </a:buClr>
              <a:buSzPts val="1400"/>
              <a:buFont typeface="Arial"/>
              <a:buNone/>
              <a:defRPr b="1" i="0" sz="4100" u="none" cap="none" strike="noStrike">
                <a:solidFill>
                  <a:srgbClr val="000000"/>
                </a:solidFill>
                <a:latin typeface="Arial"/>
                <a:ea typeface="Arial"/>
                <a:cs typeface="Arial"/>
                <a:sym typeface="Arial"/>
              </a:defRPr>
            </a:lvl1pPr>
            <a:lvl2pPr lvl="1" marR="0" rtl="0" algn="ctr">
              <a:lnSpc>
                <a:spcPct val="93000"/>
              </a:lnSpc>
              <a:spcBef>
                <a:spcPts val="0"/>
              </a:spcBef>
              <a:spcAft>
                <a:spcPts val="0"/>
              </a:spcAft>
              <a:buClr>
                <a:srgbClr val="000000"/>
              </a:buClr>
              <a:buSzPts val="1400"/>
              <a:buFont typeface="Arial"/>
              <a:buNone/>
              <a:defRPr b="1" i="0" sz="4100" u="none" cap="none" strike="noStrike">
                <a:solidFill>
                  <a:srgbClr val="000000"/>
                </a:solidFill>
                <a:latin typeface="Arial"/>
                <a:ea typeface="Arial"/>
                <a:cs typeface="Arial"/>
                <a:sym typeface="Arial"/>
              </a:defRPr>
            </a:lvl2pPr>
            <a:lvl3pPr lvl="2" marR="0" rtl="0" algn="ctr">
              <a:lnSpc>
                <a:spcPct val="93000"/>
              </a:lnSpc>
              <a:spcBef>
                <a:spcPts val="0"/>
              </a:spcBef>
              <a:spcAft>
                <a:spcPts val="0"/>
              </a:spcAft>
              <a:buClr>
                <a:srgbClr val="000000"/>
              </a:buClr>
              <a:buSzPts val="1400"/>
              <a:buFont typeface="Arial"/>
              <a:buNone/>
              <a:defRPr b="1" i="0" sz="4100" u="none" cap="none" strike="noStrike">
                <a:solidFill>
                  <a:srgbClr val="000000"/>
                </a:solidFill>
                <a:latin typeface="Arial"/>
                <a:ea typeface="Arial"/>
                <a:cs typeface="Arial"/>
                <a:sym typeface="Arial"/>
              </a:defRPr>
            </a:lvl3pPr>
            <a:lvl4pPr lvl="3" marR="0" rtl="0" algn="ctr">
              <a:lnSpc>
                <a:spcPct val="93000"/>
              </a:lnSpc>
              <a:spcBef>
                <a:spcPts val="0"/>
              </a:spcBef>
              <a:spcAft>
                <a:spcPts val="0"/>
              </a:spcAft>
              <a:buClr>
                <a:srgbClr val="000000"/>
              </a:buClr>
              <a:buSzPts val="1400"/>
              <a:buFont typeface="Arial"/>
              <a:buNone/>
              <a:defRPr b="1" i="0" sz="4100" u="none" cap="none" strike="noStrike">
                <a:solidFill>
                  <a:srgbClr val="000000"/>
                </a:solidFill>
                <a:latin typeface="Arial"/>
                <a:ea typeface="Arial"/>
                <a:cs typeface="Arial"/>
                <a:sym typeface="Arial"/>
              </a:defRPr>
            </a:lvl4pPr>
            <a:lvl5pPr lvl="4" marR="0" rtl="0" algn="ctr">
              <a:lnSpc>
                <a:spcPct val="93000"/>
              </a:lnSpc>
              <a:spcBef>
                <a:spcPts val="0"/>
              </a:spcBef>
              <a:spcAft>
                <a:spcPts val="0"/>
              </a:spcAft>
              <a:buClr>
                <a:srgbClr val="000000"/>
              </a:buClr>
              <a:buSzPts val="1400"/>
              <a:buFont typeface="Arial"/>
              <a:buNone/>
              <a:defRPr b="1" i="0" sz="4100" u="none" cap="none" strike="noStrike">
                <a:solidFill>
                  <a:srgbClr val="000000"/>
                </a:solidFill>
                <a:latin typeface="Arial"/>
                <a:ea typeface="Arial"/>
                <a:cs typeface="Arial"/>
                <a:sym typeface="Arial"/>
              </a:defRPr>
            </a:lvl5pPr>
            <a:lvl6pPr lvl="5" marR="0" rtl="0" algn="ctr">
              <a:lnSpc>
                <a:spcPct val="93000"/>
              </a:lnSpc>
              <a:spcBef>
                <a:spcPts val="0"/>
              </a:spcBef>
              <a:spcAft>
                <a:spcPts val="0"/>
              </a:spcAft>
              <a:buClr>
                <a:srgbClr val="000000"/>
              </a:buClr>
              <a:buSzPts val="1400"/>
              <a:buFont typeface="Arial"/>
              <a:buNone/>
              <a:defRPr b="1" i="0" sz="4100" u="none" cap="none" strike="noStrike">
                <a:solidFill>
                  <a:srgbClr val="000000"/>
                </a:solidFill>
                <a:latin typeface="Arial"/>
                <a:ea typeface="Arial"/>
                <a:cs typeface="Arial"/>
                <a:sym typeface="Arial"/>
              </a:defRPr>
            </a:lvl6pPr>
            <a:lvl7pPr lvl="6" marR="0" rtl="0" algn="ctr">
              <a:lnSpc>
                <a:spcPct val="93000"/>
              </a:lnSpc>
              <a:spcBef>
                <a:spcPts val="0"/>
              </a:spcBef>
              <a:spcAft>
                <a:spcPts val="0"/>
              </a:spcAft>
              <a:buClr>
                <a:srgbClr val="000000"/>
              </a:buClr>
              <a:buSzPts val="1400"/>
              <a:buFont typeface="Arial"/>
              <a:buNone/>
              <a:defRPr b="1" i="0" sz="4100" u="none" cap="none" strike="noStrike">
                <a:solidFill>
                  <a:srgbClr val="000000"/>
                </a:solidFill>
                <a:latin typeface="Arial"/>
                <a:ea typeface="Arial"/>
                <a:cs typeface="Arial"/>
                <a:sym typeface="Arial"/>
              </a:defRPr>
            </a:lvl7pPr>
            <a:lvl8pPr lvl="7" marR="0" rtl="0" algn="ctr">
              <a:lnSpc>
                <a:spcPct val="93000"/>
              </a:lnSpc>
              <a:spcBef>
                <a:spcPts val="0"/>
              </a:spcBef>
              <a:spcAft>
                <a:spcPts val="0"/>
              </a:spcAft>
              <a:buClr>
                <a:srgbClr val="000000"/>
              </a:buClr>
              <a:buSzPts val="1400"/>
              <a:buFont typeface="Arial"/>
              <a:buNone/>
              <a:defRPr b="1" i="0" sz="4100" u="none" cap="none" strike="noStrike">
                <a:solidFill>
                  <a:srgbClr val="000000"/>
                </a:solidFill>
                <a:latin typeface="Arial"/>
                <a:ea typeface="Arial"/>
                <a:cs typeface="Arial"/>
                <a:sym typeface="Arial"/>
              </a:defRPr>
            </a:lvl8pPr>
            <a:lvl9pPr lvl="8" marR="0" rtl="0" algn="ctr">
              <a:lnSpc>
                <a:spcPct val="93000"/>
              </a:lnSpc>
              <a:spcBef>
                <a:spcPts val="0"/>
              </a:spcBef>
              <a:spcAft>
                <a:spcPts val="0"/>
              </a:spcAft>
              <a:buClr>
                <a:srgbClr val="000000"/>
              </a:buClr>
              <a:buSzPts val="1400"/>
              <a:buFont typeface="Arial"/>
              <a:buNone/>
              <a:defRPr b="1" i="0" sz="4100" u="none" cap="none" strike="noStrike">
                <a:solidFill>
                  <a:srgbClr val="000000"/>
                </a:solidFill>
                <a:latin typeface="Arial"/>
                <a:ea typeface="Arial"/>
                <a:cs typeface="Arial"/>
                <a:sym typeface="Arial"/>
              </a:defRPr>
            </a:lvl9pPr>
          </a:lstStyle>
          <a:p/>
        </p:txBody>
      </p:sp>
      <p:sp>
        <p:nvSpPr>
          <p:cNvPr id="50" name="Google Shape;50;p53"/>
          <p:cNvSpPr txBox="1"/>
          <p:nvPr>
            <p:ph idx="1" type="body"/>
          </p:nvPr>
        </p:nvSpPr>
        <p:spPr>
          <a:xfrm>
            <a:off x="503237" y="2160587"/>
            <a:ext cx="9066212" cy="4594225"/>
          </a:xfrm>
          <a:prstGeom prst="rect">
            <a:avLst/>
          </a:prstGeom>
          <a:noFill/>
          <a:ln>
            <a:noFill/>
          </a:ln>
        </p:spPr>
        <p:txBody>
          <a:bodyPr anchorCtr="0" anchor="t" bIns="0" lIns="0" spcFirstLastPara="1" rIns="0" wrap="square" tIns="28075">
            <a:noAutofit/>
          </a:bodyPr>
          <a:lstStyle>
            <a:lvl1pPr indent="-228600" lvl="0" marL="457200" marR="0" rtl="0" algn="l">
              <a:lnSpc>
                <a:spcPct val="93000"/>
              </a:lnSpc>
              <a:spcBef>
                <a:spcPts val="0"/>
              </a:spcBef>
              <a:spcAft>
                <a:spcPts val="0"/>
              </a:spcAft>
              <a:buClr>
                <a:srgbClr val="000000"/>
              </a:buClr>
              <a:buSzPts val="1400"/>
              <a:buFont typeface="Arial"/>
              <a:buNone/>
              <a:defRPr b="0" i="0" sz="3200" u="none" cap="none" strike="noStrike">
                <a:solidFill>
                  <a:srgbClr val="FFFFFF"/>
                </a:solidFill>
                <a:latin typeface="Arial"/>
                <a:ea typeface="Arial"/>
                <a:cs typeface="Arial"/>
                <a:sym typeface="Arial"/>
              </a:defRPr>
            </a:lvl1pPr>
            <a:lvl2pPr indent="-228600" lvl="1" marL="914400" marR="0" rtl="0" algn="l">
              <a:lnSpc>
                <a:spcPct val="93000"/>
              </a:lnSpc>
              <a:spcBef>
                <a:spcPts val="1400"/>
              </a:spcBef>
              <a:spcAft>
                <a:spcPts val="0"/>
              </a:spcAft>
              <a:buClr>
                <a:srgbClr val="000000"/>
              </a:buClr>
              <a:buSzPts val="1400"/>
              <a:buFont typeface="Arial"/>
              <a:buNone/>
              <a:defRPr b="0" i="0" sz="2800" u="none" cap="none" strike="noStrike">
                <a:solidFill>
                  <a:srgbClr val="FFFFFF"/>
                </a:solidFill>
                <a:latin typeface="Arial"/>
                <a:ea typeface="Arial"/>
                <a:cs typeface="Arial"/>
                <a:sym typeface="Arial"/>
              </a:defRPr>
            </a:lvl2pPr>
            <a:lvl3pPr indent="-228600" lvl="2" marL="1371600" marR="0" rtl="0" algn="l">
              <a:lnSpc>
                <a:spcPct val="93000"/>
              </a:lnSpc>
              <a:spcBef>
                <a:spcPts val="110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3pPr>
            <a:lvl4pPr indent="-228600" lvl="3" marL="1828800" marR="0" rtl="0" algn="l">
              <a:lnSpc>
                <a:spcPct val="93000"/>
              </a:lnSpc>
              <a:spcBef>
                <a:spcPts val="800"/>
              </a:spcBef>
              <a:spcAft>
                <a:spcPts val="0"/>
              </a:spcAft>
              <a:buClr>
                <a:srgbClr val="000000"/>
              </a:buClr>
              <a:buSzPts val="1400"/>
              <a:buFont typeface="Arial"/>
              <a:buNone/>
              <a:defRPr b="0" i="0" sz="2000" u="none" cap="none" strike="noStrike">
                <a:solidFill>
                  <a:srgbClr val="FFFFFF"/>
                </a:solidFill>
                <a:latin typeface="Arial"/>
                <a:ea typeface="Arial"/>
                <a:cs typeface="Arial"/>
                <a:sym typeface="Arial"/>
              </a:defRPr>
            </a:lvl4pPr>
            <a:lvl5pPr indent="-228600" lvl="4" marL="2286000" marR="0" rtl="0" algn="l">
              <a:lnSpc>
                <a:spcPct val="93000"/>
              </a:lnSpc>
              <a:spcBef>
                <a:spcPts val="500"/>
              </a:spcBef>
              <a:spcAft>
                <a:spcPts val="0"/>
              </a:spcAft>
              <a:buClr>
                <a:srgbClr val="000000"/>
              </a:buClr>
              <a:buSzPts val="1400"/>
              <a:buFont typeface="Arial"/>
              <a:buNone/>
              <a:defRPr b="0" i="0" sz="2000" u="none" cap="none" strike="noStrike">
                <a:solidFill>
                  <a:srgbClr val="FFFFFF"/>
                </a:solidFill>
                <a:latin typeface="Arial"/>
                <a:ea typeface="Arial"/>
                <a:cs typeface="Arial"/>
                <a:sym typeface="Arial"/>
              </a:defRPr>
            </a:lvl5pPr>
            <a:lvl6pPr indent="-228600" lvl="5" marL="2743200" marR="0" rtl="0" algn="l">
              <a:lnSpc>
                <a:spcPct val="93000"/>
              </a:lnSpc>
              <a:spcBef>
                <a:spcPts val="200"/>
              </a:spcBef>
              <a:spcAft>
                <a:spcPts val="0"/>
              </a:spcAft>
              <a:buClr>
                <a:srgbClr val="000000"/>
              </a:buClr>
              <a:buSzPts val="1400"/>
              <a:buFont typeface="Arial"/>
              <a:buNone/>
              <a:defRPr b="0" i="0" sz="2000" u="none" cap="none" strike="noStrike">
                <a:solidFill>
                  <a:srgbClr val="FFFFFF"/>
                </a:solidFill>
                <a:latin typeface="Arial"/>
                <a:ea typeface="Arial"/>
                <a:cs typeface="Arial"/>
                <a:sym typeface="Arial"/>
              </a:defRPr>
            </a:lvl6pPr>
            <a:lvl7pPr indent="-228600" lvl="6" marL="3200400" marR="0" rtl="0" algn="l">
              <a:lnSpc>
                <a:spcPct val="93000"/>
              </a:lnSpc>
              <a:spcBef>
                <a:spcPts val="200"/>
              </a:spcBef>
              <a:spcAft>
                <a:spcPts val="0"/>
              </a:spcAft>
              <a:buClr>
                <a:srgbClr val="000000"/>
              </a:buClr>
              <a:buSzPts val="1400"/>
              <a:buFont typeface="Arial"/>
              <a:buNone/>
              <a:defRPr b="0" i="0" sz="2000" u="none" cap="none" strike="noStrike">
                <a:solidFill>
                  <a:srgbClr val="FFFFFF"/>
                </a:solidFill>
                <a:latin typeface="Arial"/>
                <a:ea typeface="Arial"/>
                <a:cs typeface="Arial"/>
                <a:sym typeface="Arial"/>
              </a:defRPr>
            </a:lvl7pPr>
            <a:lvl8pPr indent="-228600" lvl="7" marL="3657600" marR="0" rtl="0" algn="l">
              <a:lnSpc>
                <a:spcPct val="93000"/>
              </a:lnSpc>
              <a:spcBef>
                <a:spcPts val="200"/>
              </a:spcBef>
              <a:spcAft>
                <a:spcPts val="0"/>
              </a:spcAft>
              <a:buClr>
                <a:srgbClr val="000000"/>
              </a:buClr>
              <a:buSzPts val="1400"/>
              <a:buFont typeface="Arial"/>
              <a:buNone/>
              <a:defRPr b="0" i="0" sz="2000" u="none" cap="none" strike="noStrike">
                <a:solidFill>
                  <a:srgbClr val="FFFFFF"/>
                </a:solidFill>
                <a:latin typeface="Arial"/>
                <a:ea typeface="Arial"/>
                <a:cs typeface="Arial"/>
                <a:sym typeface="Arial"/>
              </a:defRPr>
            </a:lvl8pPr>
            <a:lvl9pPr indent="-228600" lvl="8" marL="4114800" marR="0" rtl="0" algn="l">
              <a:lnSpc>
                <a:spcPct val="93000"/>
              </a:lnSpc>
              <a:spcBef>
                <a:spcPts val="200"/>
              </a:spcBef>
              <a:spcAft>
                <a:spcPts val="200"/>
              </a:spcAft>
              <a:buClr>
                <a:srgbClr val="000000"/>
              </a:buClr>
              <a:buSzPts val="1400"/>
              <a:buFont typeface="Arial"/>
              <a:buNone/>
              <a:defRPr b="0" i="0" sz="2000" u="none" cap="none" strike="noStrike">
                <a:solidFill>
                  <a:srgbClr val="FFFFFF"/>
                </a:solidFill>
                <a:latin typeface="Arial"/>
                <a:ea typeface="Arial"/>
                <a:cs typeface="Arial"/>
                <a:sym typeface="Arial"/>
              </a:defRPr>
            </a:lvl9pPr>
          </a:lstStyle>
          <a:p/>
        </p:txBody>
      </p:sp>
      <p:sp>
        <p:nvSpPr>
          <p:cNvPr id="51" name="Google Shape;51;p53"/>
          <p:cNvSpPr txBox="1"/>
          <p:nvPr>
            <p:ph idx="10" type="dt"/>
          </p:nvPr>
        </p:nvSpPr>
        <p:spPr>
          <a:xfrm>
            <a:off x="503237" y="6886575"/>
            <a:ext cx="2343150" cy="515937"/>
          </a:xfrm>
          <a:prstGeom prst="rect">
            <a:avLst/>
          </a:prstGeom>
          <a:noFill/>
          <a:ln>
            <a:noFill/>
          </a:ln>
        </p:spPr>
        <p:txBody>
          <a:bodyPr anchorCtr="0" anchor="t" bIns="0" lIns="0" spcFirstLastPara="1" rIns="0" wrap="square" tIns="0">
            <a:noAutofit/>
          </a:bodyPr>
          <a:lstStyle>
            <a:lvl1pPr lvl="0" marR="0" rtl="0" algn="l">
              <a:lnSpc>
                <a:spcPct val="95000"/>
              </a:lnSpc>
              <a:spcBef>
                <a:spcPts val="0"/>
              </a:spcBef>
              <a:spcAft>
                <a:spcPts val="0"/>
              </a:spcAft>
              <a:buClr>
                <a:srgbClr val="000000"/>
              </a:buClr>
              <a:buSzPts val="1400"/>
              <a:buFont typeface="Arial"/>
              <a:buNone/>
              <a:defRPr b="0" i="0" sz="1400" u="none" cap="none" strike="noStrike">
                <a:solidFill>
                  <a:srgbClr val="FFFFFF"/>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2" name="Google Shape;52;p53"/>
          <p:cNvSpPr txBox="1"/>
          <p:nvPr>
            <p:ph idx="11" type="ftr"/>
          </p:nvPr>
        </p:nvSpPr>
        <p:spPr>
          <a:xfrm>
            <a:off x="3448050" y="6886575"/>
            <a:ext cx="3190875" cy="515937"/>
          </a:xfrm>
          <a:prstGeom prst="rect">
            <a:avLst/>
          </a:prstGeom>
          <a:noFill/>
          <a:ln>
            <a:noFill/>
          </a:ln>
        </p:spPr>
        <p:txBody>
          <a:bodyPr anchorCtr="0" anchor="t" bIns="0" lIns="0" spcFirstLastPara="1" rIns="0" wrap="square" tIns="0">
            <a:noAutofit/>
          </a:bodyPr>
          <a:lstStyle>
            <a:lvl1pPr lvl="0" marR="0" rtl="0" algn="ctr">
              <a:lnSpc>
                <a:spcPct val="95000"/>
              </a:lnSpc>
              <a:spcBef>
                <a:spcPts val="0"/>
              </a:spcBef>
              <a:spcAft>
                <a:spcPts val="0"/>
              </a:spcAft>
              <a:buClr>
                <a:srgbClr val="000000"/>
              </a:buClr>
              <a:buSzPts val="1400"/>
              <a:buFont typeface="Arial"/>
              <a:buNone/>
              <a:defRPr b="0" i="0" sz="1400" u="none" cap="none" strike="noStrike">
                <a:solidFill>
                  <a:srgbClr val="FFFFFF"/>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3" name="Google Shape;53;p53"/>
          <p:cNvSpPr txBox="1"/>
          <p:nvPr>
            <p:ph idx="12" type="sldNum"/>
          </p:nvPr>
        </p:nvSpPr>
        <p:spPr>
          <a:xfrm>
            <a:off x="7227887" y="6886575"/>
            <a:ext cx="2343150" cy="515937"/>
          </a:xfrm>
          <a:prstGeom prst="rect">
            <a:avLst/>
          </a:prstGeom>
          <a:noFill/>
          <a:ln>
            <a:noFill/>
          </a:ln>
        </p:spPr>
        <p:txBody>
          <a:bodyPr anchorCtr="0" anchor="t" bIns="0" lIns="0" spcFirstLastPara="1" rIns="0" wrap="square" tIns="0">
            <a:noAutofit/>
          </a:bodyPr>
          <a:lstStyle>
            <a:lvl1pPr indent="0" lvl="0"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1pPr>
            <a:lvl2pPr indent="0" lvl="1"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2pPr>
            <a:lvl3pPr indent="0" lvl="2"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3pPr>
            <a:lvl4pPr indent="0" lvl="3"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4pPr>
            <a:lvl5pPr indent="0" lvl="4"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5pPr>
            <a:lvl6pPr indent="0" lvl="5"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6pPr>
            <a:lvl7pPr indent="0" lvl="6"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7pPr>
            <a:lvl8pPr indent="0" lvl="7"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8pPr>
            <a:lvl9pPr indent="0" lvl="8" marL="0" marR="0" rtl="0" algn="r">
              <a:lnSpc>
                <a:spcPct val="95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celona.io/network-architecture/iot-architectur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hyperlink" Target="http://wso2.com/wso2_resources/a-reference-architecture-for-the-internet-of-things.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en.wikipedia.org/wiki/Kevin_Ashton" TargetMode="External"/><Relationship Id="rId5" Type="http://schemas.openxmlformats.org/officeDocument/2006/relationships/hyperlink" Target="http://www.postscapes.com/internet-of-things-history/"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hyperlink" Target="http://www.iot-a.eu/public"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www.scnsoft.com/blog/iot-architecture-in-a-nutshell-and-how-it-works" TargetMode="Externa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hyperlink" Target="https://en.wikipedia.org/wiki/Internet_protocol_suit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hyperlink" Target="http://www.gartner.com/technology/research/hype-cycles/index.jsp"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hyperlink" Target="https://en.wikipedia.org/wiki/Request%E2%80%93response" TargetMode="External"/><Relationship Id="rId5" Type="http://schemas.openxmlformats.org/officeDocument/2006/relationships/hyperlink" Target="https://en.wikipedia.org/wiki/Request%E2%80%93response" TargetMode="External"/><Relationship Id="rId6" Type="http://schemas.openxmlformats.org/officeDocument/2006/relationships/hyperlink" Target="https://en.wikipedia.org/wiki/Request%E2%80%93response" TargetMode="External"/><Relationship Id="rId7" Type="http://schemas.openxmlformats.org/officeDocument/2006/relationships/hyperlink" Target="https://en.wikipedia.org/wiki/Publish%E2%80%93subscribe_pattern" TargetMode="External"/><Relationship Id="rId8" Type="http://schemas.openxmlformats.org/officeDocument/2006/relationships/hyperlink" Target="https://technophileholmes.hashnode.dev/internet-of-things-communication-models-and-api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hyperlink" Target="https://technophileholmes.hashnode.dev/internet-of-things-communication-models-and-api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16.jpg"/><Relationship Id="rId5" Type="http://schemas.openxmlformats.org/officeDocument/2006/relationships/image" Target="../media/image22.jpg"/><Relationship Id="rId6" Type="http://schemas.openxmlformats.org/officeDocument/2006/relationships/image" Target="../media/image1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png"/><Relationship Id="rId4" Type="http://schemas.openxmlformats.org/officeDocument/2006/relationships/image" Target="../media/image16.jpg"/><Relationship Id="rId10" Type="http://schemas.openxmlformats.org/officeDocument/2006/relationships/image" Target="../media/image26.png"/><Relationship Id="rId9" Type="http://schemas.openxmlformats.org/officeDocument/2006/relationships/image" Target="../media/image24.png"/><Relationship Id="rId5" Type="http://schemas.openxmlformats.org/officeDocument/2006/relationships/image" Target="../media/image18.jpg"/><Relationship Id="rId6" Type="http://schemas.openxmlformats.org/officeDocument/2006/relationships/image" Target="../media/image20.jpg"/><Relationship Id="rId7" Type="http://schemas.openxmlformats.org/officeDocument/2006/relationships/image" Target="../media/image21.png"/><Relationship Id="rId8"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gartner.com/smarterwithgartner/3-themes-surface-in-the-2021-hype-cycle-for-emerging-technologies/" TargetMode="Externa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hyperlink" Target="https://en.wikipedia.org/wiki/Internet_of_thing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
          <p:cNvSpPr txBox="1"/>
          <p:nvPr>
            <p:ph idx="4294967295" type="title"/>
          </p:nvPr>
        </p:nvSpPr>
        <p:spPr>
          <a:xfrm>
            <a:off x="503237" y="301625"/>
            <a:ext cx="9070975" cy="1262062"/>
          </a:xfrm>
          <a:prstGeom prst="rect">
            <a:avLst/>
          </a:prstGeom>
          <a:noFill/>
          <a:ln>
            <a:noFill/>
          </a:ln>
        </p:spPr>
        <p:txBody>
          <a:bodyPr anchorCtr="0" anchor="ctr" bIns="0" lIns="0" spcFirstLastPara="1" rIns="0" wrap="square" tIns="36000">
            <a:noAutofit/>
          </a:bodyPr>
          <a:lstStyle/>
          <a:p>
            <a:pPr indent="0" lvl="0" marL="0" marR="0" rtl="0" algn="ctr">
              <a:lnSpc>
                <a:spcPct val="93000"/>
              </a:lnSpc>
              <a:spcBef>
                <a:spcPts val="0"/>
              </a:spcBef>
              <a:spcAft>
                <a:spcPts val="0"/>
              </a:spcAft>
              <a:buClr>
                <a:srgbClr val="280099"/>
              </a:buClr>
              <a:buSzPts val="4100"/>
              <a:buFont typeface="Arial"/>
              <a:buNone/>
            </a:pPr>
            <a:r>
              <a:rPr b="0" i="0" lang="en-US" sz="4100" u="none" cap="none" strike="noStrike">
                <a:solidFill>
                  <a:srgbClr val="280099"/>
                </a:solidFill>
                <a:latin typeface="Arial"/>
                <a:ea typeface="Arial"/>
                <a:cs typeface="Arial"/>
                <a:sym typeface="Arial"/>
              </a:rPr>
              <a:t>Internet Of Things</a:t>
            </a:r>
            <a:endParaRPr/>
          </a:p>
        </p:txBody>
      </p:sp>
      <p:sp>
        <p:nvSpPr>
          <p:cNvPr id="60" name="Google Shape;60;p1"/>
          <p:cNvSpPr txBox="1"/>
          <p:nvPr>
            <p:ph idx="1" type="subTitle"/>
          </p:nvPr>
        </p:nvSpPr>
        <p:spPr>
          <a:xfrm>
            <a:off x="549275" y="3108325"/>
            <a:ext cx="8855075" cy="5145087"/>
          </a:xfrm>
          <a:prstGeom prst="rect">
            <a:avLst/>
          </a:prstGeom>
          <a:noFill/>
          <a:ln>
            <a:noFill/>
          </a:ln>
        </p:spPr>
        <p:txBody>
          <a:bodyPr anchorCtr="0" anchor="ctr" bIns="0" lIns="0" spcFirstLastPara="1" rIns="0" wrap="square" tIns="0">
            <a:noAutofit/>
          </a:bodyPr>
          <a:lstStyle/>
          <a:p>
            <a:pPr indent="-339725" lvl="0" marL="342900" marR="0" rtl="0" algn="ctr">
              <a:lnSpc>
                <a:spcPct val="93000"/>
              </a:lnSpc>
              <a:spcBef>
                <a:spcPts val="0"/>
              </a:spcBef>
              <a:spcAft>
                <a:spcPts val="0"/>
              </a:spcAft>
              <a:buClr>
                <a:srgbClr val="280099"/>
              </a:buClr>
              <a:buSzPts val="3200"/>
              <a:buFont typeface="Arial"/>
              <a:buNone/>
            </a:pPr>
            <a:r>
              <a:rPr b="0" i="0" lang="en-US" sz="3200" u="none" cap="none" strike="noStrike">
                <a:solidFill>
                  <a:srgbClr val="280099"/>
                </a:solidFill>
                <a:latin typeface="Arial"/>
                <a:ea typeface="Arial"/>
                <a:cs typeface="Arial"/>
                <a:sym typeface="Arial"/>
              </a:rPr>
              <a:t>Paul Schragger</a:t>
            </a:r>
            <a:endParaRPr/>
          </a:p>
          <a:p>
            <a:pPr indent="-339725" lvl="0" marL="342900" marR="0" rtl="0" algn="ctr">
              <a:lnSpc>
                <a:spcPct val="93000"/>
              </a:lnSpc>
              <a:spcBef>
                <a:spcPts val="0"/>
              </a:spcBef>
              <a:spcAft>
                <a:spcPts val="0"/>
              </a:spcAft>
              <a:buClr>
                <a:srgbClr val="280099"/>
              </a:buClr>
              <a:buSzPts val="3200"/>
              <a:buFont typeface="Arial"/>
              <a:buNone/>
            </a:pPr>
            <a:r>
              <a:rPr b="0" i="0" lang="en-US" sz="3200" u="none" cap="none" strike="noStrike">
                <a:solidFill>
                  <a:srgbClr val="280099"/>
                </a:solidFill>
                <a:latin typeface="Arial"/>
                <a:ea typeface="Arial"/>
                <a:cs typeface="Arial"/>
                <a:sym typeface="Arial"/>
              </a:rPr>
              <a:t>Villanova University</a:t>
            </a:r>
            <a:endParaRPr b="0" i="0" sz="3200" u="none" cap="none" strike="noStrike">
              <a:solidFill>
                <a:srgbClr val="280099"/>
              </a:solidFill>
              <a:latin typeface="Arial"/>
              <a:ea typeface="Arial"/>
              <a:cs typeface="Arial"/>
              <a:sym typeface="Arial"/>
            </a:endParaRPr>
          </a:p>
          <a:p>
            <a:pPr indent="-339725" lvl="0" marL="342900" marR="0" rtl="0" algn="ctr">
              <a:lnSpc>
                <a:spcPct val="93000"/>
              </a:lnSpc>
              <a:spcBef>
                <a:spcPts val="0"/>
              </a:spcBef>
              <a:spcAft>
                <a:spcPts val="0"/>
              </a:spcAft>
              <a:buClr>
                <a:srgbClr val="280099"/>
              </a:buClr>
              <a:buSzPts val="3200"/>
              <a:buFont typeface="Arial"/>
              <a:buNone/>
            </a:pPr>
            <a:r>
              <a:rPr lang="en-US">
                <a:solidFill>
                  <a:srgbClr val="280099"/>
                </a:solidFill>
              </a:rPr>
              <a:t>Fall 2022</a:t>
            </a:r>
            <a:endParaRPr>
              <a:solidFill>
                <a:srgbClr val="280099"/>
              </a:solidFill>
            </a:endParaRPr>
          </a:p>
        </p:txBody>
      </p:sp>
      <p:sp>
        <p:nvSpPr>
          <p:cNvPr id="61" name="Google Shape;61;p1"/>
          <p:cNvSpPr txBox="1"/>
          <p:nvPr/>
        </p:nvSpPr>
        <p:spPr>
          <a:xfrm>
            <a:off x="503237" y="301625"/>
            <a:ext cx="9070975" cy="1262062"/>
          </a:xfrm>
          <a:prstGeom prst="rect">
            <a:avLst/>
          </a:prstGeom>
          <a:noFill/>
          <a:ln>
            <a:noFill/>
          </a:ln>
        </p:spPr>
        <p:txBody>
          <a:bodyPr anchorCtr="0" anchor="ctr" bIns="0" lIns="0" spcFirstLastPara="1" rIns="0" wrap="square" tIns="36000">
            <a:noAutofit/>
          </a:bodyPr>
          <a:lstStyle/>
          <a:p>
            <a:pPr indent="0" lvl="0" marL="0" marR="0" rtl="0" algn="ctr">
              <a:lnSpc>
                <a:spcPct val="93000"/>
              </a:lnSpc>
              <a:spcBef>
                <a:spcPts val="0"/>
              </a:spcBef>
              <a:spcAft>
                <a:spcPts val="0"/>
              </a:spcAft>
              <a:buClr>
                <a:srgbClr val="280099"/>
              </a:buClr>
              <a:buSzPts val="4100"/>
              <a:buFont typeface="Arial"/>
              <a:buNone/>
            </a:pPr>
            <a:r>
              <a:rPr b="0" i="0" lang="en-US" sz="4100" u="none" cap="none" strike="noStrike">
                <a:solidFill>
                  <a:srgbClr val="280099"/>
                </a:solidFill>
                <a:latin typeface="Arial"/>
                <a:ea typeface="Arial"/>
                <a:cs typeface="Arial"/>
                <a:sym typeface="Arial"/>
              </a:rPr>
              <a:t>Internet Of Things</a:t>
            </a:r>
            <a:endParaRPr b="0" i="0" sz="1400" u="none" cap="none" strike="noStrike">
              <a:solidFill>
                <a:srgbClr val="000000"/>
              </a:solidFill>
              <a:latin typeface="Arial"/>
              <a:ea typeface="Arial"/>
              <a:cs typeface="Arial"/>
              <a:sym typeface="Arial"/>
            </a:endParaRPr>
          </a:p>
        </p:txBody>
      </p:sp>
      <p:sp>
        <p:nvSpPr>
          <p:cNvPr id="62" name="Google Shape;62;p1"/>
          <p:cNvSpPr txBox="1"/>
          <p:nvPr/>
        </p:nvSpPr>
        <p:spPr>
          <a:xfrm>
            <a:off x="720725" y="2212975"/>
            <a:ext cx="9070975" cy="1262062"/>
          </a:xfrm>
          <a:prstGeom prst="rect">
            <a:avLst/>
          </a:prstGeom>
          <a:noFill/>
          <a:ln>
            <a:noFill/>
          </a:ln>
        </p:spPr>
        <p:txBody>
          <a:bodyPr anchorCtr="0" anchor="ctr" bIns="0" lIns="0" spcFirstLastPara="1" rIns="0" wrap="square" tIns="36000">
            <a:noAutofit/>
          </a:bodyPr>
          <a:lstStyle/>
          <a:p>
            <a:pPr indent="0" lvl="0" marL="0" marR="0" rtl="0" algn="ctr">
              <a:lnSpc>
                <a:spcPct val="93000"/>
              </a:lnSpc>
              <a:spcBef>
                <a:spcPts val="0"/>
              </a:spcBef>
              <a:spcAft>
                <a:spcPts val="0"/>
              </a:spcAft>
              <a:buClr>
                <a:srgbClr val="280099"/>
              </a:buClr>
              <a:buSzPts val="4100"/>
              <a:buFont typeface="Arial"/>
              <a:buNone/>
            </a:pPr>
            <a:r>
              <a:rPr b="0" i="0" lang="en-US" sz="4100" u="none" cap="none" strike="noStrike">
                <a:solidFill>
                  <a:srgbClr val="280099"/>
                </a:solidFill>
                <a:latin typeface="Arial"/>
                <a:ea typeface="Arial"/>
                <a:cs typeface="Arial"/>
                <a:sym typeface="Arial"/>
              </a:rPr>
              <a:t>Introduction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8"/>
          <p:cNvSpPr txBox="1"/>
          <p:nvPr>
            <p:ph type="title"/>
          </p:nvPr>
        </p:nvSpPr>
        <p:spPr>
          <a:xfrm>
            <a:off x="503237" y="301625"/>
            <a:ext cx="9066300" cy="1257300"/>
          </a:xfrm>
          <a:prstGeom prst="rect">
            <a:avLst/>
          </a:prstGeom>
          <a:noFill/>
          <a:ln>
            <a:noFill/>
          </a:ln>
        </p:spPr>
        <p:txBody>
          <a:bodyPr anchorCtr="0" anchor="ctr" bIns="0" lIns="0" spcFirstLastPara="1" rIns="0" wrap="square" tIns="3600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Preliminary Discussion</a:t>
            </a:r>
            <a:endParaRPr/>
          </a:p>
        </p:txBody>
      </p:sp>
      <p:sp>
        <p:nvSpPr>
          <p:cNvPr id="131" name="Google Shape;131;p8"/>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323850" lvl="0" marL="428625" marR="0" rtl="0" algn="l">
              <a:lnSpc>
                <a:spcPct val="93000"/>
              </a:lnSpc>
              <a:spcBef>
                <a:spcPts val="0"/>
              </a:spcBef>
              <a:spcAft>
                <a:spcPts val="0"/>
              </a:spcAft>
              <a:buClr>
                <a:srgbClr val="FF6633"/>
              </a:buClr>
              <a:buSzPts val="1440"/>
              <a:buFont typeface="Noto Sans Symbols"/>
              <a:buChar char="●"/>
            </a:pPr>
            <a:r>
              <a:rPr b="0" i="0" lang="en-US" sz="3200" u="none">
                <a:solidFill>
                  <a:srgbClr val="B80047"/>
                </a:solidFill>
                <a:latin typeface="Arial"/>
                <a:ea typeface="Arial"/>
                <a:cs typeface="Arial"/>
                <a:sym typeface="Arial"/>
              </a:rPr>
              <a:t>Data</a:t>
            </a:r>
            <a:r>
              <a:rPr b="0" i="0" lang="en-US" sz="3200" u="none">
                <a:solidFill>
                  <a:srgbClr val="000080"/>
                </a:solidFill>
                <a:latin typeface="Arial"/>
                <a:ea typeface="Arial"/>
                <a:cs typeface="Arial"/>
                <a:sym typeface="Arial"/>
              </a:rPr>
              <a:t> – Raw unprocessed data from IOT devices</a:t>
            </a:r>
            <a:endParaRPr/>
          </a:p>
          <a:p>
            <a:pPr indent="-323850" lvl="0" marL="428625" marR="0" rtl="0" algn="l">
              <a:lnSpc>
                <a:spcPct val="93000"/>
              </a:lnSpc>
              <a:spcBef>
                <a:spcPts val="1400"/>
              </a:spcBef>
              <a:spcAft>
                <a:spcPts val="0"/>
              </a:spcAft>
              <a:buClr>
                <a:srgbClr val="FF6633"/>
              </a:buClr>
              <a:buSzPts val="1440"/>
              <a:buFont typeface="Noto Sans Symbols"/>
              <a:buChar char="●"/>
            </a:pPr>
            <a:r>
              <a:rPr b="0" i="0" lang="en-US" sz="3200" u="none">
                <a:solidFill>
                  <a:srgbClr val="B80047"/>
                </a:solidFill>
                <a:latin typeface="Arial"/>
                <a:ea typeface="Arial"/>
                <a:cs typeface="Arial"/>
                <a:sym typeface="Arial"/>
              </a:rPr>
              <a:t>Information</a:t>
            </a:r>
            <a:r>
              <a:rPr b="0" i="0" lang="en-US" sz="3200" u="none">
                <a:solidFill>
                  <a:srgbClr val="000080"/>
                </a:solidFill>
                <a:latin typeface="Arial"/>
                <a:ea typeface="Arial"/>
                <a:cs typeface="Arial"/>
                <a:sym typeface="Arial"/>
              </a:rPr>
              <a:t> – inferred from data by filtering, processing, categorizing, condensing, and contextualizing</a:t>
            </a:r>
            <a:endParaRPr/>
          </a:p>
          <a:p>
            <a:pPr indent="-323850" lvl="0" marL="428625" marR="0" rtl="0" algn="l">
              <a:lnSpc>
                <a:spcPct val="93000"/>
              </a:lnSpc>
              <a:spcBef>
                <a:spcPts val="1400"/>
              </a:spcBef>
              <a:spcAft>
                <a:spcPts val="0"/>
              </a:spcAft>
              <a:buClr>
                <a:srgbClr val="FF6633"/>
              </a:buClr>
              <a:buSzPts val="1440"/>
              <a:buFont typeface="Noto Sans Symbols"/>
              <a:buChar char="●"/>
            </a:pPr>
            <a:r>
              <a:rPr b="0" i="0" lang="en-US" sz="3200" u="none">
                <a:solidFill>
                  <a:srgbClr val="B80047"/>
                </a:solidFill>
                <a:latin typeface="Arial"/>
                <a:ea typeface="Arial"/>
                <a:cs typeface="Arial"/>
                <a:sym typeface="Arial"/>
              </a:rPr>
              <a:t>Knowledge</a:t>
            </a:r>
            <a:r>
              <a:rPr b="0" i="0" lang="en-US" sz="3200" u="none">
                <a:solidFill>
                  <a:srgbClr val="000080"/>
                </a:solidFill>
                <a:latin typeface="Arial"/>
                <a:ea typeface="Arial"/>
                <a:cs typeface="Arial"/>
                <a:sym typeface="Arial"/>
              </a:rPr>
              <a:t> – inferred from information by organizing, and structuring, and then put into action to achieve specific objectives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p9"/>
          <p:cNvSpPr txBox="1"/>
          <p:nvPr>
            <p:ph type="title"/>
          </p:nvPr>
        </p:nvSpPr>
        <p:spPr>
          <a:xfrm>
            <a:off x="503237" y="301625"/>
            <a:ext cx="9066300" cy="1257300"/>
          </a:xfrm>
          <a:prstGeom prst="rect">
            <a:avLst/>
          </a:prstGeom>
          <a:noFill/>
          <a:ln>
            <a:noFill/>
          </a:ln>
        </p:spPr>
        <p:txBody>
          <a:bodyPr anchorCtr="0" anchor="ctr" bIns="0" lIns="0" spcFirstLastPara="1" rIns="0" wrap="square" tIns="36000">
            <a:noAutofit/>
          </a:bodyPr>
          <a:lstStyle/>
          <a:p>
            <a:pPr indent="0" lvl="0" marL="0" rtl="0" algn="ctr">
              <a:lnSpc>
                <a:spcPct val="93000"/>
              </a:lnSpc>
              <a:spcBef>
                <a:spcPts val="0"/>
              </a:spcBef>
              <a:spcAft>
                <a:spcPts val="0"/>
              </a:spcAft>
              <a:buClr>
                <a:srgbClr val="280099"/>
              </a:buClr>
              <a:buSzPts val="4100"/>
              <a:buFont typeface="Arial"/>
              <a:buNone/>
            </a:pPr>
            <a:r>
              <a:rPr lang="en-US"/>
              <a:t>Sample </a:t>
            </a:r>
            <a:r>
              <a:rPr b="0" i="0" lang="en-US" sz="4100" u="none">
                <a:solidFill>
                  <a:srgbClr val="280099"/>
                </a:solidFill>
                <a:latin typeface="Arial"/>
                <a:ea typeface="Arial"/>
                <a:cs typeface="Arial"/>
                <a:sym typeface="Arial"/>
              </a:rPr>
              <a:t>Application Domains of IOT</a:t>
            </a:r>
            <a:endParaRPr/>
          </a:p>
        </p:txBody>
      </p:sp>
      <p:sp>
        <p:nvSpPr>
          <p:cNvPr id="138" name="Google Shape;138;p9"/>
          <p:cNvSpPr txBox="1"/>
          <p:nvPr>
            <p:ph idx="1" type="body"/>
          </p:nvPr>
        </p:nvSpPr>
        <p:spPr>
          <a:xfrm>
            <a:off x="719225" y="1361262"/>
            <a:ext cx="8850300" cy="4135500"/>
          </a:xfrm>
          <a:prstGeom prst="rect">
            <a:avLst/>
          </a:prstGeom>
          <a:noFill/>
          <a:ln>
            <a:noFill/>
          </a:ln>
        </p:spPr>
        <p:txBody>
          <a:bodyPr anchorCtr="0" anchor="t" bIns="0" lIns="0" spcFirstLastPara="1" rIns="0" wrap="square" tIns="28075">
            <a:noAutofit/>
          </a:bodyPr>
          <a:lstStyle/>
          <a:p>
            <a:pPr indent="-323850" lvl="0" marL="428625" marR="0" rtl="0" algn="l">
              <a:lnSpc>
                <a:spcPct val="93000"/>
              </a:lnSpc>
              <a:spcBef>
                <a:spcPts val="0"/>
              </a:spcBef>
              <a:spcAft>
                <a:spcPts val="0"/>
              </a:spcAft>
              <a:buClr>
                <a:srgbClr val="FF6633"/>
              </a:buClr>
              <a:buSzPts val="1440"/>
              <a:buFont typeface="Noto Sans Symbols"/>
              <a:buChar char="●"/>
            </a:pPr>
            <a:r>
              <a:rPr b="0" i="0" lang="en-US" sz="3200" u="none">
                <a:solidFill>
                  <a:srgbClr val="000080"/>
                </a:solidFill>
                <a:latin typeface="Arial"/>
                <a:ea typeface="Arial"/>
                <a:cs typeface="Arial"/>
                <a:sym typeface="Arial"/>
              </a:rPr>
              <a:t>Home</a:t>
            </a:r>
            <a:endParaRPr/>
          </a:p>
          <a:p>
            <a:pPr indent="-323850" lvl="0" marL="428625" marR="0" rtl="0" algn="l">
              <a:lnSpc>
                <a:spcPct val="93000"/>
              </a:lnSpc>
              <a:spcBef>
                <a:spcPts val="1400"/>
              </a:spcBef>
              <a:spcAft>
                <a:spcPts val="0"/>
              </a:spcAft>
              <a:buClr>
                <a:srgbClr val="FF6633"/>
              </a:buClr>
              <a:buSzPts val="1440"/>
              <a:buFont typeface="Noto Sans Symbols"/>
              <a:buChar char="●"/>
            </a:pPr>
            <a:r>
              <a:rPr b="0" i="0" lang="en-US" sz="3200" u="none">
                <a:solidFill>
                  <a:srgbClr val="000080"/>
                </a:solidFill>
                <a:latin typeface="Arial"/>
                <a:ea typeface="Arial"/>
                <a:cs typeface="Arial"/>
                <a:sym typeface="Arial"/>
              </a:rPr>
              <a:t>Cities</a:t>
            </a:r>
            <a:endParaRPr/>
          </a:p>
          <a:p>
            <a:pPr indent="-323850" lvl="0" marL="428625" marR="0" rtl="0" algn="l">
              <a:lnSpc>
                <a:spcPct val="93000"/>
              </a:lnSpc>
              <a:spcBef>
                <a:spcPts val="1400"/>
              </a:spcBef>
              <a:spcAft>
                <a:spcPts val="0"/>
              </a:spcAft>
              <a:buClr>
                <a:srgbClr val="FF6633"/>
              </a:buClr>
              <a:buSzPts val="1440"/>
              <a:buFont typeface="Noto Sans Symbols"/>
              <a:buChar char="●"/>
            </a:pPr>
            <a:r>
              <a:rPr b="0" i="0" lang="en-US" sz="3200" u="none">
                <a:solidFill>
                  <a:srgbClr val="000080"/>
                </a:solidFill>
                <a:latin typeface="Arial"/>
                <a:ea typeface="Arial"/>
                <a:cs typeface="Arial"/>
                <a:sym typeface="Arial"/>
              </a:rPr>
              <a:t>Environment</a:t>
            </a:r>
            <a:endParaRPr/>
          </a:p>
          <a:p>
            <a:pPr indent="-323850" lvl="0" marL="428625" marR="0" rtl="0" algn="l">
              <a:lnSpc>
                <a:spcPct val="93000"/>
              </a:lnSpc>
              <a:spcBef>
                <a:spcPts val="1400"/>
              </a:spcBef>
              <a:spcAft>
                <a:spcPts val="0"/>
              </a:spcAft>
              <a:buClr>
                <a:srgbClr val="FF6633"/>
              </a:buClr>
              <a:buSzPts val="1440"/>
              <a:buFont typeface="Noto Sans Symbols"/>
              <a:buChar char="●"/>
            </a:pPr>
            <a:r>
              <a:rPr b="0" i="0" lang="en-US" sz="3200" u="none">
                <a:solidFill>
                  <a:srgbClr val="000080"/>
                </a:solidFill>
                <a:latin typeface="Arial"/>
                <a:ea typeface="Arial"/>
                <a:cs typeface="Arial"/>
                <a:sym typeface="Arial"/>
              </a:rPr>
              <a:t>Energy</a:t>
            </a:r>
            <a:endParaRPr/>
          </a:p>
          <a:p>
            <a:pPr indent="-323850" lvl="0" marL="428625" marR="0" rtl="0" algn="l">
              <a:lnSpc>
                <a:spcPct val="93000"/>
              </a:lnSpc>
              <a:spcBef>
                <a:spcPts val="1400"/>
              </a:spcBef>
              <a:spcAft>
                <a:spcPts val="0"/>
              </a:spcAft>
              <a:buClr>
                <a:srgbClr val="FF6633"/>
              </a:buClr>
              <a:buSzPts val="1440"/>
              <a:buFont typeface="Noto Sans Symbols"/>
              <a:buChar char="●"/>
            </a:pPr>
            <a:r>
              <a:rPr b="0" i="0" lang="en-US" sz="3200" u="none">
                <a:solidFill>
                  <a:srgbClr val="000080"/>
                </a:solidFill>
                <a:latin typeface="Arial"/>
                <a:ea typeface="Arial"/>
                <a:cs typeface="Arial"/>
                <a:sym typeface="Arial"/>
              </a:rPr>
              <a:t>Retail</a:t>
            </a:r>
            <a:endParaRPr/>
          </a:p>
          <a:p>
            <a:pPr indent="-323850" lvl="0" marL="428625" marR="0" rtl="0" algn="l">
              <a:lnSpc>
                <a:spcPct val="93000"/>
              </a:lnSpc>
              <a:spcBef>
                <a:spcPts val="1400"/>
              </a:spcBef>
              <a:spcAft>
                <a:spcPts val="0"/>
              </a:spcAft>
              <a:buClr>
                <a:srgbClr val="FF6633"/>
              </a:buClr>
              <a:buSzPts val="1440"/>
              <a:buFont typeface="Noto Sans Symbols"/>
              <a:buChar char="●"/>
            </a:pPr>
            <a:r>
              <a:rPr b="0" i="0" lang="en-US" sz="3200" u="none">
                <a:solidFill>
                  <a:srgbClr val="000080"/>
                </a:solidFill>
                <a:latin typeface="Arial"/>
                <a:ea typeface="Arial"/>
                <a:cs typeface="Arial"/>
                <a:sym typeface="Arial"/>
              </a:rPr>
              <a:t>Logistics</a:t>
            </a:r>
            <a:endParaRPr/>
          </a:p>
          <a:p>
            <a:pPr indent="-323850" lvl="0" marL="428625" marR="0" rtl="0" algn="l">
              <a:lnSpc>
                <a:spcPct val="93000"/>
              </a:lnSpc>
              <a:spcBef>
                <a:spcPts val="1400"/>
              </a:spcBef>
              <a:spcAft>
                <a:spcPts val="0"/>
              </a:spcAft>
              <a:buClr>
                <a:srgbClr val="FF6633"/>
              </a:buClr>
              <a:buSzPts val="1440"/>
              <a:buFont typeface="Noto Sans Symbols"/>
              <a:buChar char="●"/>
            </a:pPr>
            <a:r>
              <a:rPr b="0" i="0" lang="en-US" sz="3200" u="none">
                <a:solidFill>
                  <a:srgbClr val="000080"/>
                </a:solidFill>
                <a:latin typeface="Arial"/>
                <a:ea typeface="Arial"/>
                <a:cs typeface="Arial"/>
                <a:sym typeface="Arial"/>
              </a:rPr>
              <a:t>Agriculture</a:t>
            </a:r>
            <a:endParaRPr/>
          </a:p>
          <a:p>
            <a:pPr indent="-323850" lvl="0" marL="428625" marR="0" rtl="0" algn="l">
              <a:lnSpc>
                <a:spcPct val="93000"/>
              </a:lnSpc>
              <a:spcBef>
                <a:spcPts val="1400"/>
              </a:spcBef>
              <a:spcAft>
                <a:spcPts val="0"/>
              </a:spcAft>
              <a:buClr>
                <a:srgbClr val="FF6633"/>
              </a:buClr>
              <a:buSzPts val="1440"/>
              <a:buFont typeface="Noto Sans Symbols"/>
              <a:buChar char="●"/>
            </a:pPr>
            <a:r>
              <a:rPr b="0" i="0" lang="en-US" sz="3200" u="none">
                <a:solidFill>
                  <a:srgbClr val="000080"/>
                </a:solidFill>
                <a:latin typeface="Arial"/>
                <a:ea typeface="Arial"/>
                <a:cs typeface="Arial"/>
                <a:sym typeface="Arial"/>
              </a:rPr>
              <a:t>Industry</a:t>
            </a:r>
            <a:endParaRPr/>
          </a:p>
          <a:p>
            <a:pPr indent="-323850" lvl="0" marL="428625" marR="0" rtl="0" algn="l">
              <a:lnSpc>
                <a:spcPct val="93000"/>
              </a:lnSpc>
              <a:spcBef>
                <a:spcPts val="1400"/>
              </a:spcBef>
              <a:spcAft>
                <a:spcPts val="0"/>
              </a:spcAft>
              <a:buClr>
                <a:srgbClr val="FF6633"/>
              </a:buClr>
              <a:buSzPts val="1440"/>
              <a:buFont typeface="Noto Sans Symbols"/>
              <a:buChar char="●"/>
            </a:pPr>
            <a:r>
              <a:rPr b="0" i="0" lang="en-US" sz="3200" u="none">
                <a:solidFill>
                  <a:srgbClr val="000080"/>
                </a:solidFill>
                <a:latin typeface="Arial"/>
                <a:ea typeface="Arial"/>
                <a:cs typeface="Arial"/>
                <a:sym typeface="Arial"/>
              </a:rPr>
              <a:t>Health &amp; Lifestyle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2" name="Shape 142"/>
        <p:cNvGrpSpPr/>
        <p:nvPr/>
      </p:nvGrpSpPr>
      <p:grpSpPr>
        <a:xfrm>
          <a:off x="0" y="0"/>
          <a:ext cx="0" cy="0"/>
          <a:chOff x="0" y="0"/>
          <a:chExt cx="0" cy="0"/>
        </a:xfrm>
      </p:grpSpPr>
      <p:sp>
        <p:nvSpPr>
          <p:cNvPr id="143" name="Google Shape;143;p10"/>
          <p:cNvSpPr txBox="1"/>
          <p:nvPr>
            <p:ph type="title"/>
          </p:nvPr>
        </p:nvSpPr>
        <p:spPr>
          <a:xfrm>
            <a:off x="503237" y="301625"/>
            <a:ext cx="9066300" cy="1257300"/>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Welcome to the current state of </a:t>
            </a:r>
            <a:br>
              <a:rPr b="0" i="0" lang="en-US" sz="4100" u="none">
                <a:solidFill>
                  <a:srgbClr val="280099"/>
                </a:solidFill>
                <a:latin typeface="Arial"/>
                <a:ea typeface="Arial"/>
                <a:cs typeface="Arial"/>
                <a:sym typeface="Arial"/>
              </a:rPr>
            </a:br>
            <a:r>
              <a:rPr b="0" i="0" lang="en-US" sz="4100" u="none">
                <a:solidFill>
                  <a:srgbClr val="280099"/>
                </a:solidFill>
                <a:latin typeface="Arial"/>
                <a:ea typeface="Arial"/>
                <a:cs typeface="Arial"/>
                <a:sym typeface="Arial"/>
              </a:rPr>
              <a:t>IOT Front</a:t>
            </a:r>
            <a:endParaRPr/>
          </a:p>
        </p:txBody>
      </p:sp>
      <p:sp>
        <p:nvSpPr>
          <p:cNvPr id="144" name="Google Shape;144;p10"/>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341312" lvl="0" marL="342900" marR="0" rtl="0" algn="l">
              <a:lnSpc>
                <a:spcPct val="93000"/>
              </a:lnSpc>
              <a:spcBef>
                <a:spcPts val="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Reference Architectures</a:t>
            </a:r>
            <a:endParaRPr/>
          </a:p>
          <a:p>
            <a:pPr indent="-341312" lvl="0" marL="342900" marR="0" rtl="0" algn="l">
              <a:lnSpc>
                <a:spcPct val="93000"/>
              </a:lnSpc>
              <a:spcBef>
                <a:spcPts val="140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IOT platforms</a:t>
            </a:r>
            <a:endParaRPr b="0" i="0" sz="3200" u="none">
              <a:solidFill>
                <a:srgbClr val="000080"/>
              </a:solidFill>
              <a:latin typeface="Arial"/>
              <a:ea typeface="Arial"/>
              <a:cs typeface="Arial"/>
              <a:sym typeface="Arial"/>
            </a:endParaRPr>
          </a:p>
          <a:p>
            <a:pPr indent="-341312" lvl="0" marL="342900" marR="0" rtl="0" algn="l">
              <a:lnSpc>
                <a:spcPct val="93000"/>
              </a:lnSpc>
              <a:spcBef>
                <a:spcPts val="1400"/>
              </a:spcBef>
              <a:spcAft>
                <a:spcPts val="0"/>
              </a:spcAft>
              <a:buClr>
                <a:srgbClr val="000080"/>
              </a:buClr>
              <a:buSzPts val="3200"/>
              <a:buFont typeface="Arial"/>
              <a:buNone/>
            </a:pPr>
            <a:r>
              <a:rPr lang="en-US"/>
              <a:t>IOT Security</a:t>
            </a:r>
            <a:endParaRPr/>
          </a:p>
          <a:p>
            <a:pPr indent="-341312" lvl="0" marL="342900" marR="0" rtl="0" algn="l">
              <a:lnSpc>
                <a:spcPct val="93000"/>
              </a:lnSpc>
              <a:spcBef>
                <a:spcPts val="1400"/>
              </a:spcBef>
              <a:spcAft>
                <a:spcPts val="0"/>
              </a:spcAft>
              <a:buClr>
                <a:srgbClr val="000080"/>
              </a:buClr>
              <a:buSzPts val="3200"/>
              <a:buFont typeface="Arial"/>
              <a:buNone/>
            </a:pPr>
            <a:r>
              <a:rPr lang="en-US"/>
              <a:t>Edgecomputing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44d0a398a3_0_0"/>
          <p:cNvSpPr txBox="1"/>
          <p:nvPr>
            <p:ph type="title"/>
          </p:nvPr>
        </p:nvSpPr>
        <p:spPr>
          <a:xfrm>
            <a:off x="503237" y="301625"/>
            <a:ext cx="9066300" cy="1257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US"/>
              <a:t>Simple Five Layer IOT Architecture</a:t>
            </a:r>
            <a:endParaRPr/>
          </a:p>
        </p:txBody>
      </p:sp>
      <p:sp>
        <p:nvSpPr>
          <p:cNvPr id="152" name="Google Shape;152;g144d0a398a3_0_0"/>
          <p:cNvSpPr txBox="1"/>
          <p:nvPr>
            <p:ph idx="1" type="body"/>
          </p:nvPr>
        </p:nvSpPr>
        <p:spPr>
          <a:xfrm>
            <a:off x="720725" y="1979612"/>
            <a:ext cx="8850300" cy="4135500"/>
          </a:xfrm>
          <a:prstGeom prst="rect">
            <a:avLst/>
          </a:prstGeom>
        </p:spPr>
        <p:txBody>
          <a:bodyPr anchorCtr="0" anchor="t" bIns="0" lIns="0" spcFirstLastPara="1" rIns="0" wrap="square" tIns="28075">
            <a:noAutofit/>
          </a:bodyPr>
          <a:lstStyle/>
          <a:p>
            <a:pPr indent="0" lvl="0" marL="0" rtl="0" algn="l">
              <a:spcBef>
                <a:spcPts val="0"/>
              </a:spcBef>
              <a:spcAft>
                <a:spcPts val="0"/>
              </a:spcAft>
              <a:buNone/>
            </a:pPr>
            <a:r>
              <a:t/>
            </a:r>
            <a:endParaRPr/>
          </a:p>
        </p:txBody>
      </p:sp>
      <p:sp>
        <p:nvSpPr>
          <p:cNvPr id="153" name="Google Shape;153;g144d0a398a3_0_0"/>
          <p:cNvSpPr/>
          <p:nvPr/>
        </p:nvSpPr>
        <p:spPr>
          <a:xfrm>
            <a:off x="1331525" y="4760550"/>
            <a:ext cx="6697500" cy="5421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000"/>
              <a:t>Perception  | Physical Sensor devices</a:t>
            </a:r>
            <a:endParaRPr sz="2000"/>
          </a:p>
        </p:txBody>
      </p:sp>
      <p:sp>
        <p:nvSpPr>
          <p:cNvPr id="154" name="Google Shape;154;g144d0a398a3_0_0"/>
          <p:cNvSpPr/>
          <p:nvPr/>
        </p:nvSpPr>
        <p:spPr>
          <a:xfrm>
            <a:off x="1331525" y="4218450"/>
            <a:ext cx="6697500" cy="5421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000"/>
              <a:t>Transport    | Network interconnect </a:t>
            </a:r>
            <a:endParaRPr sz="2000"/>
          </a:p>
          <a:p>
            <a:pPr indent="0" lvl="0" marL="0" rtl="0" algn="l">
              <a:spcBef>
                <a:spcPts val="0"/>
              </a:spcBef>
              <a:spcAft>
                <a:spcPts val="0"/>
              </a:spcAft>
              <a:buNone/>
            </a:pPr>
            <a:r>
              <a:rPr lang="en-US" sz="2000"/>
              <a:t>                   | technology</a:t>
            </a:r>
            <a:endParaRPr sz="2000"/>
          </a:p>
        </p:txBody>
      </p:sp>
      <p:sp>
        <p:nvSpPr>
          <p:cNvPr id="155" name="Google Shape;155;g144d0a398a3_0_0"/>
          <p:cNvSpPr/>
          <p:nvPr/>
        </p:nvSpPr>
        <p:spPr>
          <a:xfrm>
            <a:off x="1331525" y="3676350"/>
            <a:ext cx="6697500" cy="5421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000"/>
              <a:t>Perception  | Transformational and   </a:t>
            </a:r>
            <a:endParaRPr sz="2000"/>
          </a:p>
          <a:p>
            <a:pPr indent="0" lvl="0" marL="0" rtl="0" algn="l">
              <a:spcBef>
                <a:spcPts val="0"/>
              </a:spcBef>
              <a:spcAft>
                <a:spcPts val="0"/>
              </a:spcAft>
              <a:buNone/>
            </a:pPr>
            <a:r>
              <a:rPr lang="en-US" sz="2000"/>
              <a:t>                   | alerting functions</a:t>
            </a:r>
            <a:endParaRPr sz="2000"/>
          </a:p>
        </p:txBody>
      </p:sp>
      <p:sp>
        <p:nvSpPr>
          <p:cNvPr id="156" name="Google Shape;156;g144d0a398a3_0_0"/>
          <p:cNvSpPr/>
          <p:nvPr/>
        </p:nvSpPr>
        <p:spPr>
          <a:xfrm>
            <a:off x="1331525" y="3157950"/>
            <a:ext cx="6697500" cy="5421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000"/>
              <a:t>Application  | Human interface</a:t>
            </a:r>
            <a:endParaRPr sz="2000"/>
          </a:p>
        </p:txBody>
      </p:sp>
      <p:sp>
        <p:nvSpPr>
          <p:cNvPr id="157" name="Google Shape;157;g144d0a398a3_0_0"/>
          <p:cNvSpPr/>
          <p:nvPr/>
        </p:nvSpPr>
        <p:spPr>
          <a:xfrm>
            <a:off x="1331525" y="2592150"/>
            <a:ext cx="6697500" cy="5421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900"/>
              <a:t>Business    | BI layer for decision makers </a:t>
            </a:r>
            <a:endParaRPr sz="1900"/>
          </a:p>
        </p:txBody>
      </p:sp>
      <p:sp>
        <p:nvSpPr>
          <p:cNvPr id="158" name="Google Shape;158;g144d0a398a3_0_0"/>
          <p:cNvSpPr txBox="1"/>
          <p:nvPr/>
        </p:nvSpPr>
        <p:spPr>
          <a:xfrm>
            <a:off x="1253150" y="5599725"/>
            <a:ext cx="72588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u="sng">
                <a:solidFill>
                  <a:schemeClr val="hlink"/>
                </a:solidFill>
                <a:hlinkClick r:id="rId3"/>
              </a:rPr>
              <a:t>https://www.celona.io/network-architecture/iot-architecture</a:t>
            </a:r>
            <a:endParaRPr sz="2000"/>
          </a:p>
          <a:p>
            <a:pPr indent="0" lvl="0" marL="0" rtl="0" algn="l">
              <a:spcBef>
                <a:spcPts val="0"/>
              </a:spcBef>
              <a:spcAft>
                <a:spcPts val="0"/>
              </a:spcAft>
              <a:buNone/>
            </a:pPr>
            <a:r>
              <a:t/>
            </a:r>
            <a:endParaRPr/>
          </a:p>
        </p:txBody>
      </p:sp>
      <p:sp>
        <p:nvSpPr>
          <p:cNvPr id="159" name="Google Shape;159;g144d0a398a3_0_0"/>
          <p:cNvSpPr txBox="1"/>
          <p:nvPr/>
        </p:nvSpPr>
        <p:spPr>
          <a:xfrm>
            <a:off x="1097150" y="1635750"/>
            <a:ext cx="5597100" cy="4617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500"/>
              </a:spcBef>
              <a:spcAft>
                <a:spcPts val="800"/>
              </a:spcAft>
              <a:buNone/>
            </a:pPr>
            <a:r>
              <a:t/>
            </a:r>
            <a:endParaRPr b="1" sz="1800">
              <a:solidFill>
                <a:srgbClr val="333333"/>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11"/>
          <p:cNvSpPr txBox="1"/>
          <p:nvPr>
            <p:ph type="title"/>
          </p:nvPr>
        </p:nvSpPr>
        <p:spPr>
          <a:xfrm>
            <a:off x="503237" y="301625"/>
            <a:ext cx="9066300" cy="1257300"/>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IOT Architecture</a:t>
            </a:r>
            <a:endParaRPr/>
          </a:p>
        </p:txBody>
      </p:sp>
      <p:pic>
        <p:nvPicPr>
          <p:cNvPr id="165" name="Google Shape;165;p11"/>
          <p:cNvPicPr preferRelativeResize="0"/>
          <p:nvPr/>
        </p:nvPicPr>
        <p:blipFill rotWithShape="1">
          <a:blip r:embed="rId4">
            <a:alphaModFix/>
          </a:blip>
          <a:srcRect b="0" l="0" r="0" t="0"/>
          <a:stretch/>
        </p:blipFill>
        <p:spPr>
          <a:xfrm>
            <a:off x="1463675" y="1773237"/>
            <a:ext cx="6686550" cy="4719637"/>
          </a:xfrm>
          <a:prstGeom prst="rect">
            <a:avLst/>
          </a:prstGeom>
          <a:noFill/>
          <a:ln>
            <a:noFill/>
          </a:ln>
        </p:spPr>
      </p:pic>
      <p:sp>
        <p:nvSpPr>
          <p:cNvPr id="166" name="Google Shape;166;p11"/>
          <p:cNvSpPr txBox="1"/>
          <p:nvPr/>
        </p:nvSpPr>
        <p:spPr>
          <a:xfrm>
            <a:off x="549275" y="6583362"/>
            <a:ext cx="8897937" cy="365125"/>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1800"/>
              <a:buFont typeface="Arial"/>
              <a:buNone/>
            </a:pPr>
            <a:r>
              <a:rPr b="0" i="0" lang="en-US" sz="1800" u="sng" cap="none" strike="noStrike">
                <a:solidFill>
                  <a:schemeClr val="hlink"/>
                </a:solidFill>
                <a:latin typeface="Arial"/>
                <a:ea typeface="Arial"/>
                <a:cs typeface="Arial"/>
                <a:sym typeface="Arial"/>
                <a:hlinkClick r:id="rId5"/>
              </a:rPr>
              <a:t>http://wso2.com/wso2_resources/a-reference-architecture-for-the-internet-of-things.pdf</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0" name="Shape 170"/>
        <p:cNvGrpSpPr/>
        <p:nvPr/>
      </p:nvGrpSpPr>
      <p:grpSpPr>
        <a:xfrm>
          <a:off x="0" y="0"/>
          <a:ext cx="0" cy="0"/>
          <a:chOff x="0" y="0"/>
          <a:chExt cx="0" cy="0"/>
        </a:xfrm>
      </p:grpSpPr>
      <p:sp>
        <p:nvSpPr>
          <p:cNvPr id="171" name="Google Shape;171;p12"/>
          <p:cNvSpPr txBox="1"/>
          <p:nvPr>
            <p:ph type="title"/>
          </p:nvPr>
        </p:nvSpPr>
        <p:spPr>
          <a:xfrm>
            <a:off x="503237" y="301625"/>
            <a:ext cx="9066300" cy="1257300"/>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IOT ARCH LAYERS</a:t>
            </a:r>
            <a:endParaRPr/>
          </a:p>
        </p:txBody>
      </p:sp>
      <p:sp>
        <p:nvSpPr>
          <p:cNvPr id="172" name="Google Shape;172;p12"/>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341312" lvl="0" marL="342900" marR="0" rtl="0" algn="l">
              <a:lnSpc>
                <a:spcPct val="93000"/>
              </a:lnSpc>
              <a:spcBef>
                <a:spcPts val="0"/>
              </a:spcBef>
              <a:spcAft>
                <a:spcPts val="0"/>
              </a:spcAft>
              <a:buClr>
                <a:srgbClr val="000080"/>
              </a:buClr>
              <a:buSzPts val="3200"/>
              <a:buFont typeface="Arial"/>
              <a:buNone/>
            </a:pPr>
            <a:r>
              <a:t/>
            </a:r>
            <a:endParaRPr b="0" i="0" sz="3200" u="none">
              <a:solidFill>
                <a:srgbClr val="000080"/>
              </a:solidFill>
              <a:latin typeface="Arial"/>
              <a:ea typeface="Arial"/>
              <a:cs typeface="Arial"/>
              <a:sym typeface="Arial"/>
            </a:endParaRPr>
          </a:p>
          <a:p>
            <a:pPr indent="-355600" lvl="0" marL="457200" marR="0" rtl="0" algn="l">
              <a:lnSpc>
                <a:spcPct val="93000"/>
              </a:lnSpc>
              <a:spcBef>
                <a:spcPts val="1400"/>
              </a:spcBef>
              <a:spcAft>
                <a:spcPts val="0"/>
              </a:spcAft>
              <a:buClr>
                <a:srgbClr val="000080"/>
              </a:buClr>
              <a:buSzPts val="2000"/>
              <a:buFont typeface="Arial"/>
              <a:buAutoNum type="arabicPeriod"/>
            </a:pPr>
            <a:r>
              <a:rPr b="0" i="0" lang="en-US" sz="2000" u="none">
                <a:solidFill>
                  <a:srgbClr val="000080"/>
                </a:solidFill>
                <a:latin typeface="Arial"/>
                <a:ea typeface="Arial"/>
                <a:cs typeface="Arial"/>
                <a:sym typeface="Arial"/>
              </a:rPr>
              <a:t>Client/external communications - Web/Portal, Dashboard, APIs</a:t>
            </a:r>
            <a:endParaRPr sz="2000"/>
          </a:p>
          <a:p>
            <a:pPr indent="-355600" lvl="0" marL="457200" marR="0" rtl="0" algn="l">
              <a:lnSpc>
                <a:spcPct val="93000"/>
              </a:lnSpc>
              <a:spcBef>
                <a:spcPts val="0"/>
              </a:spcBef>
              <a:spcAft>
                <a:spcPts val="0"/>
              </a:spcAft>
              <a:buClr>
                <a:srgbClr val="000080"/>
              </a:buClr>
              <a:buSzPts val="2000"/>
              <a:buFont typeface="Arial"/>
              <a:buAutoNum type="arabicPeriod"/>
            </a:pPr>
            <a:r>
              <a:rPr b="0" i="0" lang="en-US" sz="2000" u="none">
                <a:solidFill>
                  <a:srgbClr val="000080"/>
                </a:solidFill>
                <a:latin typeface="Arial"/>
                <a:ea typeface="Arial"/>
                <a:cs typeface="Arial"/>
                <a:sym typeface="Arial"/>
              </a:rPr>
              <a:t> Event processing and analytics (including data storage)</a:t>
            </a:r>
            <a:endParaRPr sz="2000"/>
          </a:p>
          <a:p>
            <a:pPr indent="-355600" lvl="0" marL="457200" marR="0" rtl="0" algn="l">
              <a:lnSpc>
                <a:spcPct val="93000"/>
              </a:lnSpc>
              <a:spcBef>
                <a:spcPts val="0"/>
              </a:spcBef>
              <a:spcAft>
                <a:spcPts val="0"/>
              </a:spcAft>
              <a:buClr>
                <a:srgbClr val="000080"/>
              </a:buClr>
              <a:buSzPts val="2000"/>
              <a:buFont typeface="Arial"/>
              <a:buAutoNum type="arabicPeriod"/>
            </a:pPr>
            <a:r>
              <a:rPr b="0" i="0" lang="en-US" sz="2000" u="none">
                <a:solidFill>
                  <a:srgbClr val="000080"/>
                </a:solidFill>
                <a:latin typeface="Arial"/>
                <a:ea typeface="Arial"/>
                <a:cs typeface="Arial"/>
                <a:sym typeface="Arial"/>
              </a:rPr>
              <a:t> Aggregation/bus layer – ESB and message broker</a:t>
            </a:r>
            <a:endParaRPr sz="2000"/>
          </a:p>
          <a:p>
            <a:pPr indent="-355600" lvl="0" marL="457200" marR="0" rtl="0" algn="l">
              <a:lnSpc>
                <a:spcPct val="93000"/>
              </a:lnSpc>
              <a:spcBef>
                <a:spcPts val="0"/>
              </a:spcBef>
              <a:spcAft>
                <a:spcPts val="0"/>
              </a:spcAft>
              <a:buClr>
                <a:srgbClr val="000080"/>
              </a:buClr>
              <a:buSzPts val="2000"/>
              <a:buFont typeface="Arial"/>
              <a:buAutoNum type="arabicPeriod"/>
            </a:pPr>
            <a:r>
              <a:rPr b="0" i="0" lang="en-US" sz="2000" u="none">
                <a:solidFill>
                  <a:srgbClr val="000080"/>
                </a:solidFill>
                <a:latin typeface="Arial"/>
                <a:ea typeface="Arial"/>
                <a:cs typeface="Arial"/>
                <a:sym typeface="Arial"/>
              </a:rPr>
              <a:t> Relevant transports - MQTT/HTTP/XMPP/CoAP/AMQP, etc.</a:t>
            </a:r>
            <a:endParaRPr sz="2000"/>
          </a:p>
          <a:p>
            <a:pPr indent="-355600" lvl="0" marL="457200" marR="0" rtl="0" algn="l">
              <a:lnSpc>
                <a:spcPct val="93000"/>
              </a:lnSpc>
              <a:spcBef>
                <a:spcPts val="0"/>
              </a:spcBef>
              <a:spcAft>
                <a:spcPts val="0"/>
              </a:spcAft>
              <a:buClr>
                <a:srgbClr val="000080"/>
              </a:buClr>
              <a:buSzPts val="2000"/>
              <a:buFont typeface="Arial"/>
              <a:buAutoNum type="arabicPeriod"/>
            </a:pPr>
            <a:r>
              <a:rPr b="0" i="0" lang="en-US" sz="2000" u="none">
                <a:solidFill>
                  <a:srgbClr val="000080"/>
                </a:solidFill>
                <a:latin typeface="Arial"/>
                <a:ea typeface="Arial"/>
                <a:cs typeface="Arial"/>
                <a:sym typeface="Arial"/>
              </a:rPr>
              <a:t> Devices</a:t>
            </a:r>
            <a:endParaRPr sz="2000"/>
          </a:p>
          <a:p>
            <a:pPr indent="-341312" lvl="0" marL="342900" marR="0" rtl="0" algn="l">
              <a:lnSpc>
                <a:spcPct val="93000"/>
              </a:lnSpc>
              <a:spcBef>
                <a:spcPts val="1400"/>
              </a:spcBef>
              <a:spcAft>
                <a:spcPts val="0"/>
              </a:spcAft>
              <a:buClr>
                <a:srgbClr val="000080"/>
              </a:buClr>
              <a:buSzPts val="3200"/>
              <a:buFont typeface="Arial"/>
              <a:buNone/>
            </a:pPr>
            <a:r>
              <a:t/>
            </a:r>
            <a:endParaRPr b="0" i="0" sz="3200" u="none">
              <a:solidFill>
                <a:srgbClr val="000080"/>
              </a:solidFill>
              <a:latin typeface="Arial"/>
              <a:ea typeface="Arial"/>
              <a:cs typeface="Arial"/>
              <a:sym typeface="Arial"/>
            </a:endParaRPr>
          </a:p>
          <a:p>
            <a:pPr indent="-341312"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The cross-cutting layers are</a:t>
            </a:r>
            <a:endParaRPr sz="2000"/>
          </a:p>
          <a:p>
            <a:pPr indent="-284162" lvl="1" marL="742950" marR="0" rtl="0" algn="l">
              <a:lnSpc>
                <a:spcPct val="93000"/>
              </a:lnSpc>
              <a:spcBef>
                <a:spcPts val="1400"/>
              </a:spcBef>
              <a:spcAft>
                <a:spcPts val="0"/>
              </a:spcAft>
              <a:buClr>
                <a:srgbClr val="000080"/>
              </a:buClr>
              <a:buSzPts val="2800"/>
              <a:buFont typeface="Arial"/>
              <a:buNone/>
            </a:pPr>
            <a:r>
              <a:rPr b="0" i="0" lang="en-US" sz="2000" u="none" cap="none" strike="noStrike">
                <a:solidFill>
                  <a:srgbClr val="000080"/>
                </a:solidFill>
                <a:latin typeface="Arial"/>
                <a:ea typeface="Arial"/>
                <a:cs typeface="Arial"/>
                <a:sym typeface="Arial"/>
              </a:rPr>
              <a:t>Cc1 Device manager</a:t>
            </a:r>
            <a:endParaRPr sz="2000"/>
          </a:p>
          <a:p>
            <a:pPr indent="-284162" lvl="1" marL="742950" marR="0" rtl="0" algn="l">
              <a:lnSpc>
                <a:spcPct val="93000"/>
              </a:lnSpc>
              <a:spcBef>
                <a:spcPts val="1100"/>
              </a:spcBef>
              <a:spcAft>
                <a:spcPts val="0"/>
              </a:spcAft>
              <a:buClr>
                <a:srgbClr val="000080"/>
              </a:buClr>
              <a:buSzPts val="2800"/>
              <a:buFont typeface="Arial"/>
              <a:buNone/>
            </a:pPr>
            <a:r>
              <a:rPr b="0" i="0" lang="en-US" sz="2000" u="none" cap="none" strike="noStrike">
                <a:solidFill>
                  <a:srgbClr val="000080"/>
                </a:solidFill>
                <a:latin typeface="Arial"/>
                <a:ea typeface="Arial"/>
                <a:cs typeface="Arial"/>
                <a:sym typeface="Arial"/>
              </a:rPr>
              <a:t>Cc2 Identity and access management</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6" name="Shape 176"/>
        <p:cNvGrpSpPr/>
        <p:nvPr/>
      </p:nvGrpSpPr>
      <p:grpSpPr>
        <a:xfrm>
          <a:off x="0" y="0"/>
          <a:ext cx="0" cy="0"/>
          <a:chOff x="0" y="0"/>
          <a:chExt cx="0" cy="0"/>
        </a:xfrm>
      </p:grpSpPr>
      <p:sp>
        <p:nvSpPr>
          <p:cNvPr id="177" name="Google Shape;177;p13"/>
          <p:cNvSpPr txBox="1"/>
          <p:nvPr>
            <p:ph type="title"/>
          </p:nvPr>
        </p:nvSpPr>
        <p:spPr>
          <a:xfrm>
            <a:off x="503237" y="301625"/>
            <a:ext cx="9066300" cy="1257300"/>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Device Layer</a:t>
            </a:r>
            <a:endParaRPr/>
          </a:p>
        </p:txBody>
      </p:sp>
      <p:sp>
        <p:nvSpPr>
          <p:cNvPr id="178" name="Google Shape;178;p13"/>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341312" lvl="0" marL="342900" marR="0" rtl="0" algn="l">
              <a:lnSpc>
                <a:spcPct val="93000"/>
              </a:lnSpc>
              <a:spcBef>
                <a:spcPts val="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IOT DEVICES must have some communications that either indirectly or directly attaches to the</a:t>
            </a:r>
            <a:endParaRPr sz="2000"/>
          </a:p>
          <a:p>
            <a:pPr indent="-341312"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Internet.</a:t>
            </a:r>
            <a:endParaRPr sz="2000"/>
          </a:p>
          <a:p>
            <a:pPr indent="-341312"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Arduino with Arduino Ethernet connection</a:t>
            </a:r>
            <a:endParaRPr sz="2000"/>
          </a:p>
          <a:p>
            <a:pPr indent="-341312"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Arduino Yun with a Wi-Fi connection</a:t>
            </a:r>
            <a:endParaRPr sz="2000"/>
          </a:p>
          <a:p>
            <a:pPr indent="-341312"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Raspberry Pi connected via Ethernet or Wi-Fi</a:t>
            </a:r>
            <a:endParaRPr sz="2000"/>
          </a:p>
          <a:p>
            <a:pPr indent="-341312"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Intel Galileo connected via Ethernet or Wi-Fi Examples of indirectly connected device include</a:t>
            </a:r>
            <a:endParaRPr sz="2000"/>
          </a:p>
          <a:p>
            <a:pPr indent="-341312"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ZigBee devices connected via a ZigBee gateway</a:t>
            </a:r>
            <a:endParaRPr sz="2000"/>
          </a:p>
          <a:p>
            <a:pPr indent="-341312"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Bluetooth or Bluetooth Low Energy devices connecting via a mobile phone</a:t>
            </a:r>
            <a:endParaRPr sz="2000"/>
          </a:p>
          <a:p>
            <a:pPr indent="-341312"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Devices communicating via low power radios to a Raspberry Pi</a:t>
            </a:r>
            <a:endParaRPr sz="2000"/>
          </a:p>
          <a:p>
            <a:pPr indent="-341312" lvl="0" marL="342900" marR="0" rtl="0" algn="l">
              <a:lnSpc>
                <a:spcPct val="93000"/>
              </a:lnSpc>
              <a:spcBef>
                <a:spcPts val="1400"/>
              </a:spcBef>
              <a:spcAft>
                <a:spcPts val="0"/>
              </a:spcAft>
              <a:buClr>
                <a:srgbClr val="000080"/>
              </a:buClr>
              <a:buSzPts val="3200"/>
              <a:buFont typeface="Arial"/>
              <a:buNone/>
            </a:pPr>
            <a:r>
              <a:t/>
            </a:r>
            <a:endParaRPr b="0" i="0" sz="3200" u="none">
              <a:solidFill>
                <a:srgbClr val="000080"/>
              </a:solidFill>
              <a:latin typeface="Arial"/>
              <a:ea typeface="Arial"/>
              <a:cs typeface="Arial"/>
              <a:sym typeface="Arial"/>
            </a:endParaRPr>
          </a:p>
          <a:p>
            <a:pPr indent="-341312" lvl="0" marL="342900" marR="0" rtl="0" algn="l">
              <a:lnSpc>
                <a:spcPct val="93000"/>
              </a:lnSpc>
              <a:spcBef>
                <a:spcPts val="1400"/>
              </a:spcBef>
              <a:spcAft>
                <a:spcPts val="0"/>
              </a:spcAft>
              <a:buClr>
                <a:srgbClr val="000080"/>
              </a:buClr>
              <a:buSzPts val="3200"/>
              <a:buFont typeface="Arial"/>
              <a:buNone/>
            </a:pPr>
            <a:r>
              <a:t/>
            </a:r>
            <a:endParaRPr b="0" i="0" sz="3200" u="none">
              <a:solidFill>
                <a:srgbClr val="000080"/>
              </a:solidFill>
              <a:latin typeface="Arial"/>
              <a:ea typeface="Arial"/>
              <a:cs typeface="Arial"/>
              <a:sym typeface="Arial"/>
            </a:endParaRPr>
          </a:p>
          <a:p>
            <a:pPr indent="-341312" lvl="0" marL="342900" marR="0" rtl="0" algn="l">
              <a:lnSpc>
                <a:spcPct val="93000"/>
              </a:lnSpc>
              <a:spcBef>
                <a:spcPts val="1400"/>
              </a:spcBef>
              <a:spcAft>
                <a:spcPts val="0"/>
              </a:spcAft>
              <a:buClr>
                <a:srgbClr val="000080"/>
              </a:buClr>
              <a:buSzPts val="3200"/>
              <a:buFont typeface="Arial"/>
              <a:buNone/>
            </a:pPr>
            <a:r>
              <a:t/>
            </a:r>
            <a:endParaRPr b="0" i="0" sz="3200" u="none">
              <a:solidFill>
                <a:srgbClr val="000080"/>
              </a:solidFill>
              <a:latin typeface="Arial"/>
              <a:ea typeface="Arial"/>
              <a:cs typeface="Arial"/>
              <a:sym typeface="Arial"/>
            </a:endParaRPr>
          </a:p>
          <a:p>
            <a:pPr indent="-341312" lvl="0" marL="342900" marR="0" rtl="0" algn="l">
              <a:lnSpc>
                <a:spcPct val="93000"/>
              </a:lnSpc>
              <a:spcBef>
                <a:spcPts val="140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A unique identifier (UUID) burnt into the device (typically part of the System-on-Chip, or provided by a</a:t>
            </a:r>
            <a:endParaRPr/>
          </a:p>
          <a:p>
            <a:pPr indent="-341312" lvl="0" marL="342900" marR="0" rtl="0" algn="l">
              <a:lnSpc>
                <a:spcPct val="93000"/>
              </a:lnSpc>
              <a:spcBef>
                <a:spcPts val="140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secondary chip)</a:t>
            </a:r>
            <a:endParaRPr/>
          </a:p>
          <a:p>
            <a:pPr indent="-341312" lvl="0" marL="342900" marR="0" rtl="0" algn="l">
              <a:lnSpc>
                <a:spcPct val="93000"/>
              </a:lnSpc>
              <a:spcBef>
                <a:spcPts val="140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A UUID provided by the radio subsystem (e.g. Bluetooth identifier, Wi-Fi MAC address)</a:t>
            </a:r>
            <a:endParaRPr/>
          </a:p>
          <a:p>
            <a:pPr indent="-341312" lvl="0" marL="342900" marR="0" rtl="0" algn="l">
              <a:lnSpc>
                <a:spcPct val="93000"/>
              </a:lnSpc>
              <a:spcBef>
                <a:spcPts val="140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An OAuth2 Refresh/Bearer Token (this may be in addition to one of the above)</a:t>
            </a:r>
            <a:endParaRPr/>
          </a:p>
          <a:p>
            <a:pPr indent="-341312" lvl="0" marL="342900" marR="0" rtl="0" algn="l">
              <a:lnSpc>
                <a:spcPct val="93000"/>
              </a:lnSpc>
              <a:spcBef>
                <a:spcPts val="140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An identifier stored in nonvolatile memory such as EEPROM</a:t>
            </a:r>
            <a:endParaRPr/>
          </a:p>
          <a:p>
            <a:pPr indent="-342900" lvl="0" marL="342900" marR="0" rtl="0" algn="l">
              <a:lnSpc>
                <a:spcPct val="93000"/>
              </a:lnSpc>
              <a:spcBef>
                <a:spcPts val="1400"/>
              </a:spcBef>
              <a:spcAft>
                <a:spcPts val="0"/>
              </a:spcAft>
              <a:buSzPts val="1400"/>
              <a:buNone/>
            </a:pPr>
            <a:r>
              <a:t/>
            </a:r>
            <a:endParaRPr b="0" i="0" sz="3200" u="none">
              <a:solidFill>
                <a:srgbClr val="00008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2" name="Shape 182"/>
        <p:cNvGrpSpPr/>
        <p:nvPr/>
      </p:nvGrpSpPr>
      <p:grpSpPr>
        <a:xfrm>
          <a:off x="0" y="0"/>
          <a:ext cx="0" cy="0"/>
          <a:chOff x="0" y="0"/>
          <a:chExt cx="0" cy="0"/>
        </a:xfrm>
      </p:grpSpPr>
      <p:sp>
        <p:nvSpPr>
          <p:cNvPr id="183" name="Google Shape;183;p14"/>
          <p:cNvSpPr txBox="1"/>
          <p:nvPr>
            <p:ph type="title"/>
          </p:nvPr>
        </p:nvSpPr>
        <p:spPr>
          <a:xfrm>
            <a:off x="503237" y="301625"/>
            <a:ext cx="9066300" cy="1257300"/>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The Communications Layer</a:t>
            </a:r>
            <a:br>
              <a:rPr b="0" i="0" lang="en-US" sz="4100" u="none">
                <a:solidFill>
                  <a:srgbClr val="280099"/>
                </a:solidFill>
                <a:latin typeface="Arial"/>
                <a:ea typeface="Arial"/>
                <a:cs typeface="Arial"/>
                <a:sym typeface="Arial"/>
              </a:rPr>
            </a:br>
            <a:endParaRPr/>
          </a:p>
        </p:txBody>
      </p:sp>
      <p:sp>
        <p:nvSpPr>
          <p:cNvPr id="184" name="Google Shape;184;p14"/>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341312" lvl="0" marL="342900" marR="0" rtl="0" algn="l">
              <a:lnSpc>
                <a:spcPct val="93000"/>
              </a:lnSpc>
              <a:spcBef>
                <a:spcPts val="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To be part of IOT each device must have</a:t>
            </a:r>
            <a:endParaRPr/>
          </a:p>
          <a:p>
            <a:pPr indent="-341312" lvl="0" marL="342900" marR="0" rtl="0" algn="l">
              <a:lnSpc>
                <a:spcPct val="93000"/>
              </a:lnSpc>
              <a:spcBef>
                <a:spcPts val="140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Communications </a:t>
            </a:r>
            <a:r>
              <a:rPr lang="en-US"/>
              <a:t>capability</a:t>
            </a:r>
            <a:endParaRPr/>
          </a:p>
          <a:p>
            <a:pPr indent="-341312" lvl="0" marL="342900" marR="0" rtl="0" algn="l">
              <a:lnSpc>
                <a:spcPct val="93000"/>
              </a:lnSpc>
              <a:spcBef>
                <a:spcPts val="140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Unique identifier and use IP as </a:t>
            </a:r>
            <a:r>
              <a:rPr lang="en-US"/>
              <a:t>fundamental</a:t>
            </a:r>
            <a:r>
              <a:rPr b="0" i="0" lang="en-US" sz="3200" u="none">
                <a:solidFill>
                  <a:srgbClr val="000080"/>
                </a:solidFill>
                <a:latin typeface="Arial"/>
                <a:ea typeface="Arial"/>
                <a:cs typeface="Arial"/>
                <a:sym typeface="Arial"/>
              </a:rPr>
              <a:t> networking for its transport layers</a:t>
            </a:r>
            <a:endParaRPr/>
          </a:p>
          <a:p>
            <a:pPr indent="-342900" lvl="0" marL="342900" marR="0" rtl="0" algn="l">
              <a:lnSpc>
                <a:spcPct val="93000"/>
              </a:lnSpc>
              <a:spcBef>
                <a:spcPts val="1400"/>
              </a:spcBef>
              <a:spcAft>
                <a:spcPts val="0"/>
              </a:spcAft>
              <a:buSzPts val="1400"/>
              <a:buNone/>
            </a:pPr>
            <a:r>
              <a:t/>
            </a:r>
            <a:endParaRPr b="0" i="0" sz="3200" u="none">
              <a:solidFill>
                <a:srgbClr val="00008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p15"/>
          <p:cNvSpPr txBox="1"/>
          <p:nvPr>
            <p:ph type="title"/>
          </p:nvPr>
        </p:nvSpPr>
        <p:spPr>
          <a:xfrm>
            <a:off x="503237" y="301625"/>
            <a:ext cx="9066300" cy="1257300"/>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The Aggregation/Bus Layer</a:t>
            </a:r>
            <a:br>
              <a:rPr b="0" i="0" lang="en-US" sz="4100" u="none">
                <a:solidFill>
                  <a:srgbClr val="280099"/>
                </a:solidFill>
                <a:latin typeface="Arial"/>
                <a:ea typeface="Arial"/>
                <a:cs typeface="Arial"/>
                <a:sym typeface="Arial"/>
              </a:rPr>
            </a:br>
            <a:endParaRPr/>
          </a:p>
        </p:txBody>
      </p:sp>
      <p:sp>
        <p:nvSpPr>
          <p:cNvPr id="190" name="Google Shape;190;p15"/>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341312" lvl="0" marL="342900" marR="0" rtl="0" algn="l">
              <a:lnSpc>
                <a:spcPct val="93000"/>
              </a:lnSpc>
              <a:spcBef>
                <a:spcPts val="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1. The ability to support an HTTP server and/or an MQTT broker to talk to the devices;</a:t>
            </a:r>
            <a:endParaRPr sz="2000"/>
          </a:p>
          <a:p>
            <a:pPr indent="-341312"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2. The ability to aggregate and combine communications from different devices and to route communications</a:t>
            </a:r>
            <a:endParaRPr sz="2000"/>
          </a:p>
          <a:p>
            <a:pPr indent="-341312"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to a specific device (possibly via a gateway)</a:t>
            </a:r>
            <a:endParaRPr sz="2000"/>
          </a:p>
          <a:p>
            <a:pPr indent="-341312"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3. The ability to bridge and transform between different protocols, e.g. to offer HTTPbased APIs that are</a:t>
            </a:r>
            <a:r>
              <a:rPr lang="en-US" sz="2000"/>
              <a:t> </a:t>
            </a:r>
            <a:r>
              <a:rPr b="0" i="0" lang="en-US" sz="2000" u="none">
                <a:solidFill>
                  <a:srgbClr val="000080"/>
                </a:solidFill>
                <a:latin typeface="Arial"/>
                <a:ea typeface="Arial"/>
                <a:cs typeface="Arial"/>
                <a:sym typeface="Arial"/>
              </a:rPr>
              <a:t>mediated into an MQTT message going to the device.</a:t>
            </a:r>
            <a:endParaRPr sz="2000"/>
          </a:p>
          <a:p>
            <a:pPr indent="-341312"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The bus layer may also provide some simple correlation and mapping from different correlation models (e.g. mapping a device ID intoan owner’s ID or vice-versa).</a:t>
            </a:r>
            <a:endParaRPr sz="2000"/>
          </a:p>
          <a:p>
            <a:pPr indent="0" lvl="0" marL="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This layer must perform two key security roles</a:t>
            </a:r>
            <a:endParaRPr sz="2000"/>
          </a:p>
          <a:p>
            <a:pPr indent="-341312"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Authentication</a:t>
            </a:r>
            <a:endParaRPr sz="2000"/>
          </a:p>
          <a:p>
            <a:pPr indent="-341312"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Policy enforcer</a:t>
            </a:r>
            <a:endParaRPr sz="2000"/>
          </a:p>
          <a:p>
            <a:pPr indent="-341312" lvl="0" marL="342900" marR="0" rtl="0" algn="l">
              <a:lnSpc>
                <a:spcPct val="93000"/>
              </a:lnSpc>
              <a:spcBef>
                <a:spcPts val="1400"/>
              </a:spcBef>
              <a:spcAft>
                <a:spcPts val="0"/>
              </a:spcAft>
              <a:buClr>
                <a:srgbClr val="000080"/>
              </a:buClr>
              <a:buSzPts val="3200"/>
              <a:buFont typeface="Arial"/>
              <a:buNone/>
            </a:pPr>
            <a:r>
              <a:t/>
            </a:r>
            <a:endParaRPr b="0" i="0" sz="2000" u="none">
              <a:solidFill>
                <a:srgbClr val="000080"/>
              </a:solidFill>
              <a:latin typeface="Arial"/>
              <a:ea typeface="Arial"/>
              <a:cs typeface="Arial"/>
              <a:sym typeface="Arial"/>
            </a:endParaRPr>
          </a:p>
          <a:p>
            <a:pPr indent="-342900" lvl="0" marL="342900" marR="0" rtl="0" algn="l">
              <a:lnSpc>
                <a:spcPct val="93000"/>
              </a:lnSpc>
              <a:spcBef>
                <a:spcPts val="1400"/>
              </a:spcBef>
              <a:spcAft>
                <a:spcPts val="0"/>
              </a:spcAft>
              <a:buSzPts val="1400"/>
              <a:buNone/>
            </a:pPr>
            <a:r>
              <a:t/>
            </a:r>
            <a:endParaRPr b="0" i="0" sz="2000" u="none">
              <a:solidFill>
                <a:srgbClr val="00008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4" name="Shape 194"/>
        <p:cNvGrpSpPr/>
        <p:nvPr/>
      </p:nvGrpSpPr>
      <p:grpSpPr>
        <a:xfrm>
          <a:off x="0" y="0"/>
          <a:ext cx="0" cy="0"/>
          <a:chOff x="0" y="0"/>
          <a:chExt cx="0" cy="0"/>
        </a:xfrm>
      </p:grpSpPr>
      <p:sp>
        <p:nvSpPr>
          <p:cNvPr id="195" name="Google Shape;195;p16"/>
          <p:cNvSpPr txBox="1"/>
          <p:nvPr>
            <p:ph type="title"/>
          </p:nvPr>
        </p:nvSpPr>
        <p:spPr>
          <a:xfrm>
            <a:off x="503237" y="301625"/>
            <a:ext cx="9066300" cy="1257300"/>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Client/External Communications Layer</a:t>
            </a:r>
            <a:endParaRPr/>
          </a:p>
        </p:txBody>
      </p:sp>
      <p:sp>
        <p:nvSpPr>
          <p:cNvPr id="196" name="Google Shape;196;p16"/>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341312" lvl="0" marL="342900" marR="0" rtl="0" algn="l">
              <a:lnSpc>
                <a:spcPct val="93000"/>
              </a:lnSpc>
              <a:spcBef>
                <a:spcPts val="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External access is required for control and monitoring</a:t>
            </a:r>
            <a:endParaRPr/>
          </a:p>
          <a:p>
            <a:pPr indent="-341312" lvl="0" marL="342900" marR="0" rtl="0" algn="l">
              <a:lnSpc>
                <a:spcPct val="93000"/>
              </a:lnSpc>
              <a:spcBef>
                <a:spcPts val="1400"/>
              </a:spcBef>
              <a:spcAft>
                <a:spcPts val="0"/>
              </a:spcAft>
              <a:buClr>
                <a:srgbClr val="000080"/>
              </a:buClr>
              <a:buSzPts val="3200"/>
              <a:buFont typeface="Arial"/>
              <a:buNone/>
            </a:pPr>
            <a:r>
              <a:t/>
            </a:r>
            <a:endParaRPr b="0" i="0" sz="3200" u="none">
              <a:solidFill>
                <a:srgbClr val="000080"/>
              </a:solidFill>
              <a:latin typeface="Arial"/>
              <a:ea typeface="Arial"/>
              <a:cs typeface="Arial"/>
              <a:sym typeface="Arial"/>
            </a:endParaRPr>
          </a:p>
          <a:p>
            <a:pPr indent="-341312" lvl="0" marL="342900" marR="0" rtl="0" algn="l">
              <a:lnSpc>
                <a:spcPct val="93000"/>
              </a:lnSpc>
              <a:spcBef>
                <a:spcPts val="140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Could be provided by front-end apps or API for external apps </a:t>
            </a:r>
            <a:endParaRPr/>
          </a:p>
          <a:p>
            <a:pPr indent="-341312" lvl="0" marL="342900" marR="0" rtl="0" algn="l">
              <a:lnSpc>
                <a:spcPct val="93000"/>
              </a:lnSpc>
              <a:spcBef>
                <a:spcPts val="1400"/>
              </a:spcBef>
              <a:spcAft>
                <a:spcPts val="0"/>
              </a:spcAft>
              <a:buClr>
                <a:srgbClr val="000080"/>
              </a:buClr>
              <a:buSzPts val="3200"/>
              <a:buFont typeface="Arial"/>
              <a:buNone/>
            </a:pPr>
            <a:r>
              <a:t/>
            </a:r>
            <a:endParaRPr b="0" i="0" sz="3200" u="none">
              <a:solidFill>
                <a:srgbClr val="000080"/>
              </a:solidFill>
              <a:latin typeface="Arial"/>
              <a:ea typeface="Arial"/>
              <a:cs typeface="Arial"/>
              <a:sym typeface="Arial"/>
            </a:endParaRPr>
          </a:p>
          <a:p>
            <a:pPr indent="-342900" lvl="0" marL="342900" marR="0" rtl="0" algn="l">
              <a:lnSpc>
                <a:spcPct val="93000"/>
              </a:lnSpc>
              <a:spcBef>
                <a:spcPts val="1400"/>
              </a:spcBef>
              <a:spcAft>
                <a:spcPts val="0"/>
              </a:spcAft>
              <a:buSzPts val="1400"/>
              <a:buNone/>
            </a:pPr>
            <a:r>
              <a:t/>
            </a:r>
            <a:endParaRPr b="0" i="0" sz="3200" u="none">
              <a:solidFill>
                <a:srgbClr val="00008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2"/>
          <p:cNvSpPr txBox="1"/>
          <p:nvPr>
            <p:ph type="title"/>
          </p:nvPr>
        </p:nvSpPr>
        <p:spPr>
          <a:xfrm>
            <a:off x="503237" y="301625"/>
            <a:ext cx="9066300" cy="1257300"/>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Historical Background</a:t>
            </a:r>
            <a:endParaRPr/>
          </a:p>
        </p:txBody>
      </p:sp>
      <p:sp>
        <p:nvSpPr>
          <p:cNvPr id="68" name="Google Shape;68;p2"/>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341312" lvl="0" marL="342900" marR="0" rtl="0" algn="l">
              <a:lnSpc>
                <a:spcPct val="93000"/>
              </a:lnSpc>
              <a:spcBef>
                <a:spcPts val="0"/>
              </a:spcBef>
              <a:spcAft>
                <a:spcPts val="0"/>
              </a:spcAft>
              <a:buClr>
                <a:srgbClr val="000080"/>
              </a:buClr>
              <a:buSzPts val="3200"/>
              <a:buFont typeface="Arial"/>
              <a:buNone/>
            </a:pPr>
            <a:r>
              <a:rPr b="0" i="0" lang="en-US" sz="1400" u="none" cap="none" strike="noStrike">
                <a:solidFill>
                  <a:srgbClr val="000080"/>
                </a:solidFill>
                <a:latin typeface="Arial"/>
                <a:ea typeface="Arial"/>
                <a:cs typeface="Arial"/>
                <a:sym typeface="Arial"/>
              </a:rPr>
              <a:t>1990: Internet Toaster - first IoT device, John Romkey .(Hardwired/TcpIP/SNMP )</a:t>
            </a:r>
            <a:endParaRPr sz="1400"/>
          </a:p>
          <a:p>
            <a:pPr indent="-341312" lvl="0" marL="342900" marR="0" rtl="0" algn="l">
              <a:lnSpc>
                <a:spcPct val="93000"/>
              </a:lnSpc>
              <a:spcBef>
                <a:spcPts val="1400"/>
              </a:spcBef>
              <a:spcAft>
                <a:spcPts val="0"/>
              </a:spcAft>
              <a:buClr>
                <a:srgbClr val="000080"/>
              </a:buClr>
              <a:buSzPts val="3200"/>
              <a:buFont typeface="Arial"/>
              <a:buNone/>
            </a:pPr>
            <a:r>
              <a:rPr b="0" i="0" lang="en-US" sz="1400" u="none" cap="none" strike="noStrike">
                <a:solidFill>
                  <a:srgbClr val="000080"/>
                </a:solidFill>
                <a:latin typeface="Arial"/>
                <a:ea typeface="Arial"/>
                <a:cs typeface="Arial"/>
                <a:sym typeface="Arial"/>
              </a:rPr>
              <a:t>1991: Mark Weiser Coined the term: Ubiquitous Computing </a:t>
            </a:r>
            <a:endParaRPr sz="1400"/>
          </a:p>
          <a:p>
            <a:pPr indent="-284162" lvl="1" marL="742950" marR="0" rtl="0" algn="l">
              <a:lnSpc>
                <a:spcPct val="93000"/>
              </a:lnSpc>
              <a:spcBef>
                <a:spcPts val="1400"/>
              </a:spcBef>
              <a:spcAft>
                <a:spcPts val="0"/>
              </a:spcAft>
              <a:buClr>
                <a:srgbClr val="000080"/>
              </a:buClr>
              <a:buSzPts val="2800"/>
              <a:buFont typeface="Arial"/>
              <a:buNone/>
            </a:pPr>
            <a:r>
              <a:rPr b="0" i="0" lang="en-US" sz="1400" u="none" cap="none" strike="noStrike">
                <a:solidFill>
                  <a:srgbClr val="000080"/>
                </a:solidFill>
                <a:latin typeface="Arial"/>
                <a:ea typeface="Arial"/>
                <a:cs typeface="Arial"/>
                <a:sym typeface="Arial"/>
              </a:rPr>
              <a:t>“The most profound technologies are those that disappear. They weave themselves into the fabric of everyday life until they are indistinguishable from it”.</a:t>
            </a:r>
            <a:endParaRPr sz="1400"/>
          </a:p>
          <a:p>
            <a:pPr indent="-341312" lvl="0" marL="342900" marR="0" rtl="0" algn="l">
              <a:lnSpc>
                <a:spcPct val="93000"/>
              </a:lnSpc>
              <a:spcBef>
                <a:spcPts val="1100"/>
              </a:spcBef>
              <a:spcAft>
                <a:spcPts val="0"/>
              </a:spcAft>
              <a:buClr>
                <a:srgbClr val="000080"/>
              </a:buClr>
              <a:buSzPts val="3200"/>
              <a:buFont typeface="Arial"/>
              <a:buNone/>
            </a:pPr>
            <a:r>
              <a:rPr b="0" i="0" lang="en-US" sz="1400" u="none" cap="none" strike="noStrike">
                <a:solidFill>
                  <a:srgbClr val="000080"/>
                </a:solidFill>
                <a:latin typeface="Arial"/>
                <a:ea typeface="Arial"/>
                <a:cs typeface="Arial"/>
                <a:sym typeface="Arial"/>
              </a:rPr>
              <a:t>1999 – Kevin Ashton coined the term IOT as the executive director of the MIT Auto-ID Center</a:t>
            </a:r>
            <a:endParaRPr sz="1400"/>
          </a:p>
          <a:p>
            <a:pPr indent="-284162" lvl="1" marL="742950" marR="0" rtl="0" algn="l">
              <a:lnSpc>
                <a:spcPct val="93000"/>
              </a:lnSpc>
              <a:spcBef>
                <a:spcPts val="1400"/>
              </a:spcBef>
              <a:spcAft>
                <a:spcPts val="0"/>
              </a:spcAft>
              <a:buClr>
                <a:srgbClr val="000080"/>
              </a:buClr>
              <a:buSzPts val="2800"/>
              <a:buFont typeface="Arial"/>
              <a:buNone/>
            </a:pPr>
            <a:r>
              <a:rPr b="0" i="0" lang="en-US" sz="1400" u="none" cap="none" strike="noStrike">
                <a:solidFill>
                  <a:srgbClr val="000080"/>
                </a:solidFill>
                <a:latin typeface="Arial"/>
                <a:ea typeface="Arial"/>
                <a:cs typeface="Arial"/>
                <a:sym typeface="Arial"/>
              </a:rPr>
              <a:t>The initial vision was that RFID technologies would be the key to integrating sensors to the Internet</a:t>
            </a:r>
            <a:endParaRPr sz="1400"/>
          </a:p>
          <a:p>
            <a:pPr indent="-341312" lvl="0" marL="342900" marR="0" rtl="0" algn="l">
              <a:lnSpc>
                <a:spcPct val="93000"/>
              </a:lnSpc>
              <a:spcBef>
                <a:spcPts val="1100"/>
              </a:spcBef>
              <a:spcAft>
                <a:spcPts val="0"/>
              </a:spcAft>
              <a:buClr>
                <a:srgbClr val="000080"/>
              </a:buClr>
              <a:buSzPts val="3200"/>
              <a:buFont typeface="Arial"/>
              <a:buNone/>
            </a:pPr>
            <a:r>
              <a:rPr b="0" i="0" lang="en-US" sz="1400" u="none" cap="none" strike="noStrike">
                <a:solidFill>
                  <a:srgbClr val="000080"/>
                </a:solidFill>
                <a:latin typeface="Arial"/>
                <a:ea typeface="Arial"/>
                <a:cs typeface="Arial"/>
                <a:sym typeface="Arial"/>
              </a:rPr>
              <a:t>2000: LG announces it's first Internet refrigerator plans</a:t>
            </a:r>
            <a:endParaRPr sz="1400"/>
          </a:p>
          <a:p>
            <a:pPr indent="-341312" lvl="0" marL="342900" marR="0" rtl="0" algn="l">
              <a:lnSpc>
                <a:spcPct val="93000"/>
              </a:lnSpc>
              <a:spcBef>
                <a:spcPts val="1400"/>
              </a:spcBef>
              <a:spcAft>
                <a:spcPts val="0"/>
              </a:spcAft>
              <a:buClr>
                <a:srgbClr val="000080"/>
              </a:buClr>
              <a:buSzPts val="3200"/>
              <a:buFont typeface="Arial"/>
              <a:buNone/>
            </a:pPr>
            <a:r>
              <a:rPr b="0" i="0" lang="en-US" sz="1400" u="none" cap="none" strike="noStrike">
                <a:solidFill>
                  <a:srgbClr val="000080"/>
                </a:solidFill>
                <a:latin typeface="Arial"/>
                <a:ea typeface="Arial"/>
                <a:cs typeface="Arial"/>
                <a:sym typeface="Arial"/>
              </a:rPr>
              <a:t>2008-2009: The Internet of Things was "Born"  </a:t>
            </a:r>
            <a:endParaRPr sz="1400"/>
          </a:p>
          <a:p>
            <a:pPr indent="-284162" lvl="1" marL="742950" marR="0" rtl="0" algn="l">
              <a:lnSpc>
                <a:spcPct val="93000"/>
              </a:lnSpc>
              <a:spcBef>
                <a:spcPts val="1400"/>
              </a:spcBef>
              <a:spcAft>
                <a:spcPts val="0"/>
              </a:spcAft>
              <a:buClr>
                <a:srgbClr val="000080"/>
              </a:buClr>
              <a:buSzPts val="2800"/>
              <a:buFont typeface="Arial"/>
              <a:buNone/>
            </a:pPr>
            <a:r>
              <a:rPr b="0" i="0" lang="en-US" sz="1400" u="none" cap="none" strike="noStrike">
                <a:solidFill>
                  <a:srgbClr val="000080"/>
                </a:solidFill>
                <a:latin typeface="Arial"/>
                <a:ea typeface="Arial"/>
                <a:cs typeface="Arial"/>
                <a:sym typeface="Arial"/>
              </a:rPr>
              <a:t>more “things or objects” were connected to the Internet than people,</a:t>
            </a:r>
            <a:endParaRPr sz="1400"/>
          </a:p>
          <a:p>
            <a:pPr indent="-455609" lvl="3" marL="3200400" marR="0" rtl="0" algn="l">
              <a:lnSpc>
                <a:spcPct val="93000"/>
              </a:lnSpc>
              <a:spcBef>
                <a:spcPts val="1100"/>
              </a:spcBef>
              <a:spcAft>
                <a:spcPts val="0"/>
              </a:spcAft>
              <a:buClr>
                <a:srgbClr val="000080"/>
              </a:buClr>
              <a:buSzPts val="2000"/>
              <a:buFont typeface="Arial"/>
              <a:buNone/>
            </a:pPr>
            <a:r>
              <a:rPr b="0" i="0" lang="en-US" sz="1400" u="none" cap="none" strike="noStrike">
                <a:solidFill>
                  <a:srgbClr val="000080"/>
                </a:solidFill>
                <a:latin typeface="Arial"/>
                <a:ea typeface="Arial"/>
                <a:cs typeface="Arial"/>
                <a:sym typeface="Arial"/>
              </a:rPr>
              <a:t>( Cisco Internet Business Solutions Group (IBSG) </a:t>
            </a:r>
            <a:endParaRPr sz="1400"/>
          </a:p>
          <a:p>
            <a:pPr indent="-341312" lvl="0" marL="342900" marR="0" rtl="0" algn="l">
              <a:lnSpc>
                <a:spcPct val="93000"/>
              </a:lnSpc>
              <a:spcBef>
                <a:spcPts val="500"/>
              </a:spcBef>
              <a:spcAft>
                <a:spcPts val="0"/>
              </a:spcAft>
              <a:buClr>
                <a:srgbClr val="000080"/>
              </a:buClr>
              <a:buSzPts val="3200"/>
              <a:buFont typeface="Arial"/>
              <a:buNone/>
            </a:pPr>
            <a:r>
              <a:rPr b="0" i="0" lang="en-US" sz="1400" u="none" cap="none" strike="noStrike">
                <a:solidFill>
                  <a:srgbClr val="000080"/>
                </a:solidFill>
                <a:latin typeface="Arial"/>
                <a:ea typeface="Arial"/>
                <a:cs typeface="Arial"/>
                <a:sym typeface="Arial"/>
              </a:rPr>
              <a:t>2011 –  IoT-GSI Global Standards :</a:t>
            </a:r>
            <a:endParaRPr sz="1400"/>
          </a:p>
          <a:p>
            <a:pPr indent="-284162" lvl="1" marL="742950" marR="0" rtl="0" algn="l">
              <a:lnSpc>
                <a:spcPct val="93000"/>
              </a:lnSpc>
              <a:spcBef>
                <a:spcPts val="1400"/>
              </a:spcBef>
              <a:spcAft>
                <a:spcPts val="0"/>
              </a:spcAft>
              <a:buClr>
                <a:srgbClr val="000080"/>
              </a:buClr>
              <a:buSzPts val="2800"/>
              <a:buFont typeface="Arial"/>
              <a:buNone/>
            </a:pPr>
            <a:r>
              <a:rPr b="0" i="0" lang="en-US" sz="1400" u="none" cap="none" strike="noStrike">
                <a:solidFill>
                  <a:srgbClr val="000080"/>
                </a:solidFill>
                <a:latin typeface="Arial"/>
                <a:ea typeface="Arial"/>
                <a:cs typeface="Arial"/>
                <a:sym typeface="Arial"/>
              </a:rPr>
              <a:t> unified approach for development of technical standards enabling the Internet of Things on a global scale</a:t>
            </a:r>
            <a:endParaRPr sz="1400"/>
          </a:p>
        </p:txBody>
      </p:sp>
      <p:sp>
        <p:nvSpPr>
          <p:cNvPr id="69" name="Google Shape;69;p2"/>
          <p:cNvSpPr txBox="1"/>
          <p:nvPr/>
        </p:nvSpPr>
        <p:spPr>
          <a:xfrm>
            <a:off x="595296" y="6765900"/>
            <a:ext cx="5811900" cy="3651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1800"/>
              <a:buFont typeface="Arial"/>
              <a:buNone/>
            </a:pPr>
            <a:r>
              <a:rPr b="0" i="0" lang="en-US" sz="1800" u="sng" cap="none" strike="noStrike">
                <a:solidFill>
                  <a:srgbClr val="0000FF"/>
                </a:solidFill>
                <a:latin typeface="Arial"/>
                <a:ea typeface="Arial"/>
                <a:cs typeface="Arial"/>
                <a:sym typeface="Arial"/>
                <a:hlinkClick r:id="rId4">
                  <a:extLst>
                    <a:ext uri="{A12FA001-AC4F-418D-AE19-62706E023703}">
                      <ahyp:hlinkClr val="tx"/>
                    </a:ext>
                  </a:extLst>
                </a:hlinkClick>
              </a:rPr>
              <a:t>https://en.wikipedia.org/wiki/Kevin_Ashton</a:t>
            </a:r>
            <a:endParaRPr b="0" i="0" sz="1800" u="none" cap="none" strike="noStrike">
              <a:solidFill>
                <a:srgbClr val="0000FF"/>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 name="Google Shape;70;p2"/>
          <p:cNvSpPr txBox="1"/>
          <p:nvPr/>
        </p:nvSpPr>
        <p:spPr>
          <a:xfrm>
            <a:off x="595296" y="6400800"/>
            <a:ext cx="7431900" cy="3651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1800"/>
              <a:buFont typeface="Arial"/>
              <a:buNone/>
            </a:pPr>
            <a:r>
              <a:rPr b="0" i="0" lang="en-US" sz="1800" u="sng" cap="none" strike="noStrike">
                <a:solidFill>
                  <a:srgbClr val="0000FF"/>
                </a:solidFill>
                <a:latin typeface="Arial"/>
                <a:ea typeface="Arial"/>
                <a:cs typeface="Arial"/>
                <a:sym typeface="Arial"/>
                <a:hlinkClick r:id="rId5">
                  <a:extLst>
                    <a:ext uri="{A12FA001-AC4F-418D-AE19-62706E023703}">
                      <ahyp:hlinkClr val="tx"/>
                    </a:ext>
                  </a:extLst>
                </a:hlinkClick>
              </a:rPr>
              <a:t>http://www.postscapes.com/internet-of-things-history/</a:t>
            </a:r>
            <a:endParaRPr b="0" i="0" sz="1800" u="none" cap="none" strike="noStrike">
              <a:solidFill>
                <a:srgbClr val="0000FF"/>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0" name="Shape 200"/>
        <p:cNvGrpSpPr/>
        <p:nvPr/>
      </p:nvGrpSpPr>
      <p:grpSpPr>
        <a:xfrm>
          <a:off x="0" y="0"/>
          <a:ext cx="0" cy="0"/>
          <a:chOff x="0" y="0"/>
          <a:chExt cx="0" cy="0"/>
        </a:xfrm>
      </p:grpSpPr>
      <p:sp>
        <p:nvSpPr>
          <p:cNvPr id="201" name="Google Shape;201;p17"/>
          <p:cNvSpPr txBox="1"/>
          <p:nvPr>
            <p:ph type="title"/>
          </p:nvPr>
        </p:nvSpPr>
        <p:spPr>
          <a:xfrm>
            <a:off x="503237" y="301625"/>
            <a:ext cx="9066300" cy="1257300"/>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Device Management</a:t>
            </a:r>
            <a:endParaRPr/>
          </a:p>
        </p:txBody>
      </p:sp>
      <p:sp>
        <p:nvSpPr>
          <p:cNvPr id="202" name="Google Shape;202;p17"/>
          <p:cNvSpPr txBox="1"/>
          <p:nvPr/>
        </p:nvSpPr>
        <p:spPr>
          <a:xfrm>
            <a:off x="937675" y="1868050"/>
            <a:ext cx="7803600" cy="4353600"/>
          </a:xfrm>
          <a:prstGeom prst="rect">
            <a:avLst/>
          </a:prstGeom>
          <a:noFill/>
          <a:ln>
            <a:noFill/>
          </a:ln>
        </p:spPr>
        <p:txBody>
          <a:bodyPr anchorCtr="0" anchor="t" bIns="45000" lIns="90000" spcFirstLastPara="1" rIns="90000" wrap="square" tIns="45000">
            <a:noAutofit/>
          </a:bodyPr>
          <a:lstStyle/>
          <a:p>
            <a:pPr indent="-341312" lvl="0" marL="342900" marR="0" rtl="0" algn="l">
              <a:lnSpc>
                <a:spcPct val="93000"/>
              </a:lnSpc>
              <a:spcBef>
                <a:spcPts val="0"/>
              </a:spcBef>
              <a:spcAft>
                <a:spcPts val="0"/>
              </a:spcAft>
              <a:buClr>
                <a:srgbClr val="000080"/>
              </a:buClr>
              <a:buSzPts val="1200"/>
              <a:buFont typeface="Arial"/>
              <a:buNone/>
            </a:pPr>
            <a:r>
              <a:rPr b="0" i="0" lang="en-US" sz="1800" u="none" cap="none" strike="noStrike">
                <a:solidFill>
                  <a:srgbClr val="000080"/>
                </a:solidFill>
                <a:latin typeface="Arial"/>
                <a:ea typeface="Arial"/>
                <a:cs typeface="Arial"/>
                <a:sym typeface="Arial"/>
              </a:rPr>
              <a:t>A server-side system (the device manager)</a:t>
            </a:r>
            <a:endParaRPr b="0" i="0" sz="1800" u="none" cap="none" strike="noStrike">
              <a:solidFill>
                <a:srgbClr val="000000"/>
              </a:solidFill>
              <a:latin typeface="Arial"/>
              <a:ea typeface="Arial"/>
              <a:cs typeface="Arial"/>
              <a:sym typeface="Arial"/>
            </a:endParaRPr>
          </a:p>
          <a:p>
            <a:pPr indent="-341312" lvl="0" marL="342900" marR="0" rtl="0" algn="l">
              <a:lnSpc>
                <a:spcPct val="93000"/>
              </a:lnSpc>
              <a:spcBef>
                <a:spcPts val="1400"/>
              </a:spcBef>
              <a:spcAft>
                <a:spcPts val="0"/>
              </a:spcAft>
              <a:buClr>
                <a:srgbClr val="000080"/>
              </a:buClr>
              <a:buSzPts val="1200"/>
              <a:buFont typeface="Arial"/>
              <a:buNone/>
            </a:pPr>
            <a:r>
              <a:rPr b="0" i="0" lang="en-US" sz="1800" u="none" cap="none" strike="noStrike">
                <a:solidFill>
                  <a:srgbClr val="000080"/>
                </a:solidFill>
                <a:latin typeface="Arial"/>
                <a:ea typeface="Arial"/>
                <a:cs typeface="Arial"/>
                <a:sym typeface="Arial"/>
              </a:rPr>
              <a:t>-communicates with devices via various protocols and</a:t>
            </a:r>
            <a:endParaRPr b="0" i="0" sz="1800" u="none" cap="none" strike="noStrike">
              <a:solidFill>
                <a:srgbClr val="000000"/>
              </a:solidFill>
              <a:latin typeface="Arial"/>
              <a:ea typeface="Arial"/>
              <a:cs typeface="Arial"/>
              <a:sym typeface="Arial"/>
            </a:endParaRPr>
          </a:p>
          <a:p>
            <a:pPr indent="-341312" lvl="0" marL="342900" marR="0" rtl="0" algn="l">
              <a:lnSpc>
                <a:spcPct val="93000"/>
              </a:lnSpc>
              <a:spcBef>
                <a:spcPts val="1400"/>
              </a:spcBef>
              <a:spcAft>
                <a:spcPts val="0"/>
              </a:spcAft>
              <a:buClr>
                <a:srgbClr val="000080"/>
              </a:buClr>
              <a:buSzPts val="1200"/>
              <a:buFont typeface="Arial"/>
              <a:buNone/>
            </a:pPr>
            <a:r>
              <a:rPr b="0" i="0" lang="en-US" sz="1800" u="none" cap="none" strike="noStrike">
                <a:solidFill>
                  <a:srgbClr val="000080"/>
                </a:solidFill>
                <a:latin typeface="Arial"/>
                <a:ea typeface="Arial"/>
                <a:cs typeface="Arial"/>
                <a:sym typeface="Arial"/>
              </a:rPr>
              <a:t>- provides both individual and bulk control of devices. </a:t>
            </a:r>
            <a:endParaRPr b="0" i="0" sz="1800" u="none" cap="none" strike="noStrike">
              <a:solidFill>
                <a:srgbClr val="000000"/>
              </a:solidFill>
              <a:latin typeface="Arial"/>
              <a:ea typeface="Arial"/>
              <a:cs typeface="Arial"/>
              <a:sym typeface="Arial"/>
            </a:endParaRPr>
          </a:p>
          <a:p>
            <a:pPr indent="-341312" lvl="0" marL="342900" marR="0" rtl="0" algn="l">
              <a:lnSpc>
                <a:spcPct val="93000"/>
              </a:lnSpc>
              <a:spcBef>
                <a:spcPts val="1400"/>
              </a:spcBef>
              <a:spcAft>
                <a:spcPts val="0"/>
              </a:spcAft>
              <a:buClr>
                <a:srgbClr val="000080"/>
              </a:buClr>
              <a:buSzPts val="1200"/>
              <a:buFont typeface="Arial"/>
              <a:buNone/>
            </a:pPr>
            <a:r>
              <a:rPr b="0" i="0" lang="en-US" sz="1800" u="none" cap="none" strike="noStrike">
                <a:solidFill>
                  <a:srgbClr val="000080"/>
                </a:solidFill>
                <a:latin typeface="Arial"/>
                <a:ea typeface="Arial"/>
                <a:cs typeface="Arial"/>
                <a:sym typeface="Arial"/>
              </a:rPr>
              <a:t> -remotely manages software and applications deployed on the device.</a:t>
            </a:r>
            <a:endParaRPr b="0" i="0" sz="1800" u="none" cap="none" strike="noStrike">
              <a:solidFill>
                <a:srgbClr val="000000"/>
              </a:solidFill>
              <a:latin typeface="Arial"/>
              <a:ea typeface="Arial"/>
              <a:cs typeface="Arial"/>
              <a:sym typeface="Arial"/>
            </a:endParaRPr>
          </a:p>
          <a:p>
            <a:pPr indent="-341312" lvl="0" marL="342900" marR="0" rtl="0" algn="l">
              <a:lnSpc>
                <a:spcPct val="93000"/>
              </a:lnSpc>
              <a:spcBef>
                <a:spcPts val="1400"/>
              </a:spcBef>
              <a:spcAft>
                <a:spcPts val="0"/>
              </a:spcAft>
              <a:buClr>
                <a:srgbClr val="000080"/>
              </a:buClr>
              <a:buSzPts val="1200"/>
              <a:buFont typeface="Arial"/>
              <a:buNone/>
            </a:pPr>
            <a:r>
              <a:rPr b="0" i="0" lang="en-US" sz="1800" u="none" cap="none" strike="noStrike">
                <a:solidFill>
                  <a:srgbClr val="000080"/>
                </a:solidFill>
                <a:latin typeface="Arial"/>
                <a:ea typeface="Arial"/>
                <a:cs typeface="Arial"/>
                <a:sym typeface="Arial"/>
              </a:rPr>
              <a:t> -It can lock and/or wipe the device if necessary. </a:t>
            </a:r>
            <a:endParaRPr b="0" i="0" sz="1800" u="none" cap="none" strike="noStrike">
              <a:solidFill>
                <a:srgbClr val="000000"/>
              </a:solidFill>
              <a:latin typeface="Arial"/>
              <a:ea typeface="Arial"/>
              <a:cs typeface="Arial"/>
              <a:sym typeface="Arial"/>
            </a:endParaRPr>
          </a:p>
          <a:p>
            <a:pPr indent="-341312" lvl="0" marL="342900" marR="0" rtl="0" algn="l">
              <a:lnSpc>
                <a:spcPct val="93000"/>
              </a:lnSpc>
              <a:spcBef>
                <a:spcPts val="1400"/>
              </a:spcBef>
              <a:spcAft>
                <a:spcPts val="0"/>
              </a:spcAft>
              <a:buClr>
                <a:srgbClr val="000080"/>
              </a:buClr>
              <a:buSzPts val="1200"/>
              <a:buFont typeface="Arial"/>
              <a:buNone/>
            </a:pPr>
            <a:r>
              <a:t/>
            </a:r>
            <a:endParaRPr sz="1800">
              <a:solidFill>
                <a:srgbClr val="000080"/>
              </a:solidFill>
            </a:endParaRPr>
          </a:p>
          <a:p>
            <a:pPr indent="-341312" lvl="0" marL="342900" marR="0" rtl="0" algn="l">
              <a:lnSpc>
                <a:spcPct val="93000"/>
              </a:lnSpc>
              <a:spcBef>
                <a:spcPts val="1400"/>
              </a:spcBef>
              <a:spcAft>
                <a:spcPts val="0"/>
              </a:spcAft>
              <a:buClr>
                <a:srgbClr val="000080"/>
              </a:buClr>
              <a:buSzPts val="1200"/>
              <a:buFont typeface="Arial"/>
              <a:buNone/>
            </a:pPr>
            <a:r>
              <a:rPr b="0" i="0" lang="en-US" sz="1800" u="none" cap="none" strike="noStrike">
                <a:solidFill>
                  <a:srgbClr val="000080"/>
                </a:solidFill>
                <a:latin typeface="Arial"/>
                <a:ea typeface="Arial"/>
                <a:cs typeface="Arial"/>
                <a:sym typeface="Arial"/>
              </a:rPr>
              <a:t>The device manager also needs to </a:t>
            </a:r>
            <a:endParaRPr sz="1800"/>
          </a:p>
          <a:p>
            <a:pPr indent="-342900" lvl="0" marL="457200" marR="0" rtl="0" algn="l">
              <a:lnSpc>
                <a:spcPct val="93000"/>
              </a:lnSpc>
              <a:spcBef>
                <a:spcPts val="1400"/>
              </a:spcBef>
              <a:spcAft>
                <a:spcPts val="0"/>
              </a:spcAft>
              <a:buSzPts val="1800"/>
              <a:buChar char="-"/>
            </a:pPr>
            <a:r>
              <a:rPr b="0" i="0" lang="en-US" sz="1800" u="none" cap="none" strike="noStrike">
                <a:solidFill>
                  <a:srgbClr val="000080"/>
                </a:solidFill>
                <a:latin typeface="Arial"/>
                <a:ea typeface="Arial"/>
                <a:cs typeface="Arial"/>
                <a:sym typeface="Arial"/>
              </a:rPr>
              <a:t>maintain the list of device identities and</a:t>
            </a:r>
            <a:r>
              <a:rPr lang="en-US" sz="1800"/>
              <a:t> </a:t>
            </a:r>
            <a:r>
              <a:rPr b="0" i="0" lang="en-US" sz="1800" u="none" cap="none" strike="noStrike">
                <a:solidFill>
                  <a:srgbClr val="000080"/>
                </a:solidFill>
                <a:latin typeface="Arial"/>
                <a:ea typeface="Arial"/>
                <a:cs typeface="Arial"/>
                <a:sym typeface="Arial"/>
              </a:rPr>
              <a:t> </a:t>
            </a:r>
            <a:endParaRPr b="0" i="0" sz="1800" u="none" cap="none" strike="noStrike">
              <a:solidFill>
                <a:srgbClr val="000080"/>
              </a:solidFill>
              <a:latin typeface="Arial"/>
              <a:ea typeface="Arial"/>
              <a:cs typeface="Arial"/>
              <a:sym typeface="Arial"/>
            </a:endParaRPr>
          </a:p>
          <a:p>
            <a:pPr indent="-342900" lvl="0" marL="457200" marR="0" rtl="0" algn="l">
              <a:lnSpc>
                <a:spcPct val="93000"/>
              </a:lnSpc>
              <a:spcBef>
                <a:spcPts val="0"/>
              </a:spcBef>
              <a:spcAft>
                <a:spcPts val="0"/>
              </a:spcAft>
              <a:buClr>
                <a:srgbClr val="000080"/>
              </a:buClr>
              <a:buSzPts val="1800"/>
              <a:buFont typeface="Arial"/>
              <a:buChar char="-"/>
            </a:pPr>
            <a:r>
              <a:rPr b="0" i="0" lang="en-US" sz="1800" u="none" cap="none" strike="noStrike">
                <a:solidFill>
                  <a:srgbClr val="000080"/>
                </a:solidFill>
                <a:latin typeface="Arial"/>
                <a:ea typeface="Arial"/>
                <a:cs typeface="Arial"/>
                <a:sym typeface="Arial"/>
              </a:rPr>
              <a:t>map these into owners. </a:t>
            </a:r>
            <a:endParaRPr b="0" i="0" sz="1800" u="none" cap="none" strike="noStrike">
              <a:solidFill>
                <a:srgbClr val="000000"/>
              </a:solidFill>
              <a:latin typeface="Arial"/>
              <a:ea typeface="Arial"/>
              <a:cs typeface="Arial"/>
              <a:sym typeface="Arial"/>
            </a:endParaRPr>
          </a:p>
          <a:p>
            <a:pPr indent="0" lvl="0" marL="457200" marR="0" rtl="0" algn="l">
              <a:lnSpc>
                <a:spcPct val="93000"/>
              </a:lnSpc>
              <a:spcBef>
                <a:spcPts val="1100"/>
              </a:spcBef>
              <a:spcAft>
                <a:spcPts val="0"/>
              </a:spcAft>
              <a:buNone/>
            </a:pPr>
            <a:r>
              <a:t/>
            </a:r>
            <a:endParaRPr b="0" i="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40050ef1d7_0_0"/>
          <p:cNvSpPr txBox="1"/>
          <p:nvPr>
            <p:ph type="title"/>
          </p:nvPr>
        </p:nvSpPr>
        <p:spPr>
          <a:xfrm>
            <a:off x="503237" y="301625"/>
            <a:ext cx="9066300" cy="1257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US"/>
              <a:t>Managed Devices</a:t>
            </a:r>
            <a:endParaRPr/>
          </a:p>
        </p:txBody>
      </p:sp>
      <p:sp>
        <p:nvSpPr>
          <p:cNvPr id="210" name="Google Shape;210;g140050ef1d7_0_0"/>
          <p:cNvSpPr txBox="1"/>
          <p:nvPr>
            <p:ph idx="1" type="body"/>
          </p:nvPr>
        </p:nvSpPr>
        <p:spPr>
          <a:xfrm>
            <a:off x="719225" y="1187487"/>
            <a:ext cx="8850300" cy="4135500"/>
          </a:xfrm>
          <a:prstGeom prst="rect">
            <a:avLst/>
          </a:prstGeom>
        </p:spPr>
        <p:txBody>
          <a:bodyPr anchorCtr="0" anchor="t" bIns="0" lIns="0" spcFirstLastPara="1" rIns="0" wrap="square" tIns="28075">
            <a:noAutofit/>
          </a:bodyPr>
          <a:lstStyle/>
          <a:p>
            <a:pPr indent="-341312" lvl="0" marL="342900" rtl="0" algn="l">
              <a:spcBef>
                <a:spcPts val="1100"/>
              </a:spcBef>
              <a:spcAft>
                <a:spcPts val="0"/>
              </a:spcAft>
              <a:buNone/>
            </a:pPr>
            <a:r>
              <a:rPr lang="en-US" sz="1600"/>
              <a:t>There are three levels of device: </a:t>
            </a:r>
            <a:endParaRPr sz="1600"/>
          </a:p>
          <a:p>
            <a:pPr indent="-330200" lvl="0" marL="457200" rtl="0" algn="l">
              <a:spcBef>
                <a:spcPts val="1100"/>
              </a:spcBef>
              <a:spcAft>
                <a:spcPts val="0"/>
              </a:spcAft>
              <a:buClr>
                <a:srgbClr val="000080"/>
              </a:buClr>
              <a:buSzPts val="1600"/>
              <a:buAutoNum type="arabicParenR"/>
            </a:pPr>
            <a:r>
              <a:rPr lang="en-US" sz="1600"/>
              <a:t>non-managed, </a:t>
            </a:r>
            <a:endParaRPr sz="1600"/>
          </a:p>
          <a:p>
            <a:pPr indent="-330200" lvl="0" marL="457200" rtl="0" algn="l">
              <a:spcBef>
                <a:spcPts val="0"/>
              </a:spcBef>
              <a:spcAft>
                <a:spcPts val="0"/>
              </a:spcAft>
              <a:buClr>
                <a:srgbClr val="000080"/>
              </a:buClr>
              <a:buSzPts val="1600"/>
              <a:buAutoNum type="arabicParenR"/>
            </a:pPr>
            <a:r>
              <a:rPr lang="en-US" sz="1600"/>
              <a:t>semi-managed and </a:t>
            </a:r>
            <a:endParaRPr sz="1600"/>
          </a:p>
          <a:p>
            <a:pPr indent="-330200" lvl="0" marL="457200" rtl="0" algn="l">
              <a:spcBef>
                <a:spcPts val="0"/>
              </a:spcBef>
              <a:spcAft>
                <a:spcPts val="0"/>
              </a:spcAft>
              <a:buClr>
                <a:srgbClr val="000080"/>
              </a:buClr>
              <a:buSzPts val="1600"/>
              <a:buAutoNum type="arabicParenR"/>
            </a:pPr>
            <a:r>
              <a:rPr lang="en-US" sz="1600"/>
              <a:t>fully managed </a:t>
            </a:r>
            <a:endParaRPr sz="1600">
              <a:solidFill>
                <a:schemeClr val="dk1"/>
              </a:solidFill>
            </a:endParaRPr>
          </a:p>
          <a:p>
            <a:pPr indent="-341312" lvl="0" marL="342900" rtl="0" algn="l">
              <a:spcBef>
                <a:spcPts val="1400"/>
              </a:spcBef>
              <a:spcAft>
                <a:spcPts val="0"/>
              </a:spcAft>
              <a:buClr>
                <a:srgbClr val="000080"/>
              </a:buClr>
              <a:buSzPts val="1200"/>
              <a:buFont typeface="Arial"/>
              <a:buNone/>
            </a:pPr>
            <a:r>
              <a:rPr lang="en-US" sz="1600"/>
              <a:t>Fully managed devices are those that run a full DM agent. A full DM agent supports:</a:t>
            </a:r>
            <a:endParaRPr sz="1600">
              <a:solidFill>
                <a:schemeClr val="dk1"/>
              </a:solidFill>
            </a:endParaRPr>
          </a:p>
          <a:p>
            <a:pPr indent="-284162" lvl="1" marL="742950" rtl="0" algn="l">
              <a:spcBef>
                <a:spcPts val="1400"/>
              </a:spcBef>
              <a:spcAft>
                <a:spcPts val="0"/>
              </a:spcAft>
              <a:buClr>
                <a:srgbClr val="000080"/>
              </a:buClr>
              <a:buSzPts val="1200"/>
              <a:buFont typeface="Arial"/>
              <a:buNone/>
            </a:pPr>
            <a:r>
              <a:rPr lang="en-US" sz="1600"/>
              <a:t>Managing the software on the device</a:t>
            </a:r>
            <a:endParaRPr sz="1600">
              <a:solidFill>
                <a:schemeClr val="dk1"/>
              </a:solidFill>
            </a:endParaRPr>
          </a:p>
          <a:p>
            <a:pPr indent="-284162" lvl="1" marL="742950" rtl="0" algn="l">
              <a:spcBef>
                <a:spcPts val="1100"/>
              </a:spcBef>
              <a:spcAft>
                <a:spcPts val="0"/>
              </a:spcAft>
              <a:buClr>
                <a:srgbClr val="000080"/>
              </a:buClr>
              <a:buSzPts val="1200"/>
              <a:buFont typeface="Arial"/>
              <a:buNone/>
            </a:pPr>
            <a:r>
              <a:rPr lang="en-US" sz="1600"/>
              <a:t>Enabling/disabling features of the device (e.g. camera, hardware, etc.)</a:t>
            </a:r>
            <a:endParaRPr sz="1600">
              <a:solidFill>
                <a:schemeClr val="dk1"/>
              </a:solidFill>
            </a:endParaRPr>
          </a:p>
          <a:p>
            <a:pPr indent="-284162" lvl="1" marL="742950" rtl="0" algn="l">
              <a:spcBef>
                <a:spcPts val="1100"/>
              </a:spcBef>
              <a:spcAft>
                <a:spcPts val="0"/>
              </a:spcAft>
              <a:buClr>
                <a:srgbClr val="000080"/>
              </a:buClr>
              <a:buSzPts val="1200"/>
              <a:buFont typeface="Arial"/>
              <a:buNone/>
            </a:pPr>
            <a:r>
              <a:rPr lang="en-US" sz="1600"/>
              <a:t>Management of security controls and identifiers</a:t>
            </a:r>
            <a:endParaRPr sz="1600">
              <a:solidFill>
                <a:schemeClr val="dk1"/>
              </a:solidFill>
            </a:endParaRPr>
          </a:p>
          <a:p>
            <a:pPr indent="-284162" lvl="1" marL="742950" rtl="0" algn="l">
              <a:spcBef>
                <a:spcPts val="1100"/>
              </a:spcBef>
              <a:spcAft>
                <a:spcPts val="0"/>
              </a:spcAft>
              <a:buClr>
                <a:srgbClr val="000080"/>
              </a:buClr>
              <a:buSzPts val="1200"/>
              <a:buFont typeface="Arial"/>
              <a:buNone/>
            </a:pPr>
            <a:r>
              <a:rPr lang="en-US" sz="1600"/>
              <a:t>Monitoring the availability of the device</a:t>
            </a:r>
            <a:endParaRPr sz="1600">
              <a:solidFill>
                <a:schemeClr val="dk1"/>
              </a:solidFill>
            </a:endParaRPr>
          </a:p>
          <a:p>
            <a:pPr indent="-284162" lvl="1" marL="742950" rtl="0" algn="l">
              <a:spcBef>
                <a:spcPts val="1100"/>
              </a:spcBef>
              <a:spcAft>
                <a:spcPts val="0"/>
              </a:spcAft>
              <a:buClr>
                <a:srgbClr val="000080"/>
              </a:buClr>
              <a:buSzPts val="1200"/>
              <a:buFont typeface="Arial"/>
              <a:buNone/>
            </a:pPr>
            <a:r>
              <a:rPr lang="en-US" sz="1600"/>
              <a:t>Maintaining a record of the device’s location if available</a:t>
            </a:r>
            <a:endParaRPr sz="1600">
              <a:solidFill>
                <a:schemeClr val="dk1"/>
              </a:solidFill>
            </a:endParaRPr>
          </a:p>
          <a:p>
            <a:pPr indent="-284162" lvl="1" marL="742950" rtl="0" algn="l">
              <a:spcBef>
                <a:spcPts val="1100"/>
              </a:spcBef>
              <a:spcAft>
                <a:spcPts val="0"/>
              </a:spcAft>
              <a:buNone/>
            </a:pPr>
            <a:r>
              <a:rPr lang="en-US" sz="1600"/>
              <a:t>Locking or wiping the device remotely if the device is compromised, etc.</a:t>
            </a:r>
            <a:endParaRPr sz="1600"/>
          </a:p>
          <a:p>
            <a:pPr indent="-284162" lvl="1" marL="742950" rtl="0" algn="l">
              <a:spcBef>
                <a:spcPts val="1100"/>
              </a:spcBef>
              <a:spcAft>
                <a:spcPts val="0"/>
              </a:spcAft>
              <a:buClr>
                <a:srgbClr val="000080"/>
              </a:buClr>
              <a:buSzPts val="1200"/>
              <a:buFont typeface="Arial"/>
              <a:buNone/>
            </a:pPr>
            <a:r>
              <a:t/>
            </a:r>
            <a:endParaRPr sz="1600"/>
          </a:p>
          <a:p>
            <a:pPr indent="-341312" lvl="0" marL="342900" rtl="0" algn="l">
              <a:spcBef>
                <a:spcPts val="1100"/>
              </a:spcBef>
              <a:spcAft>
                <a:spcPts val="0"/>
              </a:spcAft>
              <a:buClr>
                <a:srgbClr val="000080"/>
              </a:buClr>
              <a:buSzPts val="1200"/>
              <a:buFont typeface="Arial"/>
              <a:buNone/>
            </a:pPr>
            <a:r>
              <a:rPr lang="en-US" sz="1600"/>
              <a:t>Non-managed devices can communicate with the rest of the network, but have no agent involved. The device manager may still maintain information on the availability and location of the device if this is available.</a:t>
            </a:r>
            <a:endParaRPr sz="1600">
              <a:solidFill>
                <a:schemeClr val="dk1"/>
              </a:solidFill>
            </a:endParaRPr>
          </a:p>
          <a:p>
            <a:pPr indent="-341312" lvl="0" marL="342900" rtl="0" algn="l">
              <a:spcBef>
                <a:spcPts val="1400"/>
              </a:spcBef>
              <a:spcAft>
                <a:spcPts val="0"/>
              </a:spcAft>
              <a:buClr>
                <a:srgbClr val="000080"/>
              </a:buClr>
              <a:buSzPts val="1200"/>
              <a:buFont typeface="Arial"/>
              <a:buNone/>
            </a:pPr>
            <a:r>
              <a:rPr lang="en-US" sz="1600"/>
              <a:t>Semi-managed devices are those that implement some parts of the DM (e.g. feature control, but not software management)</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p18"/>
          <p:cNvSpPr txBox="1"/>
          <p:nvPr>
            <p:ph type="title"/>
          </p:nvPr>
        </p:nvSpPr>
        <p:spPr>
          <a:xfrm>
            <a:off x="503237" y="301625"/>
            <a:ext cx="9066300" cy="1257300"/>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Identity and Access Management</a:t>
            </a:r>
            <a:br>
              <a:rPr b="0" i="0" lang="en-US" sz="4100" u="none">
                <a:solidFill>
                  <a:srgbClr val="280099"/>
                </a:solidFill>
                <a:latin typeface="Arial"/>
                <a:ea typeface="Arial"/>
                <a:cs typeface="Arial"/>
                <a:sym typeface="Arial"/>
              </a:rPr>
            </a:br>
            <a:endParaRPr/>
          </a:p>
        </p:txBody>
      </p:sp>
      <p:sp>
        <p:nvSpPr>
          <p:cNvPr id="216" name="Google Shape;216;p18"/>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341312" lvl="0" marL="342900" marR="0" rtl="0" algn="l">
              <a:lnSpc>
                <a:spcPct val="93000"/>
              </a:lnSpc>
              <a:spcBef>
                <a:spcPts val="0"/>
              </a:spcBef>
              <a:spcAft>
                <a:spcPts val="0"/>
              </a:spcAft>
              <a:buClr>
                <a:srgbClr val="000080"/>
              </a:buClr>
              <a:buSzPts val="3200"/>
              <a:buFont typeface="Arial"/>
              <a:buNone/>
            </a:pPr>
            <a:r>
              <a:t/>
            </a:r>
            <a:endParaRPr b="0" i="0" sz="3200" u="none">
              <a:solidFill>
                <a:srgbClr val="000080"/>
              </a:solidFill>
              <a:latin typeface="Arial"/>
              <a:ea typeface="Arial"/>
              <a:cs typeface="Arial"/>
              <a:sym typeface="Arial"/>
            </a:endParaRPr>
          </a:p>
          <a:p>
            <a:pPr indent="-341312"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OAuth2 token issuing and validation</a:t>
            </a:r>
            <a:endParaRPr sz="2000"/>
          </a:p>
          <a:p>
            <a:pPr indent="-341312"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Other identity services including SAML2 SSO and OpenID Connect support </a:t>
            </a:r>
            <a:endParaRPr sz="2000"/>
          </a:p>
          <a:p>
            <a:pPr indent="-341312" lvl="0" marL="342900" marR="0" rtl="0" algn="l">
              <a:lnSpc>
                <a:spcPct val="93000"/>
              </a:lnSpc>
              <a:spcBef>
                <a:spcPts val="1400"/>
              </a:spcBef>
              <a:spcAft>
                <a:spcPts val="0"/>
              </a:spcAft>
              <a:buClr>
                <a:srgbClr val="000080"/>
              </a:buClr>
              <a:buSzPts val="3200"/>
              <a:buFont typeface="Arial"/>
              <a:buNone/>
            </a:pPr>
            <a:r>
              <a:t/>
            </a:r>
            <a:endParaRPr b="0" i="0" sz="2000" u="none">
              <a:solidFill>
                <a:srgbClr val="000080"/>
              </a:solidFill>
              <a:latin typeface="Arial"/>
              <a:ea typeface="Arial"/>
              <a:cs typeface="Arial"/>
              <a:sym typeface="Arial"/>
            </a:endParaRPr>
          </a:p>
          <a:p>
            <a:pPr indent="-341312"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Directory of users (e.g. LDAP)</a:t>
            </a:r>
            <a:endParaRPr sz="2000"/>
          </a:p>
          <a:p>
            <a:pPr indent="-341312"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Policy management for access control (policy control point)</a:t>
            </a:r>
            <a:endParaRPr sz="2000"/>
          </a:p>
          <a:p>
            <a:pPr indent="-341312" lvl="0" marL="342900" marR="0" rtl="0" algn="l">
              <a:lnSpc>
                <a:spcPct val="93000"/>
              </a:lnSpc>
              <a:spcBef>
                <a:spcPts val="1400"/>
              </a:spcBef>
              <a:spcAft>
                <a:spcPts val="0"/>
              </a:spcAft>
              <a:buClr>
                <a:srgbClr val="000080"/>
              </a:buClr>
              <a:buSzPts val="3200"/>
              <a:buFont typeface="Arial"/>
              <a:buNone/>
            </a:pPr>
            <a:r>
              <a:t/>
            </a:r>
            <a:endParaRPr b="0" i="0" sz="2000" u="none">
              <a:solidFill>
                <a:srgbClr val="000080"/>
              </a:solidFill>
              <a:latin typeface="Arial"/>
              <a:ea typeface="Arial"/>
              <a:cs typeface="Arial"/>
              <a:sym typeface="Arial"/>
            </a:endParaRPr>
          </a:p>
          <a:p>
            <a:pPr indent="-341312"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The identity layer may of course have other requirements specific to the other identity and access management for a</a:t>
            </a:r>
            <a:endParaRPr sz="2000"/>
          </a:p>
          <a:p>
            <a:pPr indent="-342900" lvl="0" marL="342900" marR="0" rtl="0" algn="l">
              <a:lnSpc>
                <a:spcPct val="93000"/>
              </a:lnSpc>
              <a:spcBef>
                <a:spcPts val="1400"/>
              </a:spcBef>
              <a:spcAft>
                <a:spcPts val="0"/>
              </a:spcAft>
              <a:buSzPts val="1400"/>
              <a:buNone/>
            </a:pPr>
            <a:r>
              <a:t/>
            </a:r>
            <a:endParaRPr b="0" i="0" sz="2000" u="none">
              <a:solidFill>
                <a:srgbClr val="00008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0" name="Shape 220"/>
        <p:cNvGrpSpPr/>
        <p:nvPr/>
      </p:nvGrpSpPr>
      <p:grpSpPr>
        <a:xfrm>
          <a:off x="0" y="0"/>
          <a:ext cx="0" cy="0"/>
          <a:chOff x="0" y="0"/>
          <a:chExt cx="0" cy="0"/>
        </a:xfrm>
      </p:grpSpPr>
      <p:sp>
        <p:nvSpPr>
          <p:cNvPr id="221" name="Google Shape;221;p19"/>
          <p:cNvSpPr txBox="1"/>
          <p:nvPr>
            <p:ph type="title"/>
          </p:nvPr>
        </p:nvSpPr>
        <p:spPr>
          <a:xfrm>
            <a:off x="416337" y="722300"/>
            <a:ext cx="9066300" cy="1257300"/>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The Event Processing and Analytics Layer</a:t>
            </a:r>
            <a:br>
              <a:rPr b="0" i="0" lang="en-US" sz="4100" u="none">
                <a:solidFill>
                  <a:srgbClr val="280099"/>
                </a:solidFill>
                <a:latin typeface="Arial"/>
                <a:ea typeface="Arial"/>
                <a:cs typeface="Arial"/>
                <a:sym typeface="Arial"/>
              </a:rPr>
            </a:br>
            <a:endParaRPr/>
          </a:p>
        </p:txBody>
      </p:sp>
      <p:sp>
        <p:nvSpPr>
          <p:cNvPr id="222" name="Google Shape;222;p19"/>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341312" lvl="0" marL="342900" marR="0" rtl="0" algn="l">
              <a:lnSpc>
                <a:spcPct val="93000"/>
              </a:lnSpc>
              <a:spcBef>
                <a:spcPts val="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Storage of data ( database)</a:t>
            </a:r>
            <a:endParaRPr/>
          </a:p>
          <a:p>
            <a:pPr indent="-341312" lvl="0" marL="342900" marR="0" rtl="0" algn="l">
              <a:lnSpc>
                <a:spcPct val="93000"/>
              </a:lnSpc>
              <a:spcBef>
                <a:spcPts val="1400"/>
              </a:spcBef>
              <a:spcAft>
                <a:spcPts val="0"/>
              </a:spcAft>
              <a:buClr>
                <a:srgbClr val="000080"/>
              </a:buClr>
              <a:buSzPts val="3200"/>
              <a:buFont typeface="Arial"/>
              <a:buNone/>
            </a:pPr>
            <a:r>
              <a:t/>
            </a:r>
            <a:endParaRPr b="0" i="0" sz="3200" u="none">
              <a:solidFill>
                <a:srgbClr val="000080"/>
              </a:solidFill>
              <a:latin typeface="Arial"/>
              <a:ea typeface="Arial"/>
              <a:cs typeface="Arial"/>
              <a:sym typeface="Arial"/>
            </a:endParaRPr>
          </a:p>
          <a:p>
            <a:pPr indent="-341312" lvl="0" marL="342900" marR="0" rtl="0" algn="l">
              <a:lnSpc>
                <a:spcPct val="93000"/>
              </a:lnSpc>
              <a:spcBef>
                <a:spcPts val="140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data analytics platform. ( cloud scalable technologies and infrastructure)</a:t>
            </a:r>
            <a:endParaRPr/>
          </a:p>
          <a:p>
            <a:pPr indent="-341312" lvl="0" marL="342900" marR="0" rtl="0" algn="l">
              <a:lnSpc>
                <a:spcPct val="93000"/>
              </a:lnSpc>
              <a:spcBef>
                <a:spcPts val="1400"/>
              </a:spcBef>
              <a:spcAft>
                <a:spcPts val="0"/>
              </a:spcAft>
              <a:buClr>
                <a:srgbClr val="000080"/>
              </a:buClr>
              <a:buSzPts val="3200"/>
              <a:buFont typeface="Arial"/>
              <a:buNone/>
            </a:pPr>
            <a:r>
              <a:t/>
            </a:r>
            <a:endParaRPr b="0" i="0" sz="3200" u="none">
              <a:solidFill>
                <a:srgbClr val="000080"/>
              </a:solidFill>
              <a:latin typeface="Arial"/>
              <a:ea typeface="Arial"/>
              <a:cs typeface="Arial"/>
              <a:sym typeface="Arial"/>
            </a:endParaRPr>
          </a:p>
          <a:p>
            <a:pPr indent="-341312" lvl="0" marL="342900" marR="0" rtl="0" algn="l">
              <a:lnSpc>
                <a:spcPct val="93000"/>
              </a:lnSpc>
              <a:spcBef>
                <a:spcPts val="140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Or local real-time analysis resources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20"/>
          <p:cNvSpPr txBox="1"/>
          <p:nvPr>
            <p:ph type="title"/>
          </p:nvPr>
        </p:nvSpPr>
        <p:spPr>
          <a:xfrm>
            <a:off x="503237" y="301625"/>
            <a:ext cx="9066300" cy="1257300"/>
          </a:xfrm>
          <a:prstGeom prst="rect">
            <a:avLst/>
          </a:prstGeom>
          <a:noFill/>
          <a:ln>
            <a:noFill/>
          </a:ln>
        </p:spPr>
        <p:txBody>
          <a:bodyPr anchorCtr="0" anchor="ctr" bIns="0" lIns="0" spcFirstLastPara="1" rIns="0" wrap="square" tIns="3600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IoT Functional Blocks </a:t>
            </a:r>
            <a:endParaRPr/>
          </a:p>
        </p:txBody>
      </p:sp>
      <p:sp>
        <p:nvSpPr>
          <p:cNvPr id="229" name="Google Shape;229;p20"/>
          <p:cNvSpPr/>
          <p:nvPr/>
        </p:nvSpPr>
        <p:spPr>
          <a:xfrm>
            <a:off x="1600200" y="5486400"/>
            <a:ext cx="7086600" cy="685800"/>
          </a:xfrm>
          <a:prstGeom prst="roundRect">
            <a:avLst>
              <a:gd fmla="val 50" name="adj"/>
            </a:avLst>
          </a:prstGeom>
          <a:solidFill>
            <a:srgbClr val="99CCFF"/>
          </a:solidFill>
          <a:ln cap="sq" cmpd="sng" w="9525">
            <a:solidFill>
              <a:srgbClr val="000000"/>
            </a:solidFill>
            <a:prstDash val="solid"/>
            <a:round/>
            <a:headEnd len="sm" w="sm" type="none"/>
            <a:tailEnd len="sm" w="sm" type="none"/>
          </a:ln>
        </p:spPr>
        <p:txBody>
          <a:bodyPr anchorCtr="1" anchor="ctr" bIns="45000" lIns="90000" spcFirstLastPara="1" rIns="90000" wrap="square" tIns="60825">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Device</a:t>
            </a:r>
            <a:endParaRPr b="0" i="0" sz="1400" u="none" cap="none" strike="noStrike">
              <a:solidFill>
                <a:srgbClr val="000000"/>
              </a:solidFill>
              <a:latin typeface="Arial"/>
              <a:ea typeface="Arial"/>
              <a:cs typeface="Arial"/>
              <a:sym typeface="Arial"/>
            </a:endParaRPr>
          </a:p>
        </p:txBody>
      </p:sp>
      <p:sp>
        <p:nvSpPr>
          <p:cNvPr id="230" name="Google Shape;230;p20"/>
          <p:cNvSpPr/>
          <p:nvPr/>
        </p:nvSpPr>
        <p:spPr>
          <a:xfrm>
            <a:off x="1600200" y="2057400"/>
            <a:ext cx="7086600" cy="685800"/>
          </a:xfrm>
          <a:prstGeom prst="roundRect">
            <a:avLst>
              <a:gd fmla="val 50" name="adj"/>
            </a:avLst>
          </a:prstGeom>
          <a:solidFill>
            <a:srgbClr val="99CCFF"/>
          </a:solidFill>
          <a:ln cap="sq" cmpd="sng" w="9525">
            <a:solidFill>
              <a:srgbClr val="000000"/>
            </a:solidFill>
            <a:prstDash val="solid"/>
            <a:round/>
            <a:headEnd len="sm" w="sm" type="none"/>
            <a:tailEnd len="sm" w="sm" type="none"/>
          </a:ln>
        </p:spPr>
        <p:txBody>
          <a:bodyPr anchorCtr="1" anchor="ctr" bIns="45000" lIns="90000" spcFirstLastPara="1" rIns="90000" wrap="square" tIns="60825">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Application</a:t>
            </a:r>
            <a:endParaRPr b="0" i="0" sz="1400" u="none" cap="none" strike="noStrike">
              <a:solidFill>
                <a:srgbClr val="000000"/>
              </a:solidFill>
              <a:latin typeface="Arial"/>
              <a:ea typeface="Arial"/>
              <a:cs typeface="Arial"/>
              <a:sym typeface="Arial"/>
            </a:endParaRPr>
          </a:p>
        </p:txBody>
      </p:sp>
      <p:sp>
        <p:nvSpPr>
          <p:cNvPr id="231" name="Google Shape;231;p20"/>
          <p:cNvSpPr/>
          <p:nvPr/>
        </p:nvSpPr>
        <p:spPr>
          <a:xfrm>
            <a:off x="1600200" y="3200400"/>
            <a:ext cx="1828800" cy="1828800"/>
          </a:xfrm>
          <a:prstGeom prst="roundRect">
            <a:avLst>
              <a:gd fmla="val 18" name="adj"/>
            </a:avLst>
          </a:prstGeom>
          <a:solidFill>
            <a:srgbClr val="99CCFF"/>
          </a:solidFill>
          <a:ln cap="sq" cmpd="sng" w="9525">
            <a:solidFill>
              <a:srgbClr val="000000"/>
            </a:solidFill>
            <a:prstDash val="solid"/>
            <a:round/>
            <a:headEnd len="sm" w="sm" type="none"/>
            <a:tailEnd len="sm" w="sm" type="none"/>
          </a:ln>
        </p:spPr>
        <p:txBody>
          <a:bodyPr anchorCtr="1" anchor="ctr" bIns="45000" lIns="90000" spcFirstLastPara="1" rIns="90000" wrap="square" tIns="60825">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Management</a:t>
            </a:r>
            <a:endParaRPr b="0" i="0" sz="1400" u="none" cap="none" strike="noStrike">
              <a:solidFill>
                <a:srgbClr val="000000"/>
              </a:solidFill>
              <a:latin typeface="Arial"/>
              <a:ea typeface="Arial"/>
              <a:cs typeface="Arial"/>
              <a:sym typeface="Arial"/>
            </a:endParaRPr>
          </a:p>
        </p:txBody>
      </p:sp>
      <p:sp>
        <p:nvSpPr>
          <p:cNvPr id="232" name="Google Shape;232;p20"/>
          <p:cNvSpPr/>
          <p:nvPr/>
        </p:nvSpPr>
        <p:spPr>
          <a:xfrm>
            <a:off x="6858000" y="3200400"/>
            <a:ext cx="1828800" cy="1828800"/>
          </a:xfrm>
          <a:prstGeom prst="roundRect">
            <a:avLst>
              <a:gd fmla="val 18" name="adj"/>
            </a:avLst>
          </a:prstGeom>
          <a:solidFill>
            <a:srgbClr val="99CCFF"/>
          </a:solidFill>
          <a:ln cap="sq" cmpd="sng" w="9525">
            <a:solidFill>
              <a:srgbClr val="000000"/>
            </a:solidFill>
            <a:prstDash val="solid"/>
            <a:round/>
            <a:headEnd len="sm" w="sm" type="none"/>
            <a:tailEnd len="sm" w="sm" type="none"/>
          </a:ln>
        </p:spPr>
        <p:txBody>
          <a:bodyPr anchorCtr="1" anchor="ctr" bIns="45000" lIns="90000" spcFirstLastPara="1" rIns="90000" wrap="square" tIns="60825">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Security</a:t>
            </a:r>
            <a:endParaRPr b="0" i="0" sz="1400" u="none" cap="none" strike="noStrike">
              <a:solidFill>
                <a:srgbClr val="000000"/>
              </a:solidFill>
              <a:latin typeface="Arial"/>
              <a:ea typeface="Arial"/>
              <a:cs typeface="Arial"/>
              <a:sym typeface="Arial"/>
            </a:endParaRPr>
          </a:p>
        </p:txBody>
      </p:sp>
      <p:sp>
        <p:nvSpPr>
          <p:cNvPr id="233" name="Google Shape;233;p20"/>
          <p:cNvSpPr/>
          <p:nvPr/>
        </p:nvSpPr>
        <p:spPr>
          <a:xfrm>
            <a:off x="3886200" y="3200400"/>
            <a:ext cx="2743200" cy="685800"/>
          </a:xfrm>
          <a:prstGeom prst="roundRect">
            <a:avLst>
              <a:gd fmla="val 50" name="adj"/>
            </a:avLst>
          </a:prstGeom>
          <a:solidFill>
            <a:srgbClr val="99CCFF"/>
          </a:solidFill>
          <a:ln cap="sq" cmpd="sng" w="9525">
            <a:solidFill>
              <a:srgbClr val="000000"/>
            </a:solidFill>
            <a:prstDash val="solid"/>
            <a:round/>
            <a:headEnd len="sm" w="sm" type="none"/>
            <a:tailEnd len="sm" w="sm" type="none"/>
          </a:ln>
        </p:spPr>
        <p:txBody>
          <a:bodyPr anchorCtr="1" anchor="ctr" bIns="45000" lIns="90000" spcFirstLastPara="1" rIns="90000" wrap="square" tIns="60825">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Services</a:t>
            </a:r>
            <a:endParaRPr b="0" i="0" sz="1400" u="none" cap="none" strike="noStrike">
              <a:solidFill>
                <a:srgbClr val="000000"/>
              </a:solidFill>
              <a:latin typeface="Arial"/>
              <a:ea typeface="Arial"/>
              <a:cs typeface="Arial"/>
              <a:sym typeface="Arial"/>
            </a:endParaRPr>
          </a:p>
        </p:txBody>
      </p:sp>
      <p:sp>
        <p:nvSpPr>
          <p:cNvPr id="234" name="Google Shape;234;p20"/>
          <p:cNvSpPr/>
          <p:nvPr/>
        </p:nvSpPr>
        <p:spPr>
          <a:xfrm>
            <a:off x="3886200" y="4343400"/>
            <a:ext cx="2743200" cy="685800"/>
          </a:xfrm>
          <a:prstGeom prst="roundRect">
            <a:avLst>
              <a:gd fmla="val 50" name="adj"/>
            </a:avLst>
          </a:prstGeom>
          <a:solidFill>
            <a:srgbClr val="99CCFF"/>
          </a:solidFill>
          <a:ln cap="sq" cmpd="sng" w="9525">
            <a:solidFill>
              <a:srgbClr val="000000"/>
            </a:solidFill>
            <a:prstDash val="solid"/>
            <a:round/>
            <a:headEnd len="sm" w="sm" type="none"/>
            <a:tailEnd len="sm" w="sm" type="none"/>
          </a:ln>
        </p:spPr>
        <p:txBody>
          <a:bodyPr anchorCtr="1" anchor="ctr" bIns="45000" lIns="90000" spcFirstLastPara="1" rIns="90000" wrap="square" tIns="60825">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Communication</a:t>
            </a:r>
            <a:endParaRPr b="0" i="0" sz="1400" u="none" cap="none" strike="noStrike">
              <a:solidFill>
                <a:srgbClr val="000000"/>
              </a:solidFill>
              <a:latin typeface="Arial"/>
              <a:ea typeface="Arial"/>
              <a:cs typeface="Arial"/>
              <a:sym typeface="Arial"/>
            </a:endParaRPr>
          </a:p>
        </p:txBody>
      </p:sp>
      <p:sp>
        <p:nvSpPr>
          <p:cNvPr id="235" name="Google Shape;235;p20"/>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0" lvl="0" marL="0" rtl="0" algn="l">
              <a:lnSpc>
                <a:spcPct val="93000"/>
              </a:lnSpc>
              <a:spcBef>
                <a:spcPts val="0"/>
              </a:spcBef>
              <a:spcAft>
                <a:spcPts val="0"/>
              </a:spcAft>
              <a:buSzPts val="14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9" name="Shape 239"/>
        <p:cNvGrpSpPr/>
        <p:nvPr/>
      </p:nvGrpSpPr>
      <p:grpSpPr>
        <a:xfrm>
          <a:off x="0" y="0"/>
          <a:ext cx="0" cy="0"/>
          <a:chOff x="0" y="0"/>
          <a:chExt cx="0" cy="0"/>
        </a:xfrm>
      </p:grpSpPr>
      <p:sp>
        <p:nvSpPr>
          <p:cNvPr id="240" name="Google Shape;240;p21"/>
          <p:cNvSpPr txBox="1"/>
          <p:nvPr>
            <p:ph type="title"/>
          </p:nvPr>
        </p:nvSpPr>
        <p:spPr>
          <a:xfrm>
            <a:off x="503237" y="301625"/>
            <a:ext cx="9066300" cy="1257300"/>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IOT Ref Arch -Functional Decomposition </a:t>
            </a:r>
            <a:endParaRPr/>
          </a:p>
        </p:txBody>
      </p:sp>
      <p:pic>
        <p:nvPicPr>
          <p:cNvPr id="241" name="Google Shape;241;p21"/>
          <p:cNvPicPr preferRelativeResize="0"/>
          <p:nvPr/>
        </p:nvPicPr>
        <p:blipFill rotWithShape="1">
          <a:blip r:embed="rId4">
            <a:alphaModFix/>
          </a:blip>
          <a:srcRect b="0" l="0" r="0" t="0"/>
          <a:stretch/>
        </p:blipFill>
        <p:spPr>
          <a:xfrm>
            <a:off x="1646237" y="1806575"/>
            <a:ext cx="6858000" cy="4137025"/>
          </a:xfrm>
          <a:prstGeom prst="rect">
            <a:avLst/>
          </a:prstGeom>
          <a:noFill/>
          <a:ln>
            <a:noFill/>
          </a:ln>
        </p:spPr>
      </p:pic>
      <p:sp>
        <p:nvSpPr>
          <p:cNvPr id="242" name="Google Shape;242;p21"/>
          <p:cNvSpPr txBox="1"/>
          <p:nvPr/>
        </p:nvSpPr>
        <p:spPr>
          <a:xfrm>
            <a:off x="758825" y="6400800"/>
            <a:ext cx="5740800" cy="3651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1800"/>
              <a:buFont typeface="Arial"/>
              <a:buNone/>
            </a:pPr>
            <a:r>
              <a:rPr b="0" i="0" lang="en-US" sz="1800" u="sng" cap="none" strike="noStrike">
                <a:solidFill>
                  <a:schemeClr val="hlink"/>
                </a:solidFill>
                <a:latin typeface="Arial"/>
                <a:ea typeface="Arial"/>
                <a:cs typeface="Arial"/>
                <a:sym typeface="Arial"/>
                <a:hlinkClick r:id="rId5"/>
              </a:rPr>
              <a:t>http://www.iot-a.eu/public</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1800"/>
              <a:buFont typeface="Arial"/>
              <a:buNone/>
            </a:pPr>
            <a:r>
              <a:t/>
            </a:r>
            <a:endParaRPr sz="1800"/>
          </a:p>
        </p:txBody>
      </p:sp>
      <p:sp>
        <p:nvSpPr>
          <p:cNvPr id="243" name="Google Shape;243;p21"/>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0" lvl="0" marL="0" rtl="0" algn="l">
              <a:lnSpc>
                <a:spcPct val="93000"/>
              </a:lnSpc>
              <a:spcBef>
                <a:spcPts val="0"/>
              </a:spcBef>
              <a:spcAft>
                <a:spcPts val="0"/>
              </a:spcAft>
              <a:buSzPts val="14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7" name="Shape 247"/>
        <p:cNvGrpSpPr/>
        <p:nvPr/>
      </p:nvGrpSpPr>
      <p:grpSpPr>
        <a:xfrm>
          <a:off x="0" y="0"/>
          <a:ext cx="0" cy="0"/>
          <a:chOff x="0" y="0"/>
          <a:chExt cx="0" cy="0"/>
        </a:xfrm>
      </p:grpSpPr>
      <p:sp>
        <p:nvSpPr>
          <p:cNvPr id="248" name="Google Shape;248;p22"/>
          <p:cNvSpPr txBox="1"/>
          <p:nvPr>
            <p:ph type="title"/>
          </p:nvPr>
        </p:nvSpPr>
        <p:spPr>
          <a:xfrm>
            <a:off x="503237" y="301625"/>
            <a:ext cx="9066300" cy="1257300"/>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IOT-Arch Tree</a:t>
            </a:r>
            <a:endParaRPr/>
          </a:p>
        </p:txBody>
      </p:sp>
      <p:sp>
        <p:nvSpPr>
          <p:cNvPr id="249" name="Google Shape;249;p22"/>
          <p:cNvSpPr txBox="1"/>
          <p:nvPr>
            <p:ph idx="1" type="body"/>
          </p:nvPr>
        </p:nvSpPr>
        <p:spPr>
          <a:xfrm>
            <a:off x="720725" y="1979600"/>
            <a:ext cx="4840800" cy="4135500"/>
          </a:xfrm>
          <a:prstGeom prst="rect">
            <a:avLst/>
          </a:prstGeom>
          <a:noFill/>
          <a:ln>
            <a:noFill/>
          </a:ln>
        </p:spPr>
        <p:txBody>
          <a:bodyPr anchorCtr="0" anchor="t" bIns="0" lIns="0" spcFirstLastPara="1" rIns="0" wrap="square" tIns="28075">
            <a:noAutofit/>
          </a:bodyPr>
          <a:lstStyle/>
          <a:p>
            <a:pPr indent="-341312" lvl="0" marL="342900" marR="0" rtl="0" algn="l">
              <a:lnSpc>
                <a:spcPct val="93000"/>
              </a:lnSpc>
              <a:spcBef>
                <a:spcPts val="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IOT functions enab</a:t>
            </a:r>
            <a:r>
              <a:rPr lang="en-US"/>
              <a:t>led on the internet using a wide range of wir</a:t>
            </a:r>
            <a:r>
              <a:rPr b="0" i="0" lang="en-US" sz="3200" u="none">
                <a:solidFill>
                  <a:srgbClr val="000080"/>
                </a:solidFill>
                <a:latin typeface="Arial"/>
                <a:ea typeface="Arial"/>
                <a:cs typeface="Arial"/>
                <a:sym typeface="Arial"/>
              </a:rPr>
              <a:t>eless and wired networking technologies </a:t>
            </a:r>
            <a:endParaRPr/>
          </a:p>
        </p:txBody>
      </p:sp>
      <p:pic>
        <p:nvPicPr>
          <p:cNvPr id="250" name="Google Shape;250;p22"/>
          <p:cNvPicPr preferRelativeResize="0"/>
          <p:nvPr/>
        </p:nvPicPr>
        <p:blipFill rotWithShape="1">
          <a:blip r:embed="rId4">
            <a:alphaModFix/>
          </a:blip>
          <a:srcRect b="0" l="0" r="0" t="0"/>
          <a:stretch/>
        </p:blipFill>
        <p:spPr>
          <a:xfrm>
            <a:off x="5561537" y="1979600"/>
            <a:ext cx="3567112" cy="475138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eb85577f2c_0_0"/>
          <p:cNvSpPr txBox="1"/>
          <p:nvPr>
            <p:ph type="title"/>
          </p:nvPr>
        </p:nvSpPr>
        <p:spPr>
          <a:xfrm>
            <a:off x="503237" y="301625"/>
            <a:ext cx="9066300" cy="1257300"/>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SzPts val="1400"/>
              <a:buNone/>
            </a:pPr>
            <a:r>
              <a:rPr lang="en-US"/>
              <a:t>IOT ARCH</a:t>
            </a:r>
            <a:endParaRPr/>
          </a:p>
        </p:txBody>
      </p:sp>
      <p:sp>
        <p:nvSpPr>
          <p:cNvPr id="258" name="Google Shape;258;geb85577f2c_0_0"/>
          <p:cNvSpPr txBox="1"/>
          <p:nvPr>
            <p:ph idx="1" type="body"/>
          </p:nvPr>
        </p:nvSpPr>
        <p:spPr>
          <a:xfrm>
            <a:off x="1780825" y="6566011"/>
            <a:ext cx="8872200" cy="488100"/>
          </a:xfrm>
          <a:prstGeom prst="rect">
            <a:avLst/>
          </a:prstGeom>
          <a:noFill/>
          <a:ln>
            <a:noFill/>
          </a:ln>
        </p:spPr>
        <p:txBody>
          <a:bodyPr anchorCtr="0" anchor="t" bIns="0" lIns="0" spcFirstLastPara="1" rIns="0" wrap="square" tIns="28075">
            <a:noAutofit/>
          </a:bodyPr>
          <a:lstStyle/>
          <a:p>
            <a:pPr indent="0" lvl="0" marL="0" rtl="0" algn="l">
              <a:lnSpc>
                <a:spcPct val="93000"/>
              </a:lnSpc>
              <a:spcBef>
                <a:spcPts val="0"/>
              </a:spcBef>
              <a:spcAft>
                <a:spcPts val="0"/>
              </a:spcAft>
              <a:buSzPts val="1400"/>
              <a:buNone/>
            </a:pPr>
            <a:r>
              <a:rPr lang="en-US" sz="1800" u="sng">
                <a:solidFill>
                  <a:schemeClr val="hlink"/>
                </a:solidFill>
                <a:hlinkClick r:id="rId3"/>
              </a:rPr>
              <a:t>https://www.scnsoft.com/blog/iot-architecture-in-a-nutshell-and-how-it-works</a:t>
            </a:r>
            <a:endParaRPr sz="1800"/>
          </a:p>
          <a:p>
            <a:pPr indent="0" lvl="0" marL="0" rtl="0" algn="l">
              <a:lnSpc>
                <a:spcPct val="93000"/>
              </a:lnSpc>
              <a:spcBef>
                <a:spcPts val="0"/>
              </a:spcBef>
              <a:spcAft>
                <a:spcPts val="0"/>
              </a:spcAft>
              <a:buSzPts val="1400"/>
              <a:buNone/>
            </a:pPr>
            <a:r>
              <a:t/>
            </a:r>
            <a:endParaRPr sz="1800"/>
          </a:p>
        </p:txBody>
      </p:sp>
      <p:pic>
        <p:nvPicPr>
          <p:cNvPr id="259" name="Google Shape;259;geb85577f2c_0_0"/>
          <p:cNvPicPr preferRelativeResize="0"/>
          <p:nvPr/>
        </p:nvPicPr>
        <p:blipFill rotWithShape="1">
          <a:blip r:embed="rId4">
            <a:alphaModFix/>
          </a:blip>
          <a:srcRect b="0" l="0" r="0" t="0"/>
          <a:stretch/>
        </p:blipFill>
        <p:spPr>
          <a:xfrm>
            <a:off x="3533523" y="530288"/>
            <a:ext cx="5810453" cy="6035724"/>
          </a:xfrm>
          <a:prstGeom prst="rect">
            <a:avLst/>
          </a:prstGeom>
          <a:noFill/>
          <a:ln>
            <a:noFill/>
          </a:ln>
        </p:spPr>
      </p:pic>
      <p:sp>
        <p:nvSpPr>
          <p:cNvPr id="260" name="Google Shape;260;geb85577f2c_0_0"/>
          <p:cNvSpPr txBox="1"/>
          <p:nvPr/>
        </p:nvSpPr>
        <p:spPr>
          <a:xfrm>
            <a:off x="359925" y="2620700"/>
            <a:ext cx="2939100" cy="449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Things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Gateways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Cloud Gateway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Streaming data processing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Data Lake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Big Data Warehouse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Data Analytics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Machine Learning ( model making and running)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Control Apps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User Apps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5" name="Shape 265"/>
        <p:cNvGrpSpPr/>
        <p:nvPr/>
      </p:nvGrpSpPr>
      <p:grpSpPr>
        <a:xfrm>
          <a:off x="0" y="0"/>
          <a:ext cx="0" cy="0"/>
          <a:chOff x="0" y="0"/>
          <a:chExt cx="0" cy="0"/>
        </a:xfrm>
      </p:grpSpPr>
      <p:sp>
        <p:nvSpPr>
          <p:cNvPr id="266" name="Google Shape;266;p23"/>
          <p:cNvSpPr txBox="1"/>
          <p:nvPr>
            <p:ph type="title"/>
          </p:nvPr>
        </p:nvSpPr>
        <p:spPr>
          <a:xfrm>
            <a:off x="555362" y="371150"/>
            <a:ext cx="9066300" cy="1257300"/>
          </a:xfrm>
          <a:prstGeom prst="rect">
            <a:avLst/>
          </a:prstGeom>
          <a:noFill/>
          <a:ln>
            <a:noFill/>
          </a:ln>
        </p:spPr>
        <p:txBody>
          <a:bodyPr anchorCtr="0" anchor="ctr" bIns="0" lIns="0" spcFirstLastPara="1" rIns="0" wrap="square" tIns="3600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ISO OSI Protocol Stack</a:t>
            </a:r>
            <a:endParaRPr/>
          </a:p>
        </p:txBody>
      </p:sp>
      <p:sp>
        <p:nvSpPr>
          <p:cNvPr id="267" name="Google Shape;267;p23"/>
          <p:cNvSpPr txBox="1"/>
          <p:nvPr>
            <p:ph idx="1" type="body"/>
          </p:nvPr>
        </p:nvSpPr>
        <p:spPr>
          <a:xfrm>
            <a:off x="772850" y="2049125"/>
            <a:ext cx="3120000" cy="4135500"/>
          </a:xfrm>
          <a:prstGeom prst="rect">
            <a:avLst/>
          </a:prstGeom>
          <a:noFill/>
          <a:ln>
            <a:noFill/>
          </a:ln>
        </p:spPr>
        <p:txBody>
          <a:bodyPr anchorCtr="0" anchor="t" bIns="0" lIns="0" spcFirstLastPara="1" rIns="0" wrap="square" tIns="28075">
            <a:noAutofit/>
          </a:bodyPr>
          <a:lstStyle/>
          <a:p>
            <a:pPr indent="-323850" lvl="0" marL="428625" marR="0" rtl="0" algn="l">
              <a:lnSpc>
                <a:spcPct val="93000"/>
              </a:lnSpc>
              <a:spcBef>
                <a:spcPts val="0"/>
              </a:spcBef>
              <a:spcAft>
                <a:spcPts val="0"/>
              </a:spcAft>
              <a:buClr>
                <a:srgbClr val="FF6633"/>
              </a:buClr>
              <a:buSzPts val="1440"/>
              <a:buFont typeface="Noto Sans Symbols"/>
              <a:buChar char="●"/>
            </a:pPr>
            <a:r>
              <a:rPr b="0" i="0" lang="en-US" sz="3200" u="none">
                <a:solidFill>
                  <a:srgbClr val="B80047"/>
                </a:solidFill>
                <a:latin typeface="Arial"/>
                <a:ea typeface="Arial"/>
                <a:cs typeface="Arial"/>
                <a:sym typeface="Arial"/>
              </a:rPr>
              <a:t>Application</a:t>
            </a:r>
            <a:endParaRPr/>
          </a:p>
          <a:p>
            <a:pPr indent="-323850" lvl="0" marL="428625" marR="0" rtl="0" algn="l">
              <a:lnSpc>
                <a:spcPct val="93000"/>
              </a:lnSpc>
              <a:spcBef>
                <a:spcPts val="1400"/>
              </a:spcBef>
              <a:spcAft>
                <a:spcPts val="0"/>
              </a:spcAft>
              <a:buClr>
                <a:srgbClr val="FF6633"/>
              </a:buClr>
              <a:buSzPts val="1440"/>
              <a:buFont typeface="Noto Sans Symbols"/>
              <a:buChar char="●"/>
            </a:pPr>
            <a:r>
              <a:rPr b="0" i="0" lang="en-US" sz="3200" u="none">
                <a:solidFill>
                  <a:srgbClr val="000080"/>
                </a:solidFill>
                <a:latin typeface="Arial"/>
                <a:ea typeface="Arial"/>
                <a:cs typeface="Arial"/>
                <a:sym typeface="Arial"/>
              </a:rPr>
              <a:t>Presentation</a:t>
            </a:r>
            <a:endParaRPr/>
          </a:p>
          <a:p>
            <a:pPr indent="-323850" lvl="0" marL="428625" marR="0" rtl="0" algn="l">
              <a:lnSpc>
                <a:spcPct val="93000"/>
              </a:lnSpc>
              <a:spcBef>
                <a:spcPts val="1400"/>
              </a:spcBef>
              <a:spcAft>
                <a:spcPts val="0"/>
              </a:spcAft>
              <a:buClr>
                <a:srgbClr val="FF6633"/>
              </a:buClr>
              <a:buSzPts val="1440"/>
              <a:buFont typeface="Noto Sans Symbols"/>
              <a:buChar char="●"/>
            </a:pPr>
            <a:r>
              <a:rPr b="0" i="0" lang="en-US" sz="3200" u="none">
                <a:solidFill>
                  <a:srgbClr val="000080"/>
                </a:solidFill>
                <a:latin typeface="Arial"/>
                <a:ea typeface="Arial"/>
                <a:cs typeface="Arial"/>
                <a:sym typeface="Arial"/>
              </a:rPr>
              <a:t>Session</a:t>
            </a:r>
            <a:endParaRPr/>
          </a:p>
          <a:p>
            <a:pPr indent="-323850" lvl="0" marL="428625" marR="0" rtl="0" algn="l">
              <a:lnSpc>
                <a:spcPct val="93000"/>
              </a:lnSpc>
              <a:spcBef>
                <a:spcPts val="1400"/>
              </a:spcBef>
              <a:spcAft>
                <a:spcPts val="0"/>
              </a:spcAft>
              <a:buClr>
                <a:srgbClr val="FF6633"/>
              </a:buClr>
              <a:buSzPts val="1440"/>
              <a:buFont typeface="Noto Sans Symbols"/>
              <a:buChar char="●"/>
            </a:pPr>
            <a:r>
              <a:rPr b="0" i="0" lang="en-US" sz="3200" u="none">
                <a:solidFill>
                  <a:srgbClr val="B80047"/>
                </a:solidFill>
                <a:latin typeface="Arial"/>
                <a:ea typeface="Arial"/>
                <a:cs typeface="Arial"/>
                <a:sym typeface="Arial"/>
              </a:rPr>
              <a:t>Transport</a:t>
            </a:r>
            <a:endParaRPr/>
          </a:p>
          <a:p>
            <a:pPr indent="-323850" lvl="0" marL="428625" marR="0" rtl="0" algn="l">
              <a:lnSpc>
                <a:spcPct val="93000"/>
              </a:lnSpc>
              <a:spcBef>
                <a:spcPts val="1400"/>
              </a:spcBef>
              <a:spcAft>
                <a:spcPts val="0"/>
              </a:spcAft>
              <a:buClr>
                <a:srgbClr val="FF6633"/>
              </a:buClr>
              <a:buSzPts val="1440"/>
              <a:buFont typeface="Noto Sans Symbols"/>
              <a:buChar char="●"/>
            </a:pPr>
            <a:r>
              <a:rPr b="0" i="0" lang="en-US" sz="3200" u="none">
                <a:solidFill>
                  <a:srgbClr val="B80047"/>
                </a:solidFill>
                <a:latin typeface="Arial"/>
                <a:ea typeface="Arial"/>
                <a:cs typeface="Arial"/>
                <a:sym typeface="Arial"/>
              </a:rPr>
              <a:t>Network</a:t>
            </a:r>
            <a:endParaRPr/>
          </a:p>
          <a:p>
            <a:pPr indent="-323850" lvl="0" marL="428625" marR="0" rtl="0" algn="l">
              <a:lnSpc>
                <a:spcPct val="93000"/>
              </a:lnSpc>
              <a:spcBef>
                <a:spcPts val="1400"/>
              </a:spcBef>
              <a:spcAft>
                <a:spcPts val="0"/>
              </a:spcAft>
              <a:buClr>
                <a:srgbClr val="FF6633"/>
              </a:buClr>
              <a:buSzPts val="1440"/>
              <a:buFont typeface="Noto Sans Symbols"/>
              <a:buChar char="●"/>
            </a:pPr>
            <a:r>
              <a:rPr b="0" i="0" lang="en-US" sz="3200" u="none">
                <a:solidFill>
                  <a:srgbClr val="B80047"/>
                </a:solidFill>
                <a:latin typeface="Arial"/>
                <a:ea typeface="Arial"/>
                <a:cs typeface="Arial"/>
                <a:sym typeface="Arial"/>
              </a:rPr>
              <a:t>Data Link</a:t>
            </a:r>
            <a:endParaRPr/>
          </a:p>
          <a:p>
            <a:pPr indent="-323850" lvl="0" marL="428625" marR="0" rtl="0" algn="l">
              <a:lnSpc>
                <a:spcPct val="93000"/>
              </a:lnSpc>
              <a:spcBef>
                <a:spcPts val="1400"/>
              </a:spcBef>
              <a:spcAft>
                <a:spcPts val="0"/>
              </a:spcAft>
              <a:buClr>
                <a:srgbClr val="FF6633"/>
              </a:buClr>
              <a:buSzPts val="1440"/>
              <a:buFont typeface="Noto Sans Symbols"/>
              <a:buChar char="●"/>
            </a:pPr>
            <a:r>
              <a:rPr b="0" i="0" lang="en-US" sz="3200" u="none">
                <a:solidFill>
                  <a:srgbClr val="B80047"/>
                </a:solidFill>
                <a:latin typeface="Arial"/>
                <a:ea typeface="Arial"/>
                <a:cs typeface="Arial"/>
                <a:sym typeface="Arial"/>
              </a:rPr>
              <a:t>Physical</a:t>
            </a:r>
            <a:endParaRPr/>
          </a:p>
        </p:txBody>
      </p:sp>
      <p:sp>
        <p:nvSpPr>
          <p:cNvPr id="268" name="Google Shape;268;p23"/>
          <p:cNvSpPr txBox="1"/>
          <p:nvPr/>
        </p:nvSpPr>
        <p:spPr>
          <a:xfrm>
            <a:off x="4535800" y="2346125"/>
            <a:ext cx="3649500" cy="12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t>Seven Layer Open Systems Integration Protocol Stack</a:t>
            </a:r>
            <a:endParaRPr sz="2300"/>
          </a:p>
        </p:txBody>
      </p:sp>
      <p:sp>
        <p:nvSpPr>
          <p:cNvPr id="269" name="Google Shape;269;p23"/>
          <p:cNvSpPr txBox="1"/>
          <p:nvPr/>
        </p:nvSpPr>
        <p:spPr>
          <a:xfrm>
            <a:off x="4535800" y="4636075"/>
            <a:ext cx="30000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solidFill>
                  <a:srgbClr val="C5000B"/>
                </a:solidFill>
              </a:rPr>
              <a:t>The TCP/IP 5 layer Communication Protocol Stack is in RED</a:t>
            </a:r>
            <a:endParaRPr>
              <a:solidFill>
                <a:srgbClr val="C5000B"/>
              </a:solidFill>
            </a:endParaRPr>
          </a:p>
        </p:txBody>
      </p:sp>
      <p:sp>
        <p:nvSpPr>
          <p:cNvPr id="270" name="Google Shape;270;p23"/>
          <p:cNvSpPr txBox="1"/>
          <p:nvPr/>
        </p:nvSpPr>
        <p:spPr>
          <a:xfrm>
            <a:off x="903700" y="6605300"/>
            <a:ext cx="8046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u="sng">
                <a:solidFill>
                  <a:schemeClr val="hlink"/>
                </a:solidFill>
                <a:hlinkClick r:id="rId4"/>
              </a:rPr>
              <a:t>https://en.wikipedia.org/wiki/Internet_protocol_suite</a:t>
            </a:r>
            <a:endParaRPr sz="2000"/>
          </a:p>
          <a:p>
            <a:pPr indent="0" lvl="0" marL="0" rtl="0" algn="l">
              <a:spcBef>
                <a:spcPts val="0"/>
              </a:spcBef>
              <a:spcAft>
                <a:spcPts val="0"/>
              </a:spcAft>
              <a:buNone/>
            </a:pPr>
            <a:r>
              <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5" name="Shape 275"/>
        <p:cNvGrpSpPr/>
        <p:nvPr/>
      </p:nvGrpSpPr>
      <p:grpSpPr>
        <a:xfrm>
          <a:off x="0" y="0"/>
          <a:ext cx="0" cy="0"/>
          <a:chOff x="0" y="0"/>
          <a:chExt cx="0" cy="0"/>
        </a:xfrm>
      </p:grpSpPr>
      <p:sp>
        <p:nvSpPr>
          <p:cNvPr id="276" name="Google Shape;276;p24"/>
          <p:cNvSpPr txBox="1"/>
          <p:nvPr>
            <p:ph type="title"/>
          </p:nvPr>
        </p:nvSpPr>
        <p:spPr>
          <a:xfrm>
            <a:off x="503237" y="301625"/>
            <a:ext cx="9066300" cy="1257300"/>
          </a:xfrm>
          <a:prstGeom prst="rect">
            <a:avLst/>
          </a:prstGeom>
          <a:noFill/>
          <a:ln>
            <a:noFill/>
          </a:ln>
        </p:spPr>
        <p:txBody>
          <a:bodyPr anchorCtr="0" anchor="ctr" bIns="0" lIns="0" spcFirstLastPara="1" rIns="0" wrap="square" tIns="3600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Link Layer Protocols</a:t>
            </a:r>
            <a:endParaRPr/>
          </a:p>
        </p:txBody>
      </p:sp>
      <p:sp>
        <p:nvSpPr>
          <p:cNvPr id="277" name="Google Shape;277;p24"/>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323850" lvl="0" marL="428625" marR="0" rtl="0" algn="l">
              <a:lnSpc>
                <a:spcPct val="93000"/>
              </a:lnSpc>
              <a:spcBef>
                <a:spcPts val="0"/>
              </a:spcBef>
              <a:spcAft>
                <a:spcPts val="0"/>
              </a:spcAft>
              <a:buClr>
                <a:srgbClr val="FF6633"/>
              </a:buClr>
              <a:buSzPts val="1440"/>
              <a:buFont typeface="Noto Sans Symbols"/>
              <a:buChar char="●"/>
            </a:pPr>
            <a:r>
              <a:rPr b="0" i="0" lang="en-US" sz="3200" u="none">
                <a:solidFill>
                  <a:srgbClr val="000080"/>
                </a:solidFill>
                <a:latin typeface="Arial"/>
                <a:ea typeface="Arial"/>
                <a:cs typeface="Arial"/>
                <a:sym typeface="Arial"/>
              </a:rPr>
              <a:t>Link Layer  -  packet encoding and signalling</a:t>
            </a:r>
            <a:endParaRPr/>
          </a:p>
          <a:p>
            <a:pPr indent="-573087" lvl="1" marL="1724025" marR="0" rtl="0" algn="l">
              <a:lnSpc>
                <a:spcPct val="93000"/>
              </a:lnSpc>
              <a:spcBef>
                <a:spcPts val="1400"/>
              </a:spcBef>
              <a:spcAft>
                <a:spcPts val="0"/>
              </a:spcAft>
              <a:buClr>
                <a:srgbClr val="FF6633"/>
              </a:buClr>
              <a:buSzPts val="2100"/>
              <a:buFont typeface="Noto Sans Symbols"/>
              <a:buChar char="−"/>
            </a:pPr>
            <a:r>
              <a:rPr b="0" i="0" lang="en-US" sz="2800" u="none" cap="none" strike="noStrike">
                <a:solidFill>
                  <a:srgbClr val="000080"/>
                </a:solidFill>
                <a:latin typeface="Arial"/>
                <a:ea typeface="Arial"/>
                <a:cs typeface="Arial"/>
                <a:sym typeface="Arial"/>
              </a:rPr>
              <a:t>802.3 Ethernet</a:t>
            </a:r>
            <a:endParaRPr/>
          </a:p>
          <a:p>
            <a:pPr indent="-573087" lvl="1" marL="1724025" marR="0" rtl="0" algn="l">
              <a:lnSpc>
                <a:spcPct val="93000"/>
              </a:lnSpc>
              <a:spcBef>
                <a:spcPts val="1100"/>
              </a:spcBef>
              <a:spcAft>
                <a:spcPts val="0"/>
              </a:spcAft>
              <a:buClr>
                <a:srgbClr val="FF6633"/>
              </a:buClr>
              <a:buSzPts val="2100"/>
              <a:buFont typeface="Noto Sans Symbols"/>
              <a:buChar char="−"/>
            </a:pPr>
            <a:r>
              <a:rPr b="0" i="0" lang="en-US" sz="2800" u="none" cap="none" strike="noStrike">
                <a:solidFill>
                  <a:srgbClr val="000080"/>
                </a:solidFill>
                <a:latin typeface="Arial"/>
                <a:ea typeface="Arial"/>
                <a:cs typeface="Arial"/>
                <a:sym typeface="Arial"/>
              </a:rPr>
              <a:t>802.11 WIFI</a:t>
            </a:r>
            <a:endParaRPr/>
          </a:p>
          <a:p>
            <a:pPr indent="-573087" lvl="1" marL="1724025" marR="0" rtl="0" algn="l">
              <a:lnSpc>
                <a:spcPct val="93000"/>
              </a:lnSpc>
              <a:spcBef>
                <a:spcPts val="1100"/>
              </a:spcBef>
              <a:spcAft>
                <a:spcPts val="0"/>
              </a:spcAft>
              <a:buClr>
                <a:srgbClr val="FF6633"/>
              </a:buClr>
              <a:buSzPts val="2100"/>
              <a:buFont typeface="Noto Sans Symbols"/>
              <a:buChar char="−"/>
            </a:pPr>
            <a:r>
              <a:rPr b="0" i="0" lang="en-US" sz="2800" u="none" cap="none" strike="noStrike">
                <a:solidFill>
                  <a:srgbClr val="000080"/>
                </a:solidFill>
                <a:latin typeface="Arial"/>
                <a:ea typeface="Arial"/>
                <a:cs typeface="Arial"/>
                <a:sym typeface="Arial"/>
              </a:rPr>
              <a:t>802.16 WiMax</a:t>
            </a:r>
            <a:endParaRPr/>
          </a:p>
          <a:p>
            <a:pPr indent="-573087" lvl="1" marL="1724025" marR="0" rtl="0" algn="l">
              <a:lnSpc>
                <a:spcPct val="93000"/>
              </a:lnSpc>
              <a:spcBef>
                <a:spcPts val="1100"/>
              </a:spcBef>
              <a:spcAft>
                <a:spcPts val="0"/>
              </a:spcAft>
              <a:buClr>
                <a:srgbClr val="FF6633"/>
              </a:buClr>
              <a:buSzPts val="2100"/>
              <a:buFont typeface="Noto Sans Symbols"/>
              <a:buChar char="−"/>
            </a:pPr>
            <a:r>
              <a:rPr b="0" i="0" lang="en-US" sz="2800" u="none" cap="none" strike="noStrike">
                <a:solidFill>
                  <a:srgbClr val="000080"/>
                </a:solidFill>
                <a:latin typeface="Arial"/>
                <a:ea typeface="Arial"/>
                <a:cs typeface="Arial"/>
                <a:sym typeface="Arial"/>
              </a:rPr>
              <a:t>802.15.4 – LR-WPAN (</a:t>
            </a:r>
            <a:r>
              <a:rPr lang="en-US"/>
              <a:t>ZIGBEE,6LOWPAN) </a:t>
            </a:r>
            <a:endParaRPr/>
          </a:p>
          <a:p>
            <a:pPr indent="-573087" lvl="1" marL="1724025" marR="0" rtl="0" algn="l">
              <a:lnSpc>
                <a:spcPct val="93000"/>
              </a:lnSpc>
              <a:spcBef>
                <a:spcPts val="1100"/>
              </a:spcBef>
              <a:spcAft>
                <a:spcPts val="0"/>
              </a:spcAft>
              <a:buClr>
                <a:srgbClr val="FF6633"/>
              </a:buClr>
              <a:buSzPts val="2100"/>
              <a:buFont typeface="Noto Sans Symbols"/>
              <a:buChar char="−"/>
            </a:pPr>
            <a:r>
              <a:rPr b="0" i="0" lang="en-US" sz="2800" u="none" cap="none" strike="noStrike">
                <a:solidFill>
                  <a:srgbClr val="000080"/>
                </a:solidFill>
                <a:latin typeface="Arial"/>
                <a:ea typeface="Arial"/>
                <a:cs typeface="Arial"/>
                <a:sym typeface="Arial"/>
              </a:rPr>
              <a:t>2G/3G/4G/5G – Mobile Communications</a:t>
            </a:r>
            <a:endParaRPr b="0" i="0" sz="2800" u="none" cap="none" strike="noStrike">
              <a:solidFill>
                <a:srgbClr val="000080"/>
              </a:solidFill>
              <a:latin typeface="Arial"/>
              <a:ea typeface="Arial"/>
              <a:cs typeface="Arial"/>
              <a:sym typeface="Arial"/>
            </a:endParaRPr>
          </a:p>
          <a:p>
            <a:pPr indent="-528637" lvl="1" marL="1724025" marR="0" rtl="0" algn="l">
              <a:lnSpc>
                <a:spcPct val="93000"/>
              </a:lnSpc>
              <a:spcBef>
                <a:spcPts val="1100"/>
              </a:spcBef>
              <a:spcAft>
                <a:spcPts val="0"/>
              </a:spcAft>
              <a:buSzPts val="1400"/>
              <a:buChar char="−"/>
            </a:pPr>
            <a:r>
              <a:rPr lang="en-US"/>
              <a:t>Bluetooth</a:t>
            </a:r>
            <a:endParaRPr/>
          </a:p>
          <a:p>
            <a:pPr indent="-528637" lvl="1" marL="1724025" marR="0" rtl="0" algn="l">
              <a:lnSpc>
                <a:spcPct val="93000"/>
              </a:lnSpc>
              <a:spcBef>
                <a:spcPts val="1100"/>
              </a:spcBef>
              <a:spcAft>
                <a:spcPts val="0"/>
              </a:spcAft>
              <a:buSzPts val="1400"/>
              <a:buChar char="−"/>
            </a:pPr>
            <a:r>
              <a:rPr lang="en-US"/>
              <a:t>NB-IOT</a:t>
            </a:r>
            <a:endParaRPr/>
          </a:p>
          <a:p>
            <a:pPr indent="0" lvl="0" marL="0" marR="0" rtl="0" algn="l">
              <a:lnSpc>
                <a:spcPct val="93000"/>
              </a:lnSpc>
              <a:spcBef>
                <a:spcPts val="1100"/>
              </a:spcBef>
              <a:spcAft>
                <a:spcPts val="0"/>
              </a:spcAft>
              <a:buNone/>
            </a:pPr>
            <a:r>
              <a:t/>
            </a:r>
            <a:endParaRPr/>
          </a:p>
          <a:p>
            <a:pPr indent="-528637" lvl="1" marL="1724025" marR="0" rtl="0" algn="l">
              <a:lnSpc>
                <a:spcPct val="93000"/>
              </a:lnSpc>
              <a:spcBef>
                <a:spcPts val="1100"/>
              </a:spcBef>
              <a:spcAft>
                <a:spcPts val="0"/>
              </a:spcAft>
              <a:buSzPts val="1400"/>
              <a:buChar char="−"/>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3"/>
          <p:cNvSpPr txBox="1"/>
          <p:nvPr>
            <p:ph type="title"/>
          </p:nvPr>
        </p:nvSpPr>
        <p:spPr>
          <a:xfrm>
            <a:off x="503237" y="301625"/>
            <a:ext cx="9066300" cy="1257300"/>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Entrepreneurial Perception of IOT</a:t>
            </a:r>
            <a:endParaRPr/>
          </a:p>
        </p:txBody>
      </p:sp>
      <p:sp>
        <p:nvSpPr>
          <p:cNvPr id="76" name="Google Shape;76;p3"/>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341312" lvl="0" marL="342900" marR="0" rtl="0" algn="l">
              <a:lnSpc>
                <a:spcPct val="93000"/>
              </a:lnSpc>
              <a:spcBef>
                <a:spcPts val="0"/>
              </a:spcBef>
              <a:spcAft>
                <a:spcPts val="0"/>
              </a:spcAft>
              <a:buClr>
                <a:srgbClr val="000080"/>
              </a:buClr>
              <a:buSzPts val="3200"/>
              <a:buFont typeface="Arial"/>
              <a:buNone/>
            </a:pPr>
            <a:r>
              <a:t/>
            </a:r>
            <a:endParaRPr b="0" i="0" sz="3200" u="none" cap="none" strike="noStrike">
              <a:solidFill>
                <a:srgbClr val="000080"/>
              </a:solidFill>
              <a:latin typeface="Arial"/>
              <a:ea typeface="Arial"/>
              <a:cs typeface="Arial"/>
              <a:sym typeface="Arial"/>
            </a:endParaRPr>
          </a:p>
          <a:p>
            <a:pPr indent="-341312" lvl="0" marL="342900" marR="0" rtl="0" algn="l">
              <a:lnSpc>
                <a:spcPct val="93000"/>
              </a:lnSpc>
              <a:spcBef>
                <a:spcPts val="1400"/>
              </a:spcBef>
              <a:spcAft>
                <a:spcPts val="0"/>
              </a:spcAft>
              <a:buClr>
                <a:srgbClr val="000080"/>
              </a:buClr>
              <a:buSzPts val="3200"/>
              <a:buFont typeface="Arial"/>
              <a:buNone/>
            </a:pPr>
            <a:r>
              <a:t/>
            </a:r>
            <a:endParaRPr b="0" i="0" sz="3200" u="none" cap="none" strike="noStrike">
              <a:solidFill>
                <a:srgbClr val="000080"/>
              </a:solidFill>
              <a:latin typeface="Arial"/>
              <a:ea typeface="Arial"/>
              <a:cs typeface="Arial"/>
              <a:sym typeface="Arial"/>
            </a:endParaRPr>
          </a:p>
          <a:p>
            <a:pPr indent="-342900" lvl="0" marL="342900" marR="0" rtl="0" algn="l">
              <a:lnSpc>
                <a:spcPct val="93000"/>
              </a:lnSpc>
              <a:spcBef>
                <a:spcPts val="1400"/>
              </a:spcBef>
              <a:spcAft>
                <a:spcPts val="0"/>
              </a:spcAft>
              <a:buSzPts val="1400"/>
              <a:buNone/>
            </a:pPr>
            <a:r>
              <a:t/>
            </a:r>
            <a:endParaRPr b="0" i="0" sz="3200" u="none">
              <a:solidFill>
                <a:srgbClr val="000080"/>
              </a:solidFill>
              <a:latin typeface="Arial"/>
              <a:ea typeface="Arial"/>
              <a:cs typeface="Arial"/>
              <a:sym typeface="Arial"/>
            </a:endParaRPr>
          </a:p>
        </p:txBody>
      </p:sp>
      <p:pic>
        <p:nvPicPr>
          <p:cNvPr id="77" name="Google Shape;77;p3"/>
          <p:cNvPicPr preferRelativeResize="0"/>
          <p:nvPr/>
        </p:nvPicPr>
        <p:blipFill rotWithShape="1">
          <a:blip r:embed="rId4">
            <a:alphaModFix/>
          </a:blip>
          <a:srcRect b="0" l="0" r="0" t="0"/>
          <a:stretch/>
        </p:blipFill>
        <p:spPr>
          <a:xfrm>
            <a:off x="1263175" y="1560500"/>
            <a:ext cx="7746938" cy="5164625"/>
          </a:xfrm>
          <a:prstGeom prst="rect">
            <a:avLst/>
          </a:prstGeom>
          <a:noFill/>
          <a:ln>
            <a:noFill/>
          </a:ln>
        </p:spPr>
      </p:pic>
      <p:sp>
        <p:nvSpPr>
          <p:cNvPr id="78" name="Google Shape;78;p3"/>
          <p:cNvSpPr txBox="1"/>
          <p:nvPr/>
        </p:nvSpPr>
        <p:spPr>
          <a:xfrm>
            <a:off x="1413975" y="6360025"/>
            <a:ext cx="7752300" cy="3651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1800"/>
              <a:buFont typeface="Arial"/>
              <a:buNone/>
            </a:pPr>
            <a:r>
              <a:rPr b="0" i="0" lang="en-US" sz="1800" u="sng" cap="none" strike="noStrike">
                <a:solidFill>
                  <a:schemeClr val="hlink"/>
                </a:solidFill>
                <a:latin typeface="Arial"/>
                <a:ea typeface="Arial"/>
                <a:cs typeface="Arial"/>
                <a:sym typeface="Arial"/>
                <a:hlinkClick r:id="rId5"/>
              </a:rPr>
              <a:t>http://www.gartner.com/technology/research/hype-cycles/index.jsp</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2" name="Shape 282"/>
        <p:cNvGrpSpPr/>
        <p:nvPr/>
      </p:nvGrpSpPr>
      <p:grpSpPr>
        <a:xfrm>
          <a:off x="0" y="0"/>
          <a:ext cx="0" cy="0"/>
          <a:chOff x="0" y="0"/>
          <a:chExt cx="0" cy="0"/>
        </a:xfrm>
      </p:grpSpPr>
      <p:sp>
        <p:nvSpPr>
          <p:cNvPr id="283" name="Google Shape;283;p25"/>
          <p:cNvSpPr txBox="1"/>
          <p:nvPr>
            <p:ph type="title"/>
          </p:nvPr>
        </p:nvSpPr>
        <p:spPr>
          <a:xfrm>
            <a:off x="503237" y="301625"/>
            <a:ext cx="9066300" cy="1257300"/>
          </a:xfrm>
          <a:prstGeom prst="rect">
            <a:avLst/>
          </a:prstGeom>
          <a:noFill/>
          <a:ln>
            <a:noFill/>
          </a:ln>
        </p:spPr>
        <p:txBody>
          <a:bodyPr anchorCtr="0" anchor="ctr" bIns="0" lIns="0" spcFirstLastPara="1" rIns="0" wrap="square" tIns="3600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Network  Protocols</a:t>
            </a:r>
            <a:endParaRPr/>
          </a:p>
        </p:txBody>
      </p:sp>
      <p:sp>
        <p:nvSpPr>
          <p:cNvPr id="284" name="Google Shape;284;p25"/>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323850" lvl="0" marL="428625" marR="0" rtl="0" algn="l">
              <a:lnSpc>
                <a:spcPct val="93000"/>
              </a:lnSpc>
              <a:spcBef>
                <a:spcPts val="0"/>
              </a:spcBef>
              <a:spcAft>
                <a:spcPts val="0"/>
              </a:spcAft>
              <a:buClr>
                <a:srgbClr val="FF6633"/>
              </a:buClr>
              <a:buSzPts val="1440"/>
              <a:buFont typeface="Noto Sans Symbols"/>
              <a:buChar char="●"/>
            </a:pPr>
            <a:r>
              <a:rPr b="0" i="0" lang="en-US" sz="3200" u="none">
                <a:solidFill>
                  <a:srgbClr val="000080"/>
                </a:solidFill>
                <a:latin typeface="Arial"/>
                <a:ea typeface="Arial"/>
                <a:cs typeface="Arial"/>
                <a:sym typeface="Arial"/>
              </a:rPr>
              <a:t>Network  (Internet)  Layer-  Routing messages through interconnected devices</a:t>
            </a:r>
            <a:endParaRPr/>
          </a:p>
          <a:p>
            <a:pPr indent="-573087" lvl="1" marL="1724025" marR="0" rtl="0" algn="l">
              <a:lnSpc>
                <a:spcPct val="93000"/>
              </a:lnSpc>
              <a:spcBef>
                <a:spcPts val="1400"/>
              </a:spcBef>
              <a:spcAft>
                <a:spcPts val="0"/>
              </a:spcAft>
              <a:buClr>
                <a:srgbClr val="FF6633"/>
              </a:buClr>
              <a:buSzPts val="2100"/>
              <a:buFont typeface="Noto Sans Symbols"/>
              <a:buChar char="−"/>
            </a:pPr>
            <a:r>
              <a:rPr b="0" i="0" lang="en-US" sz="2800" u="none" cap="none" strike="noStrike">
                <a:solidFill>
                  <a:srgbClr val="000080"/>
                </a:solidFill>
                <a:latin typeface="Arial"/>
                <a:ea typeface="Arial"/>
                <a:cs typeface="Arial"/>
                <a:sym typeface="Arial"/>
              </a:rPr>
              <a:t>IPV4</a:t>
            </a:r>
            <a:endParaRPr/>
          </a:p>
          <a:p>
            <a:pPr indent="-573087" lvl="1" marL="1724025" marR="0" rtl="0" algn="l">
              <a:lnSpc>
                <a:spcPct val="93000"/>
              </a:lnSpc>
              <a:spcBef>
                <a:spcPts val="1100"/>
              </a:spcBef>
              <a:spcAft>
                <a:spcPts val="0"/>
              </a:spcAft>
              <a:buClr>
                <a:srgbClr val="FF6633"/>
              </a:buClr>
              <a:buSzPts val="2100"/>
              <a:buFont typeface="Noto Sans Symbols"/>
              <a:buChar char="−"/>
            </a:pPr>
            <a:r>
              <a:rPr b="0" i="0" lang="en-US" sz="2800" u="none" cap="none" strike="noStrike">
                <a:solidFill>
                  <a:srgbClr val="000080"/>
                </a:solidFill>
                <a:latin typeface="Arial"/>
                <a:ea typeface="Arial"/>
                <a:cs typeface="Arial"/>
                <a:sym typeface="Arial"/>
              </a:rPr>
              <a:t>IPV6</a:t>
            </a:r>
            <a:endParaRPr/>
          </a:p>
          <a:p>
            <a:pPr indent="-573087" lvl="1" marL="1724025" marR="0" rtl="0" algn="l">
              <a:lnSpc>
                <a:spcPct val="93000"/>
              </a:lnSpc>
              <a:spcBef>
                <a:spcPts val="1100"/>
              </a:spcBef>
              <a:spcAft>
                <a:spcPts val="0"/>
              </a:spcAft>
              <a:buClr>
                <a:srgbClr val="FF6633"/>
              </a:buClr>
              <a:buSzPts val="2100"/>
              <a:buFont typeface="Noto Sans Symbols"/>
              <a:buChar char="−"/>
            </a:pPr>
            <a:r>
              <a:rPr b="0" i="0" lang="en-US" sz="2800" u="none" cap="none" strike="noStrike">
                <a:solidFill>
                  <a:srgbClr val="000080"/>
                </a:solidFill>
                <a:latin typeface="Arial"/>
                <a:ea typeface="Arial"/>
                <a:cs typeface="Arial"/>
                <a:sym typeface="Arial"/>
              </a:rPr>
              <a:t>6LoWPAN (IPV6 over Low powered wireless)</a:t>
            </a:r>
            <a:endParaRPr/>
          </a:p>
          <a:p>
            <a:pPr indent="-428625" lvl="2" marL="2587625" marR="0" rtl="0" algn="l">
              <a:lnSpc>
                <a:spcPct val="93000"/>
              </a:lnSpc>
              <a:spcBef>
                <a:spcPts val="1100"/>
              </a:spcBef>
              <a:spcAft>
                <a:spcPts val="0"/>
              </a:spcAft>
              <a:buClr>
                <a:srgbClr val="FF6633"/>
              </a:buClr>
              <a:buSzPts val="1080"/>
              <a:buFont typeface="Noto Sans Symbols"/>
              <a:buChar char="●"/>
            </a:pPr>
            <a:r>
              <a:rPr b="0" i="0" lang="en-US" sz="2400" u="none" cap="none" strike="noStrike">
                <a:solidFill>
                  <a:srgbClr val="000080"/>
                </a:solidFill>
                <a:latin typeface="Arial"/>
                <a:ea typeface="Arial"/>
                <a:cs typeface="Arial"/>
                <a:sym typeface="Arial"/>
              </a:rPr>
              <a:t>Works with 802.15.4 link layer protocol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9" name="Shape 289"/>
        <p:cNvGrpSpPr/>
        <p:nvPr/>
      </p:nvGrpSpPr>
      <p:grpSpPr>
        <a:xfrm>
          <a:off x="0" y="0"/>
          <a:ext cx="0" cy="0"/>
          <a:chOff x="0" y="0"/>
          <a:chExt cx="0" cy="0"/>
        </a:xfrm>
      </p:grpSpPr>
      <p:sp>
        <p:nvSpPr>
          <p:cNvPr id="290" name="Google Shape;290;p26"/>
          <p:cNvSpPr txBox="1"/>
          <p:nvPr>
            <p:ph type="title"/>
          </p:nvPr>
        </p:nvSpPr>
        <p:spPr>
          <a:xfrm>
            <a:off x="503237" y="301625"/>
            <a:ext cx="9066300" cy="1257300"/>
          </a:xfrm>
          <a:prstGeom prst="rect">
            <a:avLst/>
          </a:prstGeom>
          <a:noFill/>
          <a:ln>
            <a:noFill/>
          </a:ln>
        </p:spPr>
        <p:txBody>
          <a:bodyPr anchorCtr="0" anchor="ctr" bIns="0" lIns="0" spcFirstLastPara="1" rIns="0" wrap="square" tIns="3600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Transport  Protocols</a:t>
            </a:r>
            <a:endParaRPr/>
          </a:p>
        </p:txBody>
      </p:sp>
      <p:sp>
        <p:nvSpPr>
          <p:cNvPr id="291" name="Google Shape;291;p26"/>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323850" lvl="0" marL="428625" marR="0" rtl="0" algn="l">
              <a:lnSpc>
                <a:spcPct val="93000"/>
              </a:lnSpc>
              <a:spcBef>
                <a:spcPts val="0"/>
              </a:spcBef>
              <a:spcAft>
                <a:spcPts val="0"/>
              </a:spcAft>
              <a:buClr>
                <a:srgbClr val="FF6633"/>
              </a:buClr>
              <a:buSzPts val="1440"/>
              <a:buFont typeface="Noto Sans Symbols"/>
              <a:buChar char="●"/>
            </a:pPr>
            <a:r>
              <a:rPr b="0" i="0" lang="en-US" sz="3200" u="none">
                <a:solidFill>
                  <a:srgbClr val="000080"/>
                </a:solidFill>
                <a:latin typeface="Arial"/>
                <a:ea typeface="Arial"/>
                <a:cs typeface="Arial"/>
                <a:sym typeface="Arial"/>
              </a:rPr>
              <a:t>Transport  Layer- End point to end point communications</a:t>
            </a:r>
            <a:endParaRPr/>
          </a:p>
          <a:p>
            <a:pPr indent="-573087" lvl="1" marL="1724025" marR="0" rtl="0" algn="l">
              <a:lnSpc>
                <a:spcPct val="93000"/>
              </a:lnSpc>
              <a:spcBef>
                <a:spcPts val="1400"/>
              </a:spcBef>
              <a:spcAft>
                <a:spcPts val="0"/>
              </a:spcAft>
              <a:buClr>
                <a:srgbClr val="FF6633"/>
              </a:buClr>
              <a:buSzPts val="2100"/>
              <a:buFont typeface="Noto Sans Symbols"/>
              <a:buChar char="−"/>
            </a:pPr>
            <a:r>
              <a:rPr b="0" i="0" lang="en-US" sz="2800" u="none" cap="none" strike="noStrike">
                <a:solidFill>
                  <a:srgbClr val="000080"/>
                </a:solidFill>
                <a:latin typeface="Arial"/>
                <a:ea typeface="Arial"/>
                <a:cs typeface="Arial"/>
                <a:sym typeface="Arial"/>
              </a:rPr>
              <a:t>TCP  - Transmission control protocol </a:t>
            </a:r>
            <a:endParaRPr/>
          </a:p>
          <a:p>
            <a:pPr indent="-428625" lvl="2" marL="2587625" marR="0" rtl="0" algn="l">
              <a:lnSpc>
                <a:spcPct val="93000"/>
              </a:lnSpc>
              <a:spcBef>
                <a:spcPts val="1100"/>
              </a:spcBef>
              <a:spcAft>
                <a:spcPts val="0"/>
              </a:spcAft>
              <a:buClr>
                <a:srgbClr val="FF6633"/>
              </a:buClr>
              <a:buSzPts val="1080"/>
              <a:buFont typeface="Noto Sans Symbols"/>
              <a:buChar char="●"/>
            </a:pPr>
            <a:r>
              <a:rPr b="0" i="0" lang="en-US" sz="2400" u="none" cap="none" strike="noStrike">
                <a:solidFill>
                  <a:srgbClr val="000080"/>
                </a:solidFill>
                <a:latin typeface="Arial"/>
                <a:ea typeface="Arial"/>
                <a:cs typeface="Arial"/>
                <a:sym typeface="Arial"/>
              </a:rPr>
              <a:t>RFC 793</a:t>
            </a:r>
            <a:endParaRPr/>
          </a:p>
          <a:p>
            <a:pPr indent="-573087" lvl="1" marL="1724025" marR="0" rtl="0" algn="l">
              <a:lnSpc>
                <a:spcPct val="93000"/>
              </a:lnSpc>
              <a:spcBef>
                <a:spcPts val="800"/>
              </a:spcBef>
              <a:spcAft>
                <a:spcPts val="0"/>
              </a:spcAft>
              <a:buClr>
                <a:srgbClr val="FF6633"/>
              </a:buClr>
              <a:buSzPts val="2100"/>
              <a:buFont typeface="Noto Sans Symbols"/>
              <a:buChar char="−"/>
            </a:pPr>
            <a:r>
              <a:rPr b="0" i="0" lang="en-US" sz="2800" u="none" cap="none" strike="noStrike">
                <a:solidFill>
                  <a:srgbClr val="000080"/>
                </a:solidFill>
                <a:latin typeface="Arial"/>
                <a:ea typeface="Arial"/>
                <a:cs typeface="Arial"/>
                <a:sym typeface="Arial"/>
              </a:rPr>
              <a:t>UDP – User Datagram Protocol </a:t>
            </a:r>
            <a:endParaRPr/>
          </a:p>
          <a:p>
            <a:pPr indent="-428625" lvl="2" marL="2587625" marR="0" rtl="0" algn="l">
              <a:lnSpc>
                <a:spcPct val="93000"/>
              </a:lnSpc>
              <a:spcBef>
                <a:spcPts val="1100"/>
              </a:spcBef>
              <a:spcAft>
                <a:spcPts val="0"/>
              </a:spcAft>
              <a:buClr>
                <a:srgbClr val="FF6633"/>
              </a:buClr>
              <a:buSzPts val="1080"/>
              <a:buFont typeface="Noto Sans Symbols"/>
              <a:buChar char="●"/>
            </a:pPr>
            <a:r>
              <a:rPr b="0" i="0" lang="en-US" sz="2400" u="none" cap="none" strike="noStrike">
                <a:solidFill>
                  <a:srgbClr val="000080"/>
                </a:solidFill>
                <a:latin typeface="Arial"/>
                <a:ea typeface="Arial"/>
                <a:cs typeface="Arial"/>
                <a:sym typeface="Arial"/>
              </a:rPr>
              <a:t>RFC 768</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27"/>
          <p:cNvSpPr txBox="1"/>
          <p:nvPr>
            <p:ph type="title"/>
          </p:nvPr>
        </p:nvSpPr>
        <p:spPr>
          <a:xfrm>
            <a:off x="503237" y="301625"/>
            <a:ext cx="9066300" cy="1257300"/>
          </a:xfrm>
          <a:prstGeom prst="rect">
            <a:avLst/>
          </a:prstGeom>
          <a:noFill/>
          <a:ln>
            <a:noFill/>
          </a:ln>
        </p:spPr>
        <p:txBody>
          <a:bodyPr anchorCtr="0" anchor="ctr" bIns="0" lIns="0" spcFirstLastPara="1" rIns="0" wrap="square" tIns="36000">
            <a:noAutofit/>
          </a:bodyPr>
          <a:lstStyle/>
          <a:p>
            <a:pPr indent="0" lvl="0" marL="0" rtl="0" algn="ctr">
              <a:lnSpc>
                <a:spcPct val="93000"/>
              </a:lnSpc>
              <a:spcBef>
                <a:spcPts val="0"/>
              </a:spcBef>
              <a:spcAft>
                <a:spcPts val="0"/>
              </a:spcAft>
              <a:buClr>
                <a:srgbClr val="280099"/>
              </a:buClr>
              <a:buSzPts val="4100"/>
              <a:buFont typeface="Arial"/>
              <a:buNone/>
            </a:pPr>
            <a:r>
              <a:rPr lang="en-US"/>
              <a:t>IOT related </a:t>
            </a:r>
            <a:r>
              <a:rPr b="0" i="0" lang="en-US" sz="4100" u="none">
                <a:solidFill>
                  <a:srgbClr val="280099"/>
                </a:solidFill>
                <a:latin typeface="Arial"/>
                <a:ea typeface="Arial"/>
                <a:cs typeface="Arial"/>
                <a:sym typeface="Arial"/>
              </a:rPr>
              <a:t>Application Protocols</a:t>
            </a:r>
            <a:endParaRPr/>
          </a:p>
        </p:txBody>
      </p:sp>
      <p:sp>
        <p:nvSpPr>
          <p:cNvPr id="298" name="Google Shape;298;p27"/>
          <p:cNvSpPr txBox="1"/>
          <p:nvPr>
            <p:ph idx="1" type="body"/>
          </p:nvPr>
        </p:nvSpPr>
        <p:spPr>
          <a:xfrm>
            <a:off x="719225" y="1361262"/>
            <a:ext cx="8850300" cy="4135500"/>
          </a:xfrm>
          <a:prstGeom prst="rect">
            <a:avLst/>
          </a:prstGeom>
          <a:noFill/>
          <a:ln>
            <a:noFill/>
          </a:ln>
        </p:spPr>
        <p:txBody>
          <a:bodyPr anchorCtr="0" anchor="t" bIns="0" lIns="0" spcFirstLastPara="1" rIns="0" wrap="square" tIns="28075">
            <a:noAutofit/>
          </a:bodyPr>
          <a:lstStyle/>
          <a:p>
            <a:pPr indent="-323850" lvl="0" marL="428625" marR="0" rtl="0" algn="l">
              <a:lnSpc>
                <a:spcPct val="93000"/>
              </a:lnSpc>
              <a:spcBef>
                <a:spcPts val="0"/>
              </a:spcBef>
              <a:spcAft>
                <a:spcPts val="0"/>
              </a:spcAft>
              <a:buClr>
                <a:srgbClr val="FF6633"/>
              </a:buClr>
              <a:buSzPts val="1440"/>
              <a:buFont typeface="Noto Sans Symbols"/>
              <a:buChar char="●"/>
            </a:pPr>
            <a:r>
              <a:rPr b="0" i="0" lang="en-US" sz="3200" u="none">
                <a:solidFill>
                  <a:srgbClr val="000080"/>
                </a:solidFill>
                <a:latin typeface="Arial"/>
                <a:ea typeface="Arial"/>
                <a:cs typeface="Arial"/>
                <a:sym typeface="Arial"/>
              </a:rPr>
              <a:t>Application Interface to lower layer protocols and to other end point applications</a:t>
            </a:r>
            <a:endParaRPr/>
          </a:p>
          <a:p>
            <a:pPr indent="-573087" lvl="1" marL="1724025" marR="0" rtl="0" algn="l">
              <a:lnSpc>
                <a:spcPct val="93000"/>
              </a:lnSpc>
              <a:spcBef>
                <a:spcPts val="1400"/>
              </a:spcBef>
              <a:spcAft>
                <a:spcPts val="0"/>
              </a:spcAft>
              <a:buClr>
                <a:srgbClr val="FF6633"/>
              </a:buClr>
              <a:buSzPts val="2100"/>
              <a:buFont typeface="Noto Sans Symbols"/>
              <a:buChar char="−"/>
            </a:pPr>
            <a:r>
              <a:rPr b="0" i="0" lang="en-US" sz="2800" u="none" cap="none" strike="noStrike">
                <a:solidFill>
                  <a:srgbClr val="000080"/>
                </a:solidFill>
                <a:latin typeface="Arial"/>
                <a:ea typeface="Arial"/>
                <a:cs typeface="Arial"/>
                <a:sym typeface="Arial"/>
              </a:rPr>
              <a:t>HTTP – Hypertext Transfer Protocol</a:t>
            </a:r>
            <a:endParaRPr/>
          </a:p>
          <a:p>
            <a:pPr indent="-573087" lvl="1" marL="1724025" marR="0" rtl="0" algn="l">
              <a:lnSpc>
                <a:spcPct val="93000"/>
              </a:lnSpc>
              <a:spcBef>
                <a:spcPts val="1100"/>
              </a:spcBef>
              <a:spcAft>
                <a:spcPts val="0"/>
              </a:spcAft>
              <a:buClr>
                <a:srgbClr val="FF6633"/>
              </a:buClr>
              <a:buSzPts val="2100"/>
              <a:buFont typeface="Noto Sans Symbols"/>
              <a:buChar char="−"/>
            </a:pPr>
            <a:r>
              <a:rPr b="0" i="0" lang="en-US" sz="2800" u="none" cap="none" strike="noStrike">
                <a:solidFill>
                  <a:srgbClr val="000080"/>
                </a:solidFill>
                <a:latin typeface="Arial"/>
                <a:ea typeface="Arial"/>
                <a:cs typeface="Arial"/>
                <a:sym typeface="Arial"/>
              </a:rPr>
              <a:t>WebSockets – Full duplex sockets</a:t>
            </a:r>
            <a:endParaRPr/>
          </a:p>
          <a:p>
            <a:pPr indent="-573087" lvl="1" marL="1724025" marR="0" rtl="0" algn="l">
              <a:lnSpc>
                <a:spcPct val="93000"/>
              </a:lnSpc>
              <a:spcBef>
                <a:spcPts val="1100"/>
              </a:spcBef>
              <a:spcAft>
                <a:spcPts val="0"/>
              </a:spcAft>
              <a:buClr>
                <a:srgbClr val="FF6633"/>
              </a:buClr>
              <a:buSzPts val="2100"/>
              <a:buFont typeface="Noto Sans Symbols"/>
              <a:buChar char="−"/>
            </a:pPr>
            <a:r>
              <a:rPr b="0" i="0" lang="en-US" sz="2800" u="none" cap="none" strike="noStrike">
                <a:solidFill>
                  <a:srgbClr val="000080"/>
                </a:solidFill>
                <a:latin typeface="Arial"/>
                <a:ea typeface="Arial"/>
                <a:cs typeface="Arial"/>
                <a:sym typeface="Arial"/>
              </a:rPr>
              <a:t>CoAP- Constrained Application Protocol</a:t>
            </a:r>
            <a:endParaRPr/>
          </a:p>
          <a:p>
            <a:pPr indent="-573087" lvl="1" marL="1724025" marR="0" rtl="0" algn="l">
              <a:lnSpc>
                <a:spcPct val="93000"/>
              </a:lnSpc>
              <a:spcBef>
                <a:spcPts val="1100"/>
              </a:spcBef>
              <a:spcAft>
                <a:spcPts val="0"/>
              </a:spcAft>
              <a:buClr>
                <a:srgbClr val="FF6633"/>
              </a:buClr>
              <a:buSzPts val="2100"/>
              <a:buFont typeface="Noto Sans Symbols"/>
              <a:buChar char="−"/>
            </a:pPr>
            <a:r>
              <a:rPr b="0" i="0" lang="en-US" sz="2800" u="none" cap="none" strike="noStrike">
                <a:solidFill>
                  <a:srgbClr val="000080"/>
                </a:solidFill>
                <a:latin typeface="Arial"/>
                <a:ea typeface="Arial"/>
                <a:cs typeface="Arial"/>
                <a:sym typeface="Arial"/>
              </a:rPr>
              <a:t>MQTT – Message Queue Telemetry Transport</a:t>
            </a:r>
            <a:endParaRPr/>
          </a:p>
          <a:p>
            <a:pPr indent="-573087" lvl="1" marL="1724025" marR="0" rtl="0" algn="l">
              <a:lnSpc>
                <a:spcPct val="93000"/>
              </a:lnSpc>
              <a:spcBef>
                <a:spcPts val="1100"/>
              </a:spcBef>
              <a:spcAft>
                <a:spcPts val="0"/>
              </a:spcAft>
              <a:buClr>
                <a:srgbClr val="FF6633"/>
              </a:buClr>
              <a:buSzPts val="2100"/>
              <a:buFont typeface="Noto Sans Symbols"/>
              <a:buChar char="−"/>
            </a:pPr>
            <a:r>
              <a:rPr b="0" i="0" lang="en-US" sz="2800" u="none" cap="none" strike="noStrike">
                <a:solidFill>
                  <a:srgbClr val="000080"/>
                </a:solidFill>
                <a:latin typeface="Arial"/>
                <a:ea typeface="Arial"/>
                <a:cs typeface="Arial"/>
                <a:sym typeface="Arial"/>
              </a:rPr>
              <a:t>XMPP – Extensible Messaging and Presence Protocol</a:t>
            </a:r>
            <a:endParaRPr/>
          </a:p>
          <a:p>
            <a:pPr indent="-573087" lvl="1" marL="1724025" marR="0" rtl="0" algn="l">
              <a:lnSpc>
                <a:spcPct val="93000"/>
              </a:lnSpc>
              <a:spcBef>
                <a:spcPts val="1100"/>
              </a:spcBef>
              <a:spcAft>
                <a:spcPts val="0"/>
              </a:spcAft>
              <a:buClr>
                <a:srgbClr val="FF6633"/>
              </a:buClr>
              <a:buSzPts val="2100"/>
              <a:buFont typeface="Noto Sans Symbols"/>
              <a:buChar char="−"/>
            </a:pPr>
            <a:r>
              <a:rPr b="0" i="0" lang="en-US" sz="2800" u="none" cap="none" strike="noStrike">
                <a:solidFill>
                  <a:srgbClr val="000080"/>
                </a:solidFill>
                <a:latin typeface="Arial"/>
                <a:ea typeface="Arial"/>
                <a:cs typeface="Arial"/>
                <a:sym typeface="Arial"/>
              </a:rPr>
              <a:t>DDS – Data Distribution Serices</a:t>
            </a:r>
            <a:endParaRPr/>
          </a:p>
          <a:p>
            <a:pPr indent="-573087" lvl="1" marL="1724025" marR="0" rtl="0" algn="l">
              <a:lnSpc>
                <a:spcPct val="93000"/>
              </a:lnSpc>
              <a:spcBef>
                <a:spcPts val="1100"/>
              </a:spcBef>
              <a:spcAft>
                <a:spcPts val="0"/>
              </a:spcAft>
              <a:buClr>
                <a:srgbClr val="FF6633"/>
              </a:buClr>
              <a:buSzPts val="2100"/>
              <a:buFont typeface="Noto Sans Symbols"/>
              <a:buChar char="−"/>
            </a:pPr>
            <a:r>
              <a:rPr b="0" i="0" lang="en-US" sz="2800" u="none" cap="none" strike="noStrike">
                <a:solidFill>
                  <a:srgbClr val="000080"/>
                </a:solidFill>
                <a:latin typeface="Arial"/>
                <a:ea typeface="Arial"/>
                <a:cs typeface="Arial"/>
                <a:sym typeface="Arial"/>
              </a:rPr>
              <a:t>AMQP – Advanced Message Queuing Protocol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eb85577f2c_0_10"/>
          <p:cNvSpPr txBox="1"/>
          <p:nvPr>
            <p:ph type="title"/>
          </p:nvPr>
        </p:nvSpPr>
        <p:spPr>
          <a:xfrm>
            <a:off x="503237" y="301625"/>
            <a:ext cx="9066300" cy="1257300"/>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SzPts val="1400"/>
              <a:buNone/>
            </a:pPr>
            <a:r>
              <a:rPr lang="en-US"/>
              <a:t>IOT Protocol Stack Examples</a:t>
            </a:r>
            <a:endParaRPr/>
          </a:p>
        </p:txBody>
      </p:sp>
      <p:sp>
        <p:nvSpPr>
          <p:cNvPr id="306" name="Google Shape;306;geb85577f2c_0_10"/>
          <p:cNvSpPr txBox="1"/>
          <p:nvPr>
            <p:ph idx="1" type="body"/>
          </p:nvPr>
        </p:nvSpPr>
        <p:spPr>
          <a:xfrm>
            <a:off x="720725" y="5474242"/>
            <a:ext cx="8850300" cy="1146900"/>
          </a:xfrm>
          <a:prstGeom prst="rect">
            <a:avLst/>
          </a:prstGeom>
          <a:noFill/>
          <a:ln>
            <a:noFill/>
          </a:ln>
        </p:spPr>
        <p:txBody>
          <a:bodyPr anchorCtr="0" anchor="t" bIns="0" lIns="0" spcFirstLastPara="1" rIns="0" wrap="square" tIns="28075">
            <a:noAutofit/>
          </a:bodyPr>
          <a:lstStyle/>
          <a:p>
            <a:pPr indent="0" lvl="0" marL="0" rtl="0" algn="l">
              <a:lnSpc>
                <a:spcPct val="110400"/>
              </a:lnSpc>
              <a:spcBef>
                <a:spcPts val="0"/>
              </a:spcBef>
              <a:spcAft>
                <a:spcPts val="0"/>
              </a:spcAft>
              <a:buClr>
                <a:schemeClr val="dk1"/>
              </a:buClr>
              <a:buSzPts val="1100"/>
              <a:buFont typeface="Arial"/>
              <a:buNone/>
            </a:pPr>
            <a:r>
              <a:rPr lang="en-US" sz="1400">
                <a:solidFill>
                  <a:schemeClr val="dk1"/>
                </a:solidFill>
                <a:highlight>
                  <a:srgbClr val="FFFFFF"/>
                </a:highlight>
              </a:rPr>
              <a:t>S. Andy, B. Rahardjo and B. Hanindhito, "Attack scenarios and security</a:t>
            </a:r>
            <a:endParaRPr sz="1400">
              <a:solidFill>
                <a:schemeClr val="dk1"/>
              </a:solidFill>
              <a:highlight>
                <a:srgbClr val="FFFFFF"/>
              </a:highlight>
            </a:endParaRPr>
          </a:p>
          <a:p>
            <a:pPr indent="0" lvl="0" marL="0" rtl="0" algn="l">
              <a:lnSpc>
                <a:spcPct val="110400"/>
              </a:lnSpc>
              <a:spcBef>
                <a:spcPts val="0"/>
              </a:spcBef>
              <a:spcAft>
                <a:spcPts val="0"/>
              </a:spcAft>
              <a:buClr>
                <a:schemeClr val="dk1"/>
              </a:buClr>
              <a:buSzPts val="1100"/>
              <a:buFont typeface="Arial"/>
              <a:buNone/>
            </a:pPr>
            <a:r>
              <a:rPr lang="en-US" sz="1400">
                <a:solidFill>
                  <a:schemeClr val="dk1"/>
                </a:solidFill>
                <a:highlight>
                  <a:srgbClr val="FFFFFF"/>
                </a:highlight>
              </a:rPr>
              <a:t>analysis of MQTT communication protocol in IoT system," 2017 4th</a:t>
            </a:r>
            <a:endParaRPr sz="1400">
              <a:solidFill>
                <a:schemeClr val="dk1"/>
              </a:solidFill>
              <a:highlight>
                <a:srgbClr val="FFFFFF"/>
              </a:highlight>
            </a:endParaRPr>
          </a:p>
          <a:p>
            <a:pPr indent="0" lvl="0" marL="0" rtl="0" algn="l">
              <a:lnSpc>
                <a:spcPct val="110400"/>
              </a:lnSpc>
              <a:spcBef>
                <a:spcPts val="0"/>
              </a:spcBef>
              <a:spcAft>
                <a:spcPts val="0"/>
              </a:spcAft>
              <a:buClr>
                <a:schemeClr val="dk1"/>
              </a:buClr>
              <a:buSzPts val="1100"/>
              <a:buFont typeface="Arial"/>
              <a:buNone/>
            </a:pPr>
            <a:r>
              <a:rPr lang="en-US" sz="1400">
                <a:solidFill>
                  <a:schemeClr val="dk1"/>
                </a:solidFill>
                <a:highlight>
                  <a:srgbClr val="FFFFFF"/>
                </a:highlight>
              </a:rPr>
              <a:t>International Conference on Electrical Engineering, Computer Science</a:t>
            </a:r>
            <a:endParaRPr sz="1400">
              <a:solidFill>
                <a:schemeClr val="dk1"/>
              </a:solidFill>
              <a:highlight>
                <a:srgbClr val="FFFFFF"/>
              </a:highlight>
            </a:endParaRPr>
          </a:p>
          <a:p>
            <a:pPr indent="0" lvl="0" marL="0" rtl="0" algn="l">
              <a:lnSpc>
                <a:spcPct val="110400"/>
              </a:lnSpc>
              <a:spcBef>
                <a:spcPts val="0"/>
              </a:spcBef>
              <a:spcAft>
                <a:spcPts val="0"/>
              </a:spcAft>
              <a:buClr>
                <a:schemeClr val="dk1"/>
              </a:buClr>
              <a:buSzPts val="1100"/>
              <a:buFont typeface="Arial"/>
              <a:buNone/>
            </a:pPr>
            <a:r>
              <a:rPr lang="en-US" sz="1400">
                <a:solidFill>
                  <a:schemeClr val="dk1"/>
                </a:solidFill>
                <a:highlight>
                  <a:srgbClr val="FFFFFF"/>
                </a:highlight>
              </a:rPr>
              <a:t>and Informatics (EECSI), Yogyakarta, 2017, pp. 1-6</a:t>
            </a:r>
            <a:endParaRPr sz="1400">
              <a:solidFill>
                <a:schemeClr val="dk1"/>
              </a:solidFill>
              <a:highlight>
                <a:srgbClr val="FFFFFF"/>
              </a:highlight>
            </a:endParaRPr>
          </a:p>
          <a:p>
            <a:pPr indent="0" lvl="0" marL="0" rtl="0" algn="l">
              <a:lnSpc>
                <a:spcPct val="93000"/>
              </a:lnSpc>
              <a:spcBef>
                <a:spcPts val="0"/>
              </a:spcBef>
              <a:spcAft>
                <a:spcPts val="0"/>
              </a:spcAft>
              <a:buSzPts val="1400"/>
              <a:buNone/>
            </a:pPr>
            <a:r>
              <a:t/>
            </a:r>
            <a:endParaRPr sz="2900"/>
          </a:p>
        </p:txBody>
      </p:sp>
      <p:pic>
        <p:nvPicPr>
          <p:cNvPr id="307" name="Google Shape;307;geb85577f2c_0_10"/>
          <p:cNvPicPr preferRelativeResize="0"/>
          <p:nvPr/>
        </p:nvPicPr>
        <p:blipFill rotWithShape="1">
          <a:blip r:embed="rId3">
            <a:alphaModFix/>
          </a:blip>
          <a:srcRect b="0" l="0" r="0" t="0"/>
          <a:stretch/>
        </p:blipFill>
        <p:spPr>
          <a:xfrm>
            <a:off x="1268925" y="1467127"/>
            <a:ext cx="6395025" cy="40054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eb85577f2c_0_19"/>
          <p:cNvSpPr txBox="1"/>
          <p:nvPr>
            <p:ph type="title"/>
          </p:nvPr>
        </p:nvSpPr>
        <p:spPr>
          <a:xfrm>
            <a:off x="503237" y="301625"/>
            <a:ext cx="9066300" cy="1257300"/>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SzPts val="1400"/>
              <a:buNone/>
            </a:pPr>
            <a:r>
              <a:rPr lang="en-US"/>
              <a:t>iotstack vs webstack</a:t>
            </a:r>
            <a:endParaRPr/>
          </a:p>
        </p:txBody>
      </p:sp>
      <p:sp>
        <p:nvSpPr>
          <p:cNvPr id="315" name="Google Shape;315;geb85577f2c_0_19"/>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0" lvl="0" marL="0" rtl="0" algn="l">
              <a:lnSpc>
                <a:spcPct val="93000"/>
              </a:lnSpc>
              <a:spcBef>
                <a:spcPts val="0"/>
              </a:spcBef>
              <a:spcAft>
                <a:spcPts val="0"/>
              </a:spcAft>
              <a:buSzPts val="1400"/>
              <a:buNone/>
            </a:pPr>
            <a:r>
              <a:rPr lang="en-US" sz="1400"/>
              <a:t>https://www.iotone.com/guide/emerging-open-and-standard-protocol-stack-for-iot/g494</a:t>
            </a:r>
            <a:endParaRPr sz="1400"/>
          </a:p>
        </p:txBody>
      </p:sp>
      <p:pic>
        <p:nvPicPr>
          <p:cNvPr id="316" name="Google Shape;316;geb85577f2c_0_19"/>
          <p:cNvPicPr preferRelativeResize="0"/>
          <p:nvPr/>
        </p:nvPicPr>
        <p:blipFill rotWithShape="1">
          <a:blip r:embed="rId3">
            <a:alphaModFix/>
          </a:blip>
          <a:srcRect b="0" l="0" r="0" t="0"/>
          <a:stretch/>
        </p:blipFill>
        <p:spPr>
          <a:xfrm>
            <a:off x="1083225" y="1287700"/>
            <a:ext cx="8208275" cy="52602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1" name="Shape 321"/>
        <p:cNvGrpSpPr/>
        <p:nvPr/>
      </p:nvGrpSpPr>
      <p:grpSpPr>
        <a:xfrm>
          <a:off x="0" y="0"/>
          <a:ext cx="0" cy="0"/>
          <a:chOff x="0" y="0"/>
          <a:chExt cx="0" cy="0"/>
        </a:xfrm>
      </p:grpSpPr>
      <p:sp>
        <p:nvSpPr>
          <p:cNvPr id="322" name="Google Shape;322;p28"/>
          <p:cNvSpPr txBox="1"/>
          <p:nvPr>
            <p:ph type="title"/>
          </p:nvPr>
        </p:nvSpPr>
        <p:spPr>
          <a:xfrm>
            <a:off x="503237" y="301625"/>
            <a:ext cx="9066300" cy="1257300"/>
          </a:xfrm>
          <a:prstGeom prst="rect">
            <a:avLst/>
          </a:prstGeom>
          <a:noFill/>
          <a:ln>
            <a:noFill/>
          </a:ln>
        </p:spPr>
        <p:txBody>
          <a:bodyPr anchorCtr="0" anchor="ctr" bIns="0" lIns="0" spcFirstLastPara="1" rIns="0" wrap="square" tIns="3600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Definitions &amp; Characteristics </a:t>
            </a:r>
            <a:endParaRPr/>
          </a:p>
        </p:txBody>
      </p:sp>
      <p:sp>
        <p:nvSpPr>
          <p:cNvPr id="323" name="Google Shape;323;p28"/>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323850" lvl="0" marL="428625" marR="0" rtl="0" algn="l">
              <a:lnSpc>
                <a:spcPct val="93000"/>
              </a:lnSpc>
              <a:spcBef>
                <a:spcPts val="0"/>
              </a:spcBef>
              <a:spcAft>
                <a:spcPts val="0"/>
              </a:spcAft>
              <a:buClr>
                <a:srgbClr val="FF6633"/>
              </a:buClr>
              <a:buSzPts val="1440"/>
              <a:buFont typeface="Noto Sans Symbols"/>
              <a:buChar char="●"/>
            </a:pPr>
            <a:r>
              <a:rPr b="0" i="0" lang="en-US" sz="3200" u="none">
                <a:solidFill>
                  <a:srgbClr val="000080"/>
                </a:solidFill>
                <a:latin typeface="Arial"/>
                <a:ea typeface="Arial"/>
                <a:cs typeface="Arial"/>
                <a:sym typeface="Arial"/>
              </a:rPr>
              <a:t>Dynamic &amp; Self-adapting</a:t>
            </a:r>
            <a:endParaRPr/>
          </a:p>
          <a:p>
            <a:pPr indent="-323850" lvl="0" marL="428625" marR="0" rtl="0" algn="l">
              <a:lnSpc>
                <a:spcPct val="93000"/>
              </a:lnSpc>
              <a:spcBef>
                <a:spcPts val="1400"/>
              </a:spcBef>
              <a:spcAft>
                <a:spcPts val="0"/>
              </a:spcAft>
              <a:buClr>
                <a:srgbClr val="FF6633"/>
              </a:buClr>
              <a:buSzPts val="1440"/>
              <a:buFont typeface="Noto Sans Symbols"/>
              <a:buChar char="●"/>
            </a:pPr>
            <a:r>
              <a:rPr b="0" i="0" lang="en-US" sz="3200" u="none">
                <a:solidFill>
                  <a:srgbClr val="000080"/>
                </a:solidFill>
                <a:latin typeface="Arial"/>
                <a:ea typeface="Arial"/>
                <a:cs typeface="Arial"/>
                <a:sym typeface="Arial"/>
              </a:rPr>
              <a:t>Self-configuring</a:t>
            </a:r>
            <a:endParaRPr/>
          </a:p>
          <a:p>
            <a:pPr indent="-323850" lvl="0" marL="428625" marR="0" rtl="0" algn="l">
              <a:lnSpc>
                <a:spcPct val="93000"/>
              </a:lnSpc>
              <a:spcBef>
                <a:spcPts val="1400"/>
              </a:spcBef>
              <a:spcAft>
                <a:spcPts val="0"/>
              </a:spcAft>
              <a:buClr>
                <a:srgbClr val="FF6633"/>
              </a:buClr>
              <a:buSzPts val="1440"/>
              <a:buFont typeface="Noto Sans Symbols"/>
              <a:buChar char="●"/>
            </a:pPr>
            <a:r>
              <a:rPr b="0" i="0" lang="en-US" sz="3200" u="none">
                <a:solidFill>
                  <a:srgbClr val="000080"/>
                </a:solidFill>
                <a:latin typeface="Arial"/>
                <a:ea typeface="Arial"/>
                <a:cs typeface="Arial"/>
                <a:sym typeface="Arial"/>
              </a:rPr>
              <a:t>Interoperable Communications Protocols</a:t>
            </a:r>
            <a:endParaRPr/>
          </a:p>
          <a:p>
            <a:pPr indent="-323850" lvl="0" marL="428625" marR="0" rtl="0" algn="l">
              <a:lnSpc>
                <a:spcPct val="93000"/>
              </a:lnSpc>
              <a:spcBef>
                <a:spcPts val="1400"/>
              </a:spcBef>
              <a:spcAft>
                <a:spcPts val="0"/>
              </a:spcAft>
              <a:buClr>
                <a:srgbClr val="FF6633"/>
              </a:buClr>
              <a:buSzPts val="1440"/>
              <a:buFont typeface="Noto Sans Symbols"/>
              <a:buChar char="●"/>
            </a:pPr>
            <a:r>
              <a:rPr b="0" i="0" lang="en-US" sz="3200" u="none">
                <a:solidFill>
                  <a:srgbClr val="000080"/>
                </a:solidFill>
                <a:latin typeface="Arial"/>
                <a:ea typeface="Arial"/>
                <a:cs typeface="Arial"/>
                <a:sym typeface="Arial"/>
              </a:rPr>
              <a:t>Unique Identity</a:t>
            </a:r>
            <a:endParaRPr/>
          </a:p>
          <a:p>
            <a:pPr indent="-323850" lvl="0" marL="428625" marR="0" rtl="0" algn="l">
              <a:lnSpc>
                <a:spcPct val="93000"/>
              </a:lnSpc>
              <a:spcBef>
                <a:spcPts val="1400"/>
              </a:spcBef>
              <a:spcAft>
                <a:spcPts val="0"/>
              </a:spcAft>
              <a:buClr>
                <a:srgbClr val="FF6633"/>
              </a:buClr>
              <a:buSzPts val="1440"/>
              <a:buFont typeface="Noto Sans Symbols"/>
              <a:buChar char="●"/>
            </a:pPr>
            <a:r>
              <a:rPr b="0" i="0" lang="en-US" sz="3200" u="none">
                <a:solidFill>
                  <a:srgbClr val="000080"/>
                </a:solidFill>
                <a:latin typeface="Arial"/>
                <a:ea typeface="Arial"/>
                <a:cs typeface="Arial"/>
                <a:sym typeface="Arial"/>
              </a:rPr>
              <a:t>Integrated into Information Network</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8" name="Shape 328"/>
        <p:cNvGrpSpPr/>
        <p:nvPr/>
      </p:nvGrpSpPr>
      <p:grpSpPr>
        <a:xfrm>
          <a:off x="0" y="0"/>
          <a:ext cx="0" cy="0"/>
          <a:chOff x="0" y="0"/>
          <a:chExt cx="0" cy="0"/>
        </a:xfrm>
      </p:grpSpPr>
      <p:sp>
        <p:nvSpPr>
          <p:cNvPr id="329" name="Google Shape;329;p29"/>
          <p:cNvSpPr txBox="1"/>
          <p:nvPr>
            <p:ph type="title"/>
          </p:nvPr>
        </p:nvSpPr>
        <p:spPr>
          <a:xfrm>
            <a:off x="503237" y="301625"/>
            <a:ext cx="9066300" cy="1257300"/>
          </a:xfrm>
          <a:prstGeom prst="rect">
            <a:avLst/>
          </a:prstGeom>
          <a:noFill/>
          <a:ln>
            <a:noFill/>
          </a:ln>
        </p:spPr>
        <p:txBody>
          <a:bodyPr anchorCtr="0" anchor="ctr" bIns="0" lIns="0" spcFirstLastPara="1" rIns="0" wrap="square" tIns="3600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Generic block diagram of IOT Device</a:t>
            </a:r>
            <a:endParaRPr/>
          </a:p>
        </p:txBody>
      </p:sp>
      <p:sp>
        <p:nvSpPr>
          <p:cNvPr id="330" name="Google Shape;330;p29"/>
          <p:cNvSpPr/>
          <p:nvPr/>
        </p:nvSpPr>
        <p:spPr>
          <a:xfrm>
            <a:off x="914400" y="2514600"/>
            <a:ext cx="2286000" cy="1600200"/>
          </a:xfrm>
          <a:prstGeom prst="roundRect">
            <a:avLst>
              <a:gd fmla="val 21" name="adj"/>
            </a:avLst>
          </a:prstGeom>
          <a:solidFill>
            <a:srgbClr val="99CCFF"/>
          </a:solidFill>
          <a:ln cap="sq" cmpd="sng" w="9525">
            <a:solidFill>
              <a:srgbClr val="000000"/>
            </a:solidFill>
            <a:prstDash val="solid"/>
            <a:round/>
            <a:headEnd len="sm" w="sm" type="none"/>
            <a:tailEnd len="sm" w="sm" type="none"/>
          </a:ln>
        </p:spPr>
        <p:txBody>
          <a:bodyPr anchorCtr="1" anchor="ctr" bIns="45000" lIns="90000" spcFirstLastPara="1" rIns="90000" wrap="square" tIns="60825">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Connectivity</a:t>
            </a:r>
            <a:endParaRPr b="0" i="0" sz="1400" u="none" cap="none" strike="noStrike">
              <a:solidFill>
                <a:srgbClr val="000000"/>
              </a:solidFill>
              <a:latin typeface="Arial"/>
              <a:ea typeface="Arial"/>
              <a:cs typeface="Arial"/>
              <a:sym typeface="Arial"/>
            </a:endParaRPr>
          </a:p>
        </p:txBody>
      </p:sp>
      <p:sp>
        <p:nvSpPr>
          <p:cNvPr id="331" name="Google Shape;331;p29"/>
          <p:cNvSpPr/>
          <p:nvPr/>
        </p:nvSpPr>
        <p:spPr>
          <a:xfrm>
            <a:off x="914400" y="4343400"/>
            <a:ext cx="2286000" cy="2286000"/>
          </a:xfrm>
          <a:prstGeom prst="roundRect">
            <a:avLst>
              <a:gd fmla="val 15" name="adj"/>
            </a:avLst>
          </a:prstGeom>
          <a:solidFill>
            <a:srgbClr val="99CCFF"/>
          </a:solidFill>
          <a:ln cap="sq" cmpd="sng" w="9525">
            <a:solidFill>
              <a:srgbClr val="000000"/>
            </a:solidFill>
            <a:prstDash val="solid"/>
            <a:round/>
            <a:headEnd len="sm" w="sm" type="none"/>
            <a:tailEnd len="sm" w="sm" type="none"/>
          </a:ln>
        </p:spPr>
        <p:txBody>
          <a:bodyPr anchorCtr="1" anchor="ctr" bIns="45000" lIns="90000" spcFirstLastPara="1" rIns="90000" wrap="square" tIns="60825">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Memory Interfaces</a:t>
            </a:r>
            <a:endParaRPr b="0" i="0" sz="1400" u="none" cap="none" strike="noStrike">
              <a:solidFill>
                <a:srgbClr val="000000"/>
              </a:solidFill>
              <a:latin typeface="Arial"/>
              <a:ea typeface="Arial"/>
              <a:cs typeface="Arial"/>
              <a:sym typeface="Arial"/>
            </a:endParaRPr>
          </a:p>
        </p:txBody>
      </p:sp>
      <p:sp>
        <p:nvSpPr>
          <p:cNvPr id="332" name="Google Shape;332;p29"/>
          <p:cNvSpPr/>
          <p:nvPr/>
        </p:nvSpPr>
        <p:spPr>
          <a:xfrm>
            <a:off x="3429000" y="2514600"/>
            <a:ext cx="1371600" cy="1600200"/>
          </a:xfrm>
          <a:prstGeom prst="roundRect">
            <a:avLst>
              <a:gd fmla="val 25" name="adj"/>
            </a:avLst>
          </a:prstGeom>
          <a:solidFill>
            <a:srgbClr val="99CCFF"/>
          </a:solidFill>
          <a:ln cap="sq" cmpd="sng" w="9525">
            <a:solidFill>
              <a:srgbClr val="000000"/>
            </a:solidFill>
            <a:prstDash val="solid"/>
            <a:round/>
            <a:headEnd len="sm" w="sm" type="none"/>
            <a:tailEnd len="sm" w="sm" type="none"/>
          </a:ln>
        </p:spPr>
        <p:txBody>
          <a:bodyPr anchorCtr="1" anchor="ctr" bIns="45000" lIns="90000" spcFirstLastPara="1" rIns="90000" wrap="square" tIns="60825">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Processor</a:t>
            </a:r>
            <a:endParaRPr b="0" i="0" sz="1400" u="none" cap="none" strike="noStrike">
              <a:solidFill>
                <a:srgbClr val="000000"/>
              </a:solidFill>
              <a:latin typeface="Arial"/>
              <a:ea typeface="Arial"/>
              <a:cs typeface="Arial"/>
              <a:sym typeface="Arial"/>
            </a:endParaRPr>
          </a:p>
        </p:txBody>
      </p:sp>
      <p:sp>
        <p:nvSpPr>
          <p:cNvPr id="333" name="Google Shape;333;p29"/>
          <p:cNvSpPr/>
          <p:nvPr/>
        </p:nvSpPr>
        <p:spPr>
          <a:xfrm>
            <a:off x="3429000" y="4343400"/>
            <a:ext cx="1371600" cy="2286000"/>
          </a:xfrm>
          <a:prstGeom prst="roundRect">
            <a:avLst>
              <a:gd fmla="val 25" name="adj"/>
            </a:avLst>
          </a:prstGeom>
          <a:solidFill>
            <a:srgbClr val="99CCFF"/>
          </a:solidFill>
          <a:ln cap="sq" cmpd="sng" w="9525">
            <a:solidFill>
              <a:srgbClr val="000000"/>
            </a:solidFill>
            <a:prstDash val="solid"/>
            <a:round/>
            <a:headEnd len="sm" w="sm" type="none"/>
            <a:tailEnd len="sm" w="sm" type="none"/>
          </a:ln>
        </p:spPr>
        <p:txBody>
          <a:bodyPr anchorCtr="1" anchor="ctr" bIns="45000" lIns="90000" spcFirstLastPara="1" rIns="90000" wrap="square" tIns="60825">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Graphics</a:t>
            </a:r>
            <a:endParaRPr b="0" i="0" sz="1400" u="none" cap="none" strike="noStrike">
              <a:solidFill>
                <a:srgbClr val="000000"/>
              </a:solidFill>
              <a:latin typeface="Arial"/>
              <a:ea typeface="Arial"/>
              <a:cs typeface="Arial"/>
              <a:sym typeface="Arial"/>
            </a:endParaRPr>
          </a:p>
        </p:txBody>
      </p:sp>
      <p:sp>
        <p:nvSpPr>
          <p:cNvPr id="334" name="Google Shape;334;p29"/>
          <p:cNvSpPr/>
          <p:nvPr/>
        </p:nvSpPr>
        <p:spPr>
          <a:xfrm>
            <a:off x="5029200" y="2514600"/>
            <a:ext cx="1371600" cy="1600200"/>
          </a:xfrm>
          <a:prstGeom prst="roundRect">
            <a:avLst>
              <a:gd fmla="val 25" name="adj"/>
            </a:avLst>
          </a:prstGeom>
          <a:solidFill>
            <a:srgbClr val="99CCFF"/>
          </a:solidFill>
          <a:ln cap="sq" cmpd="sng" w="9525">
            <a:solidFill>
              <a:srgbClr val="000000"/>
            </a:solidFill>
            <a:prstDash val="solid"/>
            <a:round/>
            <a:headEnd len="sm" w="sm" type="none"/>
            <a:tailEnd len="sm" w="sm" type="none"/>
          </a:ln>
        </p:spPr>
        <p:txBody>
          <a:bodyPr anchorCtr="1" anchor="ctr" bIns="45000" lIns="90000" spcFirstLastPara="1" rIns="90000" wrap="square" tIns="60825">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Audio/video</a:t>
            </a:r>
            <a:endParaRPr b="0" i="0" sz="1400" u="none" cap="none" strike="noStrike">
              <a:solidFill>
                <a:srgbClr val="000000"/>
              </a:solidFill>
              <a:latin typeface="Arial"/>
              <a:ea typeface="Arial"/>
              <a:cs typeface="Arial"/>
              <a:sym typeface="Arial"/>
            </a:endParaRPr>
          </a:p>
        </p:txBody>
      </p:sp>
      <p:sp>
        <p:nvSpPr>
          <p:cNvPr id="335" name="Google Shape;335;p29"/>
          <p:cNvSpPr/>
          <p:nvPr/>
        </p:nvSpPr>
        <p:spPr>
          <a:xfrm>
            <a:off x="5029200" y="4343400"/>
            <a:ext cx="1371600" cy="2286000"/>
          </a:xfrm>
          <a:prstGeom prst="roundRect">
            <a:avLst>
              <a:gd fmla="val 25" name="adj"/>
            </a:avLst>
          </a:prstGeom>
          <a:solidFill>
            <a:srgbClr val="99CCFF"/>
          </a:solidFill>
          <a:ln cap="sq" cmpd="sng" w="9525">
            <a:solidFill>
              <a:srgbClr val="000000"/>
            </a:solidFill>
            <a:prstDash val="solid"/>
            <a:round/>
            <a:headEnd len="sm" w="sm" type="none"/>
            <a:tailEnd len="sm" w="sm" type="none"/>
          </a:ln>
        </p:spPr>
        <p:txBody>
          <a:bodyPr anchorCtr="1" anchor="ctr" bIns="45000" lIns="90000" spcFirstLastPara="1" rIns="90000" wrap="square" tIns="60825">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Storage</a:t>
            </a:r>
            <a:endParaRPr b="0" i="0" sz="1400" u="none" cap="none" strike="noStrike">
              <a:solidFill>
                <a:srgbClr val="000000"/>
              </a:solidFill>
              <a:latin typeface="Arial"/>
              <a:ea typeface="Arial"/>
              <a:cs typeface="Arial"/>
              <a:sym typeface="Arial"/>
            </a:endParaRPr>
          </a:p>
        </p:txBody>
      </p:sp>
      <p:sp>
        <p:nvSpPr>
          <p:cNvPr id="336" name="Google Shape;336;p29"/>
          <p:cNvSpPr/>
          <p:nvPr/>
        </p:nvSpPr>
        <p:spPr>
          <a:xfrm>
            <a:off x="6858000" y="2514600"/>
            <a:ext cx="1828800" cy="4114800"/>
          </a:xfrm>
          <a:prstGeom prst="roundRect">
            <a:avLst>
              <a:gd fmla="val 18" name="adj"/>
            </a:avLst>
          </a:prstGeom>
          <a:solidFill>
            <a:srgbClr val="99CCFF"/>
          </a:solidFill>
          <a:ln cap="sq" cmpd="sng" w="9525">
            <a:solidFill>
              <a:srgbClr val="000000"/>
            </a:solidFill>
            <a:prstDash val="solid"/>
            <a:round/>
            <a:headEnd len="sm" w="sm" type="none"/>
            <a:tailEnd len="sm" w="sm" type="none"/>
          </a:ln>
        </p:spPr>
        <p:txBody>
          <a:bodyPr anchorCtr="1" anchor="ctr" bIns="45000" lIns="90000" spcFirstLastPara="1" rIns="90000" wrap="square" tIns="60825">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I/O Interfaces</a:t>
            </a:r>
            <a:endParaRPr b="0" i="0" sz="1400" u="none" cap="none" strike="noStrike">
              <a:solidFill>
                <a:srgbClr val="000000"/>
              </a:solidFill>
              <a:latin typeface="Arial"/>
              <a:ea typeface="Arial"/>
              <a:cs typeface="Arial"/>
              <a:sym typeface="Arial"/>
            </a:endParaRPr>
          </a:p>
        </p:txBody>
      </p:sp>
      <p:sp>
        <p:nvSpPr>
          <p:cNvPr id="337" name="Google Shape;337;p29"/>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0" lvl="0" marL="0" rtl="0" algn="l">
              <a:lnSpc>
                <a:spcPct val="93000"/>
              </a:lnSpc>
              <a:spcBef>
                <a:spcPts val="0"/>
              </a:spcBef>
              <a:spcAft>
                <a:spcPts val="0"/>
              </a:spcAft>
              <a:buSzPts val="14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2" name="Shape 342"/>
        <p:cNvGrpSpPr/>
        <p:nvPr/>
      </p:nvGrpSpPr>
      <p:grpSpPr>
        <a:xfrm>
          <a:off x="0" y="0"/>
          <a:ext cx="0" cy="0"/>
          <a:chOff x="0" y="0"/>
          <a:chExt cx="0" cy="0"/>
        </a:xfrm>
      </p:grpSpPr>
      <p:sp>
        <p:nvSpPr>
          <p:cNvPr id="343" name="Google Shape;343;p30"/>
          <p:cNvSpPr txBox="1"/>
          <p:nvPr>
            <p:ph type="title"/>
          </p:nvPr>
        </p:nvSpPr>
        <p:spPr>
          <a:xfrm>
            <a:off x="503237" y="301625"/>
            <a:ext cx="9066300" cy="1257300"/>
          </a:xfrm>
          <a:prstGeom prst="rect">
            <a:avLst/>
          </a:prstGeom>
          <a:noFill/>
          <a:ln>
            <a:noFill/>
          </a:ln>
        </p:spPr>
        <p:txBody>
          <a:bodyPr anchorCtr="0" anchor="ctr" bIns="0" lIns="0" spcFirstLastPara="1" rIns="0" wrap="square" tIns="3600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 IoT Communication Models</a:t>
            </a:r>
            <a:endParaRPr/>
          </a:p>
        </p:txBody>
      </p:sp>
      <p:sp>
        <p:nvSpPr>
          <p:cNvPr id="344" name="Google Shape;344;p30"/>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339723" lvl="0" marL="341312" marR="0" rtl="0" algn="l">
              <a:lnSpc>
                <a:spcPct val="93000"/>
              </a:lnSpc>
              <a:spcBef>
                <a:spcPts val="0"/>
              </a:spcBef>
              <a:spcAft>
                <a:spcPts val="0"/>
              </a:spcAft>
              <a:buClr>
                <a:srgbClr val="000000"/>
              </a:buClr>
              <a:buSzPts val="1440"/>
              <a:buFont typeface="Noto Sans Symbols"/>
              <a:buChar char="●"/>
            </a:pPr>
            <a:r>
              <a:rPr b="0" i="0" lang="en-US" sz="3200" u="sng">
                <a:solidFill>
                  <a:schemeClr val="hlink"/>
                </a:solidFill>
                <a:latin typeface="Arial"/>
                <a:ea typeface="Arial"/>
                <a:cs typeface="Arial"/>
                <a:sym typeface="Arial"/>
                <a:hlinkClick r:id="rId4"/>
              </a:rPr>
              <a:t>Request</a:t>
            </a:r>
            <a:r>
              <a:rPr lang="en-US" u="sng">
                <a:solidFill>
                  <a:schemeClr val="hlink"/>
                </a:solidFill>
                <a:hlinkClick r:id="rId5"/>
              </a:rPr>
              <a:t>/</a:t>
            </a:r>
            <a:r>
              <a:rPr b="0" i="0" lang="en-US" sz="3200" u="sng">
                <a:solidFill>
                  <a:schemeClr val="hlink"/>
                </a:solidFill>
                <a:latin typeface="Arial"/>
                <a:ea typeface="Arial"/>
                <a:cs typeface="Arial"/>
                <a:sym typeface="Arial"/>
                <a:hlinkClick r:id="rId6"/>
              </a:rPr>
              <a:t>Response</a:t>
            </a:r>
            <a:r>
              <a:rPr lang="en-US"/>
              <a:t> </a:t>
            </a:r>
            <a:r>
              <a:rPr b="0" i="0" lang="en-US" sz="3200" u="none">
                <a:solidFill>
                  <a:srgbClr val="000080"/>
                </a:solidFill>
                <a:latin typeface="Arial"/>
                <a:ea typeface="Arial"/>
                <a:cs typeface="Arial"/>
                <a:sym typeface="Arial"/>
              </a:rPr>
              <a:t> </a:t>
            </a:r>
            <a:endParaRPr/>
          </a:p>
          <a:p>
            <a:pPr indent="-339723" lvl="0" marL="341312" marR="0" rtl="0" algn="l">
              <a:lnSpc>
                <a:spcPct val="93000"/>
              </a:lnSpc>
              <a:spcBef>
                <a:spcPts val="1400"/>
              </a:spcBef>
              <a:spcAft>
                <a:spcPts val="0"/>
              </a:spcAft>
              <a:buClr>
                <a:srgbClr val="000000"/>
              </a:buClr>
              <a:buSzPts val="1440"/>
              <a:buFont typeface="Noto Sans Symbols"/>
              <a:buChar char="●"/>
            </a:pPr>
            <a:r>
              <a:rPr b="0" i="0" lang="en-US" sz="3200" u="sng">
                <a:solidFill>
                  <a:schemeClr val="hlink"/>
                </a:solidFill>
                <a:latin typeface="Arial"/>
                <a:ea typeface="Arial"/>
                <a:cs typeface="Arial"/>
                <a:sym typeface="Arial"/>
                <a:hlinkClick r:id="rId7"/>
              </a:rPr>
              <a:t>Publish-Subscribe</a:t>
            </a:r>
            <a:endParaRPr/>
          </a:p>
          <a:p>
            <a:pPr indent="-339723" lvl="0" marL="341312" marR="0" rtl="0" algn="l">
              <a:lnSpc>
                <a:spcPct val="93000"/>
              </a:lnSpc>
              <a:spcBef>
                <a:spcPts val="1400"/>
              </a:spcBef>
              <a:spcAft>
                <a:spcPts val="0"/>
              </a:spcAft>
              <a:buClr>
                <a:srgbClr val="000000"/>
              </a:buClr>
              <a:buSzPts val="1440"/>
              <a:buFont typeface="Noto Sans Symbols"/>
              <a:buChar char="●"/>
            </a:pPr>
            <a:r>
              <a:rPr b="0" i="0" lang="en-US" sz="3200" u="none">
                <a:solidFill>
                  <a:srgbClr val="000080"/>
                </a:solidFill>
                <a:latin typeface="Arial"/>
                <a:ea typeface="Arial"/>
                <a:cs typeface="Arial"/>
                <a:sym typeface="Arial"/>
              </a:rPr>
              <a:t>Push-Pull</a:t>
            </a:r>
            <a:endParaRPr/>
          </a:p>
          <a:p>
            <a:pPr indent="-339723" lvl="0" marL="341312" marR="0" rtl="0" algn="l">
              <a:lnSpc>
                <a:spcPct val="93000"/>
              </a:lnSpc>
              <a:spcBef>
                <a:spcPts val="1400"/>
              </a:spcBef>
              <a:spcAft>
                <a:spcPts val="0"/>
              </a:spcAft>
              <a:buClr>
                <a:srgbClr val="000000"/>
              </a:buClr>
              <a:buSzPts val="1440"/>
              <a:buFont typeface="Noto Sans Symbols"/>
              <a:buChar char="●"/>
            </a:pPr>
            <a:r>
              <a:rPr b="0" i="0" lang="en-US" sz="3200" u="none">
                <a:solidFill>
                  <a:srgbClr val="000080"/>
                </a:solidFill>
                <a:latin typeface="Arial"/>
                <a:ea typeface="Arial"/>
                <a:cs typeface="Arial"/>
                <a:sym typeface="Arial"/>
              </a:rPr>
              <a:t>Exclusive Pair</a:t>
            </a:r>
            <a:endParaRPr b="0" i="0" sz="3200" u="none">
              <a:solidFill>
                <a:srgbClr val="000080"/>
              </a:solidFill>
              <a:latin typeface="Arial"/>
              <a:ea typeface="Arial"/>
              <a:cs typeface="Arial"/>
              <a:sym typeface="Arial"/>
            </a:endParaRPr>
          </a:p>
          <a:p>
            <a:pPr indent="0" lvl="0" marL="0" marR="0" rtl="0" algn="l">
              <a:lnSpc>
                <a:spcPct val="93000"/>
              </a:lnSpc>
              <a:spcBef>
                <a:spcPts val="1400"/>
              </a:spcBef>
              <a:spcAft>
                <a:spcPts val="0"/>
              </a:spcAft>
              <a:buNone/>
            </a:pPr>
            <a:r>
              <a:t/>
            </a:r>
            <a:endParaRPr/>
          </a:p>
          <a:p>
            <a:pPr indent="0" lvl="0" marL="0" marR="0" rtl="0" algn="l">
              <a:lnSpc>
                <a:spcPct val="93000"/>
              </a:lnSpc>
              <a:spcBef>
                <a:spcPts val="1400"/>
              </a:spcBef>
              <a:spcAft>
                <a:spcPts val="0"/>
              </a:spcAft>
              <a:buNone/>
            </a:pPr>
            <a:r>
              <a:rPr lang="en-US" u="sng">
                <a:solidFill>
                  <a:schemeClr val="hlink"/>
                </a:solidFill>
                <a:hlinkClick r:id="rId8"/>
              </a:rPr>
              <a:t>https://technophileholmes.hashnode.dev/internet-of-things-communication-models-and-apis</a:t>
            </a:r>
            <a:endParaRPr/>
          </a:p>
          <a:p>
            <a:pPr indent="0" lvl="0" marL="0" marR="0" rtl="0" algn="l">
              <a:lnSpc>
                <a:spcPct val="93000"/>
              </a:lnSpc>
              <a:spcBef>
                <a:spcPts val="140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9" name="Shape 349"/>
        <p:cNvGrpSpPr/>
        <p:nvPr/>
      </p:nvGrpSpPr>
      <p:grpSpPr>
        <a:xfrm>
          <a:off x="0" y="0"/>
          <a:ext cx="0" cy="0"/>
          <a:chOff x="0" y="0"/>
          <a:chExt cx="0" cy="0"/>
        </a:xfrm>
      </p:grpSpPr>
      <p:sp>
        <p:nvSpPr>
          <p:cNvPr id="350" name="Google Shape;350;p31"/>
          <p:cNvSpPr txBox="1"/>
          <p:nvPr>
            <p:ph type="title"/>
          </p:nvPr>
        </p:nvSpPr>
        <p:spPr>
          <a:xfrm>
            <a:off x="503237" y="301625"/>
            <a:ext cx="9066300" cy="1257300"/>
          </a:xfrm>
          <a:prstGeom prst="rect">
            <a:avLst/>
          </a:prstGeom>
          <a:noFill/>
          <a:ln>
            <a:noFill/>
          </a:ln>
        </p:spPr>
        <p:txBody>
          <a:bodyPr anchorCtr="0" anchor="ctr" bIns="0" lIns="0" spcFirstLastPara="1" rIns="0" wrap="square" tIns="3600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 IoT Communication APIs</a:t>
            </a:r>
            <a:endParaRPr/>
          </a:p>
        </p:txBody>
      </p:sp>
      <p:sp>
        <p:nvSpPr>
          <p:cNvPr id="351" name="Google Shape;351;p31"/>
          <p:cNvSpPr txBox="1"/>
          <p:nvPr>
            <p:ph idx="1" type="body"/>
          </p:nvPr>
        </p:nvSpPr>
        <p:spPr>
          <a:xfrm>
            <a:off x="796925" y="2055812"/>
            <a:ext cx="8850300" cy="4135500"/>
          </a:xfrm>
          <a:prstGeom prst="rect">
            <a:avLst/>
          </a:prstGeom>
          <a:noFill/>
          <a:ln>
            <a:noFill/>
          </a:ln>
        </p:spPr>
        <p:txBody>
          <a:bodyPr anchorCtr="0" anchor="t" bIns="0" lIns="0" spcFirstLastPara="1" rIns="0" wrap="square" tIns="28075">
            <a:noAutofit/>
          </a:bodyPr>
          <a:lstStyle/>
          <a:p>
            <a:pPr indent="-339725" lvl="0" marL="342900" marR="0" rtl="0" algn="l">
              <a:lnSpc>
                <a:spcPct val="93000"/>
              </a:lnSpc>
              <a:spcBef>
                <a:spcPts val="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Rest-based Communication API</a:t>
            </a:r>
            <a:endParaRPr/>
          </a:p>
          <a:p>
            <a:pPr indent="-339725" lvl="0" marL="342900" marR="0" rtl="0" algn="l">
              <a:lnSpc>
                <a:spcPct val="93000"/>
              </a:lnSpc>
              <a:spcBef>
                <a:spcPts val="140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Websocket-based Communication API</a:t>
            </a:r>
            <a:endParaRPr b="0" i="0" sz="3200" u="none">
              <a:solidFill>
                <a:srgbClr val="000080"/>
              </a:solidFill>
              <a:latin typeface="Arial"/>
              <a:ea typeface="Arial"/>
              <a:cs typeface="Arial"/>
              <a:sym typeface="Arial"/>
            </a:endParaRPr>
          </a:p>
          <a:p>
            <a:pPr indent="-339725" lvl="0" marL="342900" marR="0" rtl="0" algn="l">
              <a:lnSpc>
                <a:spcPct val="93000"/>
              </a:lnSpc>
              <a:spcBef>
                <a:spcPts val="1400"/>
              </a:spcBef>
              <a:spcAft>
                <a:spcPts val="0"/>
              </a:spcAft>
              <a:buClr>
                <a:srgbClr val="000080"/>
              </a:buClr>
              <a:buSzPts val="3200"/>
              <a:buFont typeface="Arial"/>
              <a:buNone/>
            </a:pPr>
            <a:r>
              <a:t/>
            </a:r>
            <a:endParaRPr/>
          </a:p>
          <a:p>
            <a:pPr indent="-339725" lvl="0" marL="342900" marR="0" rtl="0" algn="l">
              <a:lnSpc>
                <a:spcPct val="93000"/>
              </a:lnSpc>
              <a:spcBef>
                <a:spcPts val="1400"/>
              </a:spcBef>
              <a:spcAft>
                <a:spcPts val="0"/>
              </a:spcAft>
              <a:buClr>
                <a:srgbClr val="000080"/>
              </a:buClr>
              <a:buSzPts val="3200"/>
              <a:buFont typeface="Arial"/>
              <a:buNone/>
            </a:pPr>
            <a:r>
              <a:t/>
            </a:r>
            <a:endParaRPr/>
          </a:p>
          <a:p>
            <a:pPr indent="-339725" lvl="0" marL="342900" marR="0" rtl="0" algn="l">
              <a:lnSpc>
                <a:spcPct val="93000"/>
              </a:lnSpc>
              <a:spcBef>
                <a:spcPts val="1400"/>
              </a:spcBef>
              <a:spcAft>
                <a:spcPts val="0"/>
              </a:spcAft>
              <a:buClr>
                <a:srgbClr val="000080"/>
              </a:buClr>
              <a:buSzPts val="3200"/>
              <a:buFont typeface="Arial"/>
              <a:buNone/>
            </a:pPr>
            <a:r>
              <a:t/>
            </a:r>
            <a:endParaRPr/>
          </a:p>
          <a:p>
            <a:pPr indent="-339725" lvl="0" marL="342900" marR="0" rtl="0" algn="l">
              <a:lnSpc>
                <a:spcPct val="93000"/>
              </a:lnSpc>
              <a:spcBef>
                <a:spcPts val="1400"/>
              </a:spcBef>
              <a:spcAft>
                <a:spcPts val="0"/>
              </a:spcAft>
              <a:buClr>
                <a:srgbClr val="000080"/>
              </a:buClr>
              <a:buSzPts val="3200"/>
              <a:buFont typeface="Arial"/>
              <a:buNone/>
            </a:pPr>
            <a:r>
              <a:t/>
            </a:r>
            <a:endParaRPr/>
          </a:p>
          <a:p>
            <a:pPr indent="0" lvl="0" marL="0" rtl="0" algn="l">
              <a:spcBef>
                <a:spcPts val="1400"/>
              </a:spcBef>
              <a:spcAft>
                <a:spcPts val="0"/>
              </a:spcAft>
              <a:buClr>
                <a:schemeClr val="dk1"/>
              </a:buClr>
              <a:buSzPts val="1100"/>
              <a:buFont typeface="Arial"/>
              <a:buNone/>
            </a:pPr>
            <a:r>
              <a:rPr lang="en-US" u="sng">
                <a:solidFill>
                  <a:schemeClr val="hlink"/>
                </a:solidFill>
                <a:hlinkClick r:id="rId4"/>
              </a:rPr>
              <a:t>https://technophileholmes.hashnode.dev/internet-of-things-communication-models-and-apis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6" name="Shape 356"/>
        <p:cNvGrpSpPr/>
        <p:nvPr/>
      </p:nvGrpSpPr>
      <p:grpSpPr>
        <a:xfrm>
          <a:off x="0" y="0"/>
          <a:ext cx="0" cy="0"/>
          <a:chOff x="0" y="0"/>
          <a:chExt cx="0" cy="0"/>
        </a:xfrm>
      </p:grpSpPr>
      <p:sp>
        <p:nvSpPr>
          <p:cNvPr id="357" name="Google Shape;357;p32"/>
          <p:cNvSpPr txBox="1"/>
          <p:nvPr>
            <p:ph type="title"/>
          </p:nvPr>
        </p:nvSpPr>
        <p:spPr>
          <a:xfrm>
            <a:off x="503237" y="301625"/>
            <a:ext cx="9066300" cy="1257300"/>
          </a:xfrm>
          <a:prstGeom prst="rect">
            <a:avLst/>
          </a:prstGeom>
          <a:noFill/>
          <a:ln>
            <a:noFill/>
          </a:ln>
        </p:spPr>
        <p:txBody>
          <a:bodyPr anchorCtr="0" anchor="ctr" bIns="0" lIns="0" spcFirstLastPara="1" rIns="0" wrap="square" tIns="3600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Wireless Sensor Networks .</a:t>
            </a:r>
            <a:endParaRPr/>
          </a:p>
        </p:txBody>
      </p:sp>
      <p:sp>
        <p:nvSpPr>
          <p:cNvPr id="358" name="Google Shape;358;p32"/>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339725" lvl="0" marL="342900" marR="0" rtl="0" algn="l">
              <a:lnSpc>
                <a:spcPct val="93000"/>
              </a:lnSpc>
              <a:spcBef>
                <a:spcPts val="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Distributed devices/sensors</a:t>
            </a:r>
            <a:endParaRPr/>
          </a:p>
          <a:p>
            <a:pPr indent="-339725" lvl="0" marL="342900" marR="0" rtl="0" algn="l">
              <a:lnSpc>
                <a:spcPct val="93000"/>
              </a:lnSpc>
              <a:spcBef>
                <a:spcPts val="140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Monitor physical/environmental conditions</a:t>
            </a:r>
            <a:endParaRPr/>
          </a:p>
          <a:p>
            <a:pPr indent="-282575" lvl="1" marL="742950" marR="0" rtl="0" algn="l">
              <a:lnSpc>
                <a:spcPct val="93000"/>
              </a:lnSpc>
              <a:spcBef>
                <a:spcPts val="1400"/>
              </a:spcBef>
              <a:spcAft>
                <a:spcPts val="0"/>
              </a:spcAft>
              <a:buClr>
                <a:srgbClr val="000080"/>
              </a:buClr>
              <a:buSzPts val="2800"/>
              <a:buFont typeface="Arial"/>
              <a:buNone/>
            </a:pPr>
            <a:r>
              <a:rPr b="0" i="0" lang="en-US" sz="2800" u="none" cap="none" strike="noStrike">
                <a:solidFill>
                  <a:srgbClr val="000080"/>
                </a:solidFill>
                <a:latin typeface="Arial"/>
                <a:ea typeface="Arial"/>
                <a:cs typeface="Arial"/>
                <a:sym typeface="Arial"/>
              </a:rPr>
              <a:t>Weather Monitoring</a:t>
            </a:r>
            <a:endParaRPr/>
          </a:p>
          <a:p>
            <a:pPr indent="-282575" lvl="1" marL="742950" marR="0" rtl="0" algn="l">
              <a:lnSpc>
                <a:spcPct val="93000"/>
              </a:lnSpc>
              <a:spcBef>
                <a:spcPts val="1100"/>
              </a:spcBef>
              <a:spcAft>
                <a:spcPts val="0"/>
              </a:spcAft>
              <a:buClr>
                <a:srgbClr val="000080"/>
              </a:buClr>
              <a:buSzPts val="2800"/>
              <a:buFont typeface="Arial"/>
              <a:buNone/>
            </a:pPr>
            <a:r>
              <a:rPr b="0" i="0" lang="en-US" sz="2800" u="none" cap="none" strike="noStrike">
                <a:solidFill>
                  <a:srgbClr val="000080"/>
                </a:solidFill>
                <a:latin typeface="Arial"/>
                <a:ea typeface="Arial"/>
                <a:cs typeface="Arial"/>
                <a:sym typeface="Arial"/>
              </a:rPr>
              <a:t>Indoor Air Quality Monitoring</a:t>
            </a:r>
            <a:endParaRPr/>
          </a:p>
          <a:p>
            <a:pPr indent="-282575" lvl="1" marL="742950" marR="0" rtl="0" algn="l">
              <a:lnSpc>
                <a:spcPct val="93000"/>
              </a:lnSpc>
              <a:spcBef>
                <a:spcPts val="1100"/>
              </a:spcBef>
              <a:spcAft>
                <a:spcPts val="0"/>
              </a:spcAft>
              <a:buClr>
                <a:srgbClr val="000080"/>
              </a:buClr>
              <a:buSzPts val="2800"/>
              <a:buFont typeface="Arial"/>
              <a:buNone/>
            </a:pPr>
            <a:r>
              <a:rPr b="0" i="0" lang="en-US" sz="2800" u="none" cap="none" strike="noStrike">
                <a:solidFill>
                  <a:srgbClr val="000080"/>
                </a:solidFill>
                <a:latin typeface="Arial"/>
                <a:ea typeface="Arial"/>
                <a:cs typeface="Arial"/>
                <a:sym typeface="Arial"/>
              </a:rPr>
              <a:t>Soil Moisture systems</a:t>
            </a:r>
            <a:endParaRPr/>
          </a:p>
          <a:p>
            <a:pPr indent="-282575" lvl="1" marL="742950" marR="0" rtl="0" algn="l">
              <a:lnSpc>
                <a:spcPct val="93000"/>
              </a:lnSpc>
              <a:spcBef>
                <a:spcPts val="1100"/>
              </a:spcBef>
              <a:spcAft>
                <a:spcPts val="0"/>
              </a:spcAft>
              <a:buClr>
                <a:srgbClr val="000080"/>
              </a:buClr>
              <a:buSzPts val="2800"/>
              <a:buFont typeface="Arial"/>
              <a:buNone/>
            </a:pPr>
            <a:r>
              <a:rPr b="0" i="0" lang="en-US" sz="2800" u="none" cap="none" strike="noStrike">
                <a:solidFill>
                  <a:srgbClr val="000080"/>
                </a:solidFill>
                <a:latin typeface="Arial"/>
                <a:ea typeface="Arial"/>
                <a:cs typeface="Arial"/>
                <a:sym typeface="Arial"/>
              </a:rPr>
              <a:t>Surveillance Systems</a:t>
            </a:r>
            <a:endParaRPr/>
          </a:p>
          <a:p>
            <a:pPr indent="-282575" lvl="1" marL="742950" marR="0" rtl="0" algn="l">
              <a:lnSpc>
                <a:spcPct val="93000"/>
              </a:lnSpc>
              <a:spcBef>
                <a:spcPts val="1100"/>
              </a:spcBef>
              <a:spcAft>
                <a:spcPts val="0"/>
              </a:spcAft>
              <a:buClr>
                <a:srgbClr val="000080"/>
              </a:buClr>
              <a:buSzPts val="2800"/>
              <a:buFont typeface="Arial"/>
              <a:buNone/>
            </a:pPr>
            <a:r>
              <a:rPr b="0" i="0" lang="en-US" sz="2800" u="none" cap="none" strike="noStrike">
                <a:solidFill>
                  <a:srgbClr val="000080"/>
                </a:solidFill>
                <a:latin typeface="Arial"/>
                <a:ea typeface="Arial"/>
                <a:cs typeface="Arial"/>
                <a:sym typeface="Arial"/>
              </a:rPr>
              <a:t>Smart Grids</a:t>
            </a:r>
            <a:endParaRPr/>
          </a:p>
          <a:p>
            <a:pPr indent="-282575" lvl="1" marL="742950" marR="0" rtl="0" algn="l">
              <a:lnSpc>
                <a:spcPct val="93000"/>
              </a:lnSpc>
              <a:spcBef>
                <a:spcPts val="1100"/>
              </a:spcBef>
              <a:spcAft>
                <a:spcPts val="0"/>
              </a:spcAft>
              <a:buClr>
                <a:srgbClr val="000080"/>
              </a:buClr>
              <a:buSzPts val="2800"/>
              <a:buFont typeface="Arial"/>
              <a:buNone/>
            </a:pPr>
            <a:r>
              <a:rPr b="0" i="0" lang="en-US" sz="2800" u="none" cap="none" strike="noStrike">
                <a:solidFill>
                  <a:srgbClr val="000080"/>
                </a:solidFill>
                <a:latin typeface="Arial"/>
                <a:ea typeface="Arial"/>
                <a:cs typeface="Arial"/>
                <a:sym typeface="Arial"/>
              </a:rPr>
              <a:t>Structural Health Systems (buildings)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p4"/>
          <p:cNvSpPr txBox="1"/>
          <p:nvPr>
            <p:ph type="title"/>
          </p:nvPr>
        </p:nvSpPr>
        <p:spPr>
          <a:xfrm>
            <a:off x="503237" y="301625"/>
            <a:ext cx="9066300" cy="1257300"/>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Gartner Hype Cycle July 2015</a:t>
            </a:r>
            <a:endParaRPr/>
          </a:p>
        </p:txBody>
      </p:sp>
      <p:pic>
        <p:nvPicPr>
          <p:cNvPr id="84" name="Google Shape;84;p4"/>
          <p:cNvPicPr preferRelativeResize="0"/>
          <p:nvPr/>
        </p:nvPicPr>
        <p:blipFill rotWithShape="1">
          <a:blip r:embed="rId4">
            <a:alphaModFix/>
          </a:blip>
          <a:srcRect b="0" l="0" r="0" t="0"/>
          <a:stretch/>
        </p:blipFill>
        <p:spPr>
          <a:xfrm>
            <a:off x="838200" y="1219200"/>
            <a:ext cx="8732837" cy="5821362"/>
          </a:xfrm>
          <a:prstGeom prst="rect">
            <a:avLst/>
          </a:prstGeom>
          <a:noFill/>
          <a:ln>
            <a:noFill/>
          </a:ln>
        </p:spPr>
      </p:pic>
      <p:sp>
        <p:nvSpPr>
          <p:cNvPr id="85" name="Google Shape;85;p4"/>
          <p:cNvSpPr/>
          <p:nvPr/>
        </p:nvSpPr>
        <p:spPr>
          <a:xfrm>
            <a:off x="4092575" y="1738312"/>
            <a:ext cx="1646237" cy="365125"/>
          </a:xfrm>
          <a:prstGeom prst="ellipse">
            <a:avLst/>
          </a:prstGeom>
          <a:noFill/>
          <a:ln cap="flat" cmpd="sng" w="54700">
            <a:solidFill>
              <a:srgbClr val="C500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6" name="Google Shape;86;p4"/>
          <p:cNvSpPr/>
          <p:nvPr/>
        </p:nvSpPr>
        <p:spPr>
          <a:xfrm>
            <a:off x="2513012" y="2803525"/>
            <a:ext cx="1790700" cy="488950"/>
          </a:xfrm>
          <a:prstGeom prst="ellipse">
            <a:avLst/>
          </a:prstGeom>
          <a:noFill/>
          <a:ln cap="flat" cmpd="sng" w="54700">
            <a:solidFill>
              <a:srgbClr val="C500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3" name="Shape 363"/>
        <p:cNvGrpSpPr/>
        <p:nvPr/>
      </p:nvGrpSpPr>
      <p:grpSpPr>
        <a:xfrm>
          <a:off x="0" y="0"/>
          <a:ext cx="0" cy="0"/>
          <a:chOff x="0" y="0"/>
          <a:chExt cx="0" cy="0"/>
        </a:xfrm>
      </p:grpSpPr>
      <p:sp>
        <p:nvSpPr>
          <p:cNvPr id="364" name="Google Shape;364;p33"/>
          <p:cNvSpPr txBox="1"/>
          <p:nvPr>
            <p:ph type="title"/>
          </p:nvPr>
        </p:nvSpPr>
        <p:spPr>
          <a:xfrm>
            <a:off x="503237" y="301625"/>
            <a:ext cx="9066300" cy="1257300"/>
          </a:xfrm>
          <a:prstGeom prst="rect">
            <a:avLst/>
          </a:prstGeom>
          <a:noFill/>
          <a:ln>
            <a:noFill/>
          </a:ln>
        </p:spPr>
        <p:txBody>
          <a:bodyPr anchorCtr="0" anchor="ctr" bIns="0" lIns="0" spcFirstLastPara="1" rIns="0" wrap="square" tIns="3600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Cloud Computing</a:t>
            </a:r>
            <a:endParaRPr/>
          </a:p>
        </p:txBody>
      </p:sp>
      <p:sp>
        <p:nvSpPr>
          <p:cNvPr id="365" name="Google Shape;365;p33"/>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339725" lvl="0" marL="342900" marR="0" rtl="0" algn="l">
              <a:lnSpc>
                <a:spcPct val="93000"/>
              </a:lnSpc>
              <a:spcBef>
                <a:spcPts val="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Transformative technology</a:t>
            </a:r>
            <a:endParaRPr/>
          </a:p>
          <a:p>
            <a:pPr indent="-339725" lvl="0" marL="342900" marR="0" rtl="0" algn="l">
              <a:lnSpc>
                <a:spcPct val="93000"/>
              </a:lnSpc>
              <a:spcBef>
                <a:spcPts val="140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IAAS – infrastructure as a service</a:t>
            </a:r>
            <a:endParaRPr/>
          </a:p>
          <a:p>
            <a:pPr indent="-339725" lvl="0" marL="342900" marR="0" rtl="0" algn="l">
              <a:lnSpc>
                <a:spcPct val="93000"/>
              </a:lnSpc>
              <a:spcBef>
                <a:spcPts val="140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PAAS – Platform as a service</a:t>
            </a:r>
            <a:endParaRPr/>
          </a:p>
          <a:p>
            <a:pPr indent="-339725" lvl="0" marL="342900" marR="0" rtl="0" algn="l">
              <a:lnSpc>
                <a:spcPct val="93000"/>
              </a:lnSpc>
              <a:spcBef>
                <a:spcPts val="140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SAAS – Software as a service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0" name="Shape 370"/>
        <p:cNvGrpSpPr/>
        <p:nvPr/>
      </p:nvGrpSpPr>
      <p:grpSpPr>
        <a:xfrm>
          <a:off x="0" y="0"/>
          <a:ext cx="0" cy="0"/>
          <a:chOff x="0" y="0"/>
          <a:chExt cx="0" cy="0"/>
        </a:xfrm>
      </p:grpSpPr>
      <p:sp>
        <p:nvSpPr>
          <p:cNvPr id="371" name="Google Shape;371;p34"/>
          <p:cNvSpPr txBox="1"/>
          <p:nvPr>
            <p:ph type="title"/>
          </p:nvPr>
        </p:nvSpPr>
        <p:spPr>
          <a:xfrm>
            <a:off x="503237" y="301625"/>
            <a:ext cx="9066300" cy="1257300"/>
          </a:xfrm>
          <a:prstGeom prst="rect">
            <a:avLst/>
          </a:prstGeom>
          <a:noFill/>
          <a:ln>
            <a:noFill/>
          </a:ln>
        </p:spPr>
        <p:txBody>
          <a:bodyPr anchorCtr="0" anchor="ctr" bIns="0" lIns="0" spcFirstLastPara="1" rIns="0" wrap="square" tIns="3600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Big Data Analytics</a:t>
            </a:r>
            <a:endParaRPr/>
          </a:p>
        </p:txBody>
      </p:sp>
      <p:sp>
        <p:nvSpPr>
          <p:cNvPr id="372" name="Google Shape;372;p34"/>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339725" lvl="0" marL="342900" marR="0" rtl="0" algn="l">
              <a:lnSpc>
                <a:spcPct val="93000"/>
              </a:lnSpc>
              <a:spcBef>
                <a:spcPts val="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Data whose volume, velocity, or variety is so great that it is difficult to store, process, and analyze using traditional tools</a:t>
            </a:r>
            <a:endParaRPr/>
          </a:p>
          <a:p>
            <a:pPr indent="-339725" lvl="0" marL="342900" marR="0" rtl="0" algn="l">
              <a:lnSpc>
                <a:spcPct val="93000"/>
              </a:lnSpc>
              <a:spcBef>
                <a:spcPts val="1400"/>
              </a:spcBef>
              <a:spcAft>
                <a:spcPts val="0"/>
              </a:spcAft>
              <a:buClr>
                <a:srgbClr val="000080"/>
              </a:buClr>
              <a:buSzPts val="3200"/>
              <a:buFont typeface="Arial"/>
              <a:buNone/>
            </a:pPr>
            <a:r>
              <a:t/>
            </a:r>
            <a:endParaRPr b="0" i="0" sz="3200" u="none">
              <a:solidFill>
                <a:srgbClr val="000080"/>
              </a:solidFill>
              <a:latin typeface="Arial"/>
              <a:ea typeface="Arial"/>
              <a:cs typeface="Arial"/>
              <a:sym typeface="Arial"/>
            </a:endParaRPr>
          </a:p>
          <a:p>
            <a:pPr indent="-339725" lvl="0" marL="342900" marR="0" rtl="0" algn="l">
              <a:lnSpc>
                <a:spcPct val="93000"/>
              </a:lnSpc>
              <a:spcBef>
                <a:spcPts val="140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Distributed processing with Map Reduce</a:t>
            </a:r>
            <a:endParaRPr/>
          </a:p>
          <a:p>
            <a:pPr indent="-339725" lvl="0" marL="342900" marR="0" rtl="0" algn="l">
              <a:lnSpc>
                <a:spcPct val="93000"/>
              </a:lnSpc>
              <a:spcBef>
                <a:spcPts val="1400"/>
              </a:spcBef>
              <a:spcAft>
                <a:spcPts val="0"/>
              </a:spcAft>
              <a:buClr>
                <a:srgbClr val="000080"/>
              </a:buClr>
              <a:buSzPts val="3200"/>
              <a:buFont typeface="Arial"/>
              <a:buNone/>
            </a:pPr>
            <a:r>
              <a:t/>
            </a:r>
            <a:endParaRPr b="0" i="0" sz="3200" u="none">
              <a:solidFill>
                <a:srgbClr val="000080"/>
              </a:solidFill>
              <a:latin typeface="Arial"/>
              <a:ea typeface="Arial"/>
              <a:cs typeface="Arial"/>
              <a:sym typeface="Arial"/>
            </a:endParaRPr>
          </a:p>
          <a:p>
            <a:pPr indent="-339725" lvl="0" marL="342900" marR="0" rtl="0" algn="l">
              <a:lnSpc>
                <a:spcPct val="93000"/>
              </a:lnSpc>
              <a:spcBef>
                <a:spcPts val="140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Open source Big Data – hadoop, Spark, ...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7" name="Shape 377"/>
        <p:cNvGrpSpPr/>
        <p:nvPr/>
      </p:nvGrpSpPr>
      <p:grpSpPr>
        <a:xfrm>
          <a:off x="0" y="0"/>
          <a:ext cx="0" cy="0"/>
          <a:chOff x="0" y="0"/>
          <a:chExt cx="0" cy="0"/>
        </a:xfrm>
      </p:grpSpPr>
      <p:sp>
        <p:nvSpPr>
          <p:cNvPr id="378" name="Google Shape;378;p35"/>
          <p:cNvSpPr txBox="1"/>
          <p:nvPr>
            <p:ph type="title"/>
          </p:nvPr>
        </p:nvSpPr>
        <p:spPr>
          <a:xfrm>
            <a:off x="503237" y="301625"/>
            <a:ext cx="9066300" cy="1257300"/>
          </a:xfrm>
          <a:prstGeom prst="rect">
            <a:avLst/>
          </a:prstGeom>
          <a:noFill/>
          <a:ln>
            <a:noFill/>
          </a:ln>
        </p:spPr>
        <p:txBody>
          <a:bodyPr anchorCtr="0" anchor="ctr" bIns="0" lIns="0" spcFirstLastPara="1" rIns="0" wrap="square" tIns="3600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 Communication Protocols </a:t>
            </a:r>
            <a:endParaRPr/>
          </a:p>
        </p:txBody>
      </p:sp>
      <p:sp>
        <p:nvSpPr>
          <p:cNvPr id="379" name="Google Shape;379;p35"/>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339725" lvl="0" marL="342900" marR="0" rtl="0" algn="l">
              <a:lnSpc>
                <a:spcPct val="93000"/>
              </a:lnSpc>
              <a:spcBef>
                <a:spcPts val="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Backbone to IOT</a:t>
            </a:r>
            <a:endParaRPr/>
          </a:p>
          <a:p>
            <a:pPr indent="-339725" lvl="0" marL="342900" marR="0" rtl="0" algn="l">
              <a:lnSpc>
                <a:spcPct val="93000"/>
              </a:lnSpc>
              <a:spcBef>
                <a:spcPts val="1400"/>
              </a:spcBef>
              <a:spcAft>
                <a:spcPts val="0"/>
              </a:spcAft>
              <a:buClr>
                <a:srgbClr val="000080"/>
              </a:buClr>
              <a:buSzPts val="3200"/>
              <a:buFont typeface="Arial"/>
              <a:buNone/>
            </a:pPr>
            <a:r>
              <a:t/>
            </a:r>
            <a:endParaRPr b="0" i="0" sz="3200" u="none">
              <a:solidFill>
                <a:srgbClr val="000080"/>
              </a:solidFill>
              <a:latin typeface="Arial"/>
              <a:ea typeface="Arial"/>
              <a:cs typeface="Arial"/>
              <a:sym typeface="Arial"/>
            </a:endParaRPr>
          </a:p>
          <a:p>
            <a:pPr indent="-339725" lvl="0" marL="342900" marR="0" rtl="0" algn="l">
              <a:lnSpc>
                <a:spcPct val="93000"/>
              </a:lnSpc>
              <a:spcBef>
                <a:spcPts val="140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Enable network connectivity</a:t>
            </a:r>
            <a:endParaRPr/>
          </a:p>
          <a:p>
            <a:pPr indent="-339725" lvl="0" marL="342900" marR="0" rtl="0" algn="l">
              <a:lnSpc>
                <a:spcPct val="93000"/>
              </a:lnSpc>
              <a:spcBef>
                <a:spcPts val="1400"/>
              </a:spcBef>
              <a:spcAft>
                <a:spcPts val="0"/>
              </a:spcAft>
              <a:buClr>
                <a:srgbClr val="000080"/>
              </a:buClr>
              <a:buSzPts val="3200"/>
              <a:buFont typeface="Arial"/>
              <a:buNone/>
            </a:pPr>
            <a:r>
              <a:t/>
            </a:r>
            <a:endParaRPr b="0" i="0" sz="3200" u="none">
              <a:solidFill>
                <a:srgbClr val="000080"/>
              </a:solidFill>
              <a:latin typeface="Arial"/>
              <a:ea typeface="Arial"/>
              <a:cs typeface="Arial"/>
              <a:sym typeface="Arial"/>
            </a:endParaRPr>
          </a:p>
          <a:p>
            <a:pPr indent="-339725" lvl="0" marL="342900" marR="0" rtl="0" algn="l">
              <a:lnSpc>
                <a:spcPct val="93000"/>
              </a:lnSpc>
              <a:spcBef>
                <a:spcPts val="140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Coupling of applications</a:t>
            </a:r>
            <a:endParaRPr/>
          </a:p>
          <a:p>
            <a:pPr indent="-339725" lvl="0" marL="342900" marR="0" rtl="0" algn="l">
              <a:lnSpc>
                <a:spcPct val="93000"/>
              </a:lnSpc>
              <a:spcBef>
                <a:spcPts val="1400"/>
              </a:spcBef>
              <a:spcAft>
                <a:spcPts val="0"/>
              </a:spcAft>
              <a:buClr>
                <a:srgbClr val="000080"/>
              </a:buClr>
              <a:buSzPts val="3200"/>
              <a:buFont typeface="Arial"/>
              <a:buNone/>
            </a:pPr>
            <a:r>
              <a:t/>
            </a:r>
            <a:endParaRPr b="0" i="0" sz="3200" u="none">
              <a:solidFill>
                <a:srgbClr val="000080"/>
              </a:solidFill>
              <a:latin typeface="Arial"/>
              <a:ea typeface="Arial"/>
              <a:cs typeface="Arial"/>
              <a:sym typeface="Arial"/>
            </a:endParaRPr>
          </a:p>
          <a:p>
            <a:pPr indent="-339725" lvl="0" marL="342900" marR="0" rtl="0" algn="l">
              <a:lnSpc>
                <a:spcPct val="93000"/>
              </a:lnSpc>
              <a:spcBef>
                <a:spcPts val="140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Exchange of data</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4" name="Shape 384"/>
        <p:cNvGrpSpPr/>
        <p:nvPr/>
      </p:nvGrpSpPr>
      <p:grpSpPr>
        <a:xfrm>
          <a:off x="0" y="0"/>
          <a:ext cx="0" cy="0"/>
          <a:chOff x="0" y="0"/>
          <a:chExt cx="0" cy="0"/>
        </a:xfrm>
      </p:grpSpPr>
      <p:sp>
        <p:nvSpPr>
          <p:cNvPr id="385" name="Google Shape;385;p36"/>
          <p:cNvSpPr txBox="1"/>
          <p:nvPr>
            <p:ph type="title"/>
          </p:nvPr>
        </p:nvSpPr>
        <p:spPr>
          <a:xfrm>
            <a:off x="503237" y="301625"/>
            <a:ext cx="9066300" cy="1257300"/>
          </a:xfrm>
          <a:prstGeom prst="rect">
            <a:avLst/>
          </a:prstGeom>
          <a:noFill/>
          <a:ln>
            <a:noFill/>
          </a:ln>
        </p:spPr>
        <p:txBody>
          <a:bodyPr anchorCtr="0" anchor="ctr" bIns="0" lIns="0" spcFirstLastPara="1" rIns="0" wrap="square" tIns="3600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Embedded Systems</a:t>
            </a:r>
            <a:endParaRPr/>
          </a:p>
        </p:txBody>
      </p:sp>
      <p:sp>
        <p:nvSpPr>
          <p:cNvPr id="386" name="Google Shape;386;p36"/>
          <p:cNvSpPr txBox="1"/>
          <p:nvPr/>
        </p:nvSpPr>
        <p:spPr>
          <a:xfrm>
            <a:off x="720725" y="1979612"/>
            <a:ext cx="8855075" cy="4140200"/>
          </a:xfrm>
          <a:prstGeom prst="rect">
            <a:avLst/>
          </a:prstGeom>
          <a:noFill/>
          <a:ln>
            <a:noFill/>
          </a:ln>
        </p:spPr>
        <p:txBody>
          <a:bodyPr anchorCtr="0" anchor="t" bIns="0" lIns="0" spcFirstLastPara="1" rIns="0" wrap="square" tIns="28075">
            <a:noAutofit/>
          </a:bodyPr>
          <a:lstStyle/>
          <a:p>
            <a:pPr indent="-339725" lvl="0" marL="342900" marR="0" rtl="0" algn="l">
              <a:lnSpc>
                <a:spcPct val="93000"/>
              </a:lnSpc>
              <a:spcBef>
                <a:spcPts val="0"/>
              </a:spcBef>
              <a:spcAft>
                <a:spcPts val="0"/>
              </a:spcAft>
              <a:buClr>
                <a:srgbClr val="000080"/>
              </a:buClr>
              <a:buSzPts val="3200"/>
              <a:buFont typeface="Arial"/>
              <a:buNone/>
            </a:pPr>
            <a:r>
              <a:rPr b="0" i="0" lang="en-US" sz="3200" u="none" cap="none" strike="noStrike">
                <a:solidFill>
                  <a:srgbClr val="000080"/>
                </a:solidFill>
                <a:latin typeface="Arial"/>
                <a:ea typeface="Arial"/>
                <a:cs typeface="Arial"/>
                <a:sym typeface="Arial"/>
              </a:rPr>
              <a:t>Computer for a specific job</a:t>
            </a:r>
            <a:endParaRPr b="0" i="0" sz="1400" u="none" cap="none" strike="noStrike">
              <a:solidFill>
                <a:srgbClr val="000000"/>
              </a:solidFill>
              <a:latin typeface="Arial"/>
              <a:ea typeface="Arial"/>
              <a:cs typeface="Arial"/>
              <a:sym typeface="Arial"/>
            </a:endParaRPr>
          </a:p>
          <a:p>
            <a:pPr indent="-339725" lvl="0" marL="342900" marR="0" rtl="0" algn="l">
              <a:lnSpc>
                <a:spcPct val="93000"/>
              </a:lnSpc>
              <a:spcBef>
                <a:spcPts val="1400"/>
              </a:spcBef>
              <a:spcAft>
                <a:spcPts val="0"/>
              </a:spcAft>
              <a:buClr>
                <a:srgbClr val="000080"/>
              </a:buClr>
              <a:buSzPts val="3200"/>
              <a:buFont typeface="Arial"/>
              <a:buNone/>
            </a:pPr>
            <a:r>
              <a:rPr b="0" i="0" lang="en-US" sz="3200" u="none" cap="none" strike="noStrike">
                <a:solidFill>
                  <a:srgbClr val="000080"/>
                </a:solidFill>
                <a:latin typeface="Arial"/>
                <a:ea typeface="Arial"/>
                <a:cs typeface="Arial"/>
                <a:sym typeface="Arial"/>
              </a:rPr>
              <a:t>Not usually a PC</a:t>
            </a:r>
            <a:endParaRPr b="0" i="0" sz="1400" u="none" cap="none" strike="noStrike">
              <a:solidFill>
                <a:srgbClr val="000000"/>
              </a:solidFill>
              <a:latin typeface="Arial"/>
              <a:ea typeface="Arial"/>
              <a:cs typeface="Arial"/>
              <a:sym typeface="Arial"/>
            </a:endParaRPr>
          </a:p>
          <a:p>
            <a:pPr indent="-339725" lvl="0" marL="342900" marR="0" rtl="0" algn="l">
              <a:lnSpc>
                <a:spcPct val="93000"/>
              </a:lnSpc>
              <a:spcBef>
                <a:spcPts val="1400"/>
              </a:spcBef>
              <a:spcAft>
                <a:spcPts val="0"/>
              </a:spcAft>
              <a:buClr>
                <a:srgbClr val="000080"/>
              </a:buClr>
              <a:buSzPts val="3200"/>
              <a:buFont typeface="Arial"/>
              <a:buNone/>
            </a:pPr>
            <a:r>
              <a:rPr b="0" i="0" lang="en-US" sz="3200" u="none" cap="none" strike="noStrike">
                <a:solidFill>
                  <a:srgbClr val="000080"/>
                </a:solidFill>
                <a:latin typeface="Arial"/>
                <a:ea typeface="Arial"/>
                <a:cs typeface="Arial"/>
                <a:sym typeface="Arial"/>
              </a:rPr>
              <a:t>Has special hardware for specfic task ( monitoring or control)</a:t>
            </a:r>
            <a:endParaRPr b="0" i="0" sz="1400" u="none" cap="none" strike="noStrike">
              <a:solidFill>
                <a:srgbClr val="000000"/>
              </a:solidFill>
              <a:latin typeface="Arial"/>
              <a:ea typeface="Arial"/>
              <a:cs typeface="Arial"/>
              <a:sym typeface="Arial"/>
            </a:endParaRPr>
          </a:p>
          <a:p>
            <a:pPr indent="-339725" lvl="0" marL="342900" marR="0" rtl="0" algn="l">
              <a:lnSpc>
                <a:spcPct val="93000"/>
              </a:lnSpc>
              <a:spcBef>
                <a:spcPts val="1400"/>
              </a:spcBef>
              <a:spcAft>
                <a:spcPts val="0"/>
              </a:spcAft>
              <a:buClr>
                <a:srgbClr val="000080"/>
              </a:buClr>
              <a:buSzPts val="3200"/>
              <a:buFont typeface="Arial"/>
              <a:buNone/>
            </a:pPr>
            <a:r>
              <a:rPr b="0" i="0" lang="en-US" sz="3200" u="none" cap="none" strike="noStrike">
                <a:solidFill>
                  <a:srgbClr val="000080"/>
                </a:solidFill>
                <a:latin typeface="Arial"/>
                <a:ea typeface="Arial"/>
                <a:cs typeface="Arial"/>
                <a:sym typeface="Arial"/>
              </a:rPr>
              <a:t>Small Size,</a:t>
            </a:r>
            <a:endParaRPr b="0" i="0" sz="1400" u="none" cap="none" strike="noStrike">
              <a:solidFill>
                <a:srgbClr val="000000"/>
              </a:solidFill>
              <a:latin typeface="Arial"/>
              <a:ea typeface="Arial"/>
              <a:cs typeface="Arial"/>
              <a:sym typeface="Arial"/>
            </a:endParaRPr>
          </a:p>
          <a:p>
            <a:pPr indent="-339725" lvl="0" marL="342900" marR="0" rtl="0" algn="l">
              <a:lnSpc>
                <a:spcPct val="93000"/>
              </a:lnSpc>
              <a:spcBef>
                <a:spcPts val="1400"/>
              </a:spcBef>
              <a:spcAft>
                <a:spcPts val="0"/>
              </a:spcAft>
              <a:buClr>
                <a:srgbClr val="000080"/>
              </a:buClr>
              <a:buSzPts val="3200"/>
              <a:buFont typeface="Arial"/>
              <a:buNone/>
            </a:pPr>
            <a:r>
              <a:rPr b="0" i="0" lang="en-US" sz="3200" u="none" cap="none" strike="noStrike">
                <a:solidFill>
                  <a:srgbClr val="000080"/>
                </a:solidFill>
                <a:latin typeface="Arial"/>
                <a:ea typeface="Arial"/>
                <a:cs typeface="Arial"/>
                <a:sym typeface="Arial"/>
              </a:rPr>
              <a:t>Low energy consumption</a:t>
            </a:r>
            <a:endParaRPr b="0" i="0" sz="1400" u="none" cap="none" strike="noStrike">
              <a:solidFill>
                <a:srgbClr val="000000"/>
              </a:solidFill>
              <a:latin typeface="Arial"/>
              <a:ea typeface="Arial"/>
              <a:cs typeface="Arial"/>
              <a:sym typeface="Arial"/>
            </a:endParaRPr>
          </a:p>
          <a:p>
            <a:pPr indent="-339725" lvl="0" marL="342900" marR="0" rtl="0" algn="l">
              <a:lnSpc>
                <a:spcPct val="93000"/>
              </a:lnSpc>
              <a:spcBef>
                <a:spcPts val="1400"/>
              </a:spcBef>
              <a:spcAft>
                <a:spcPts val="0"/>
              </a:spcAft>
              <a:buClr>
                <a:srgbClr val="000080"/>
              </a:buClr>
              <a:buSzPts val="3200"/>
              <a:buFont typeface="Arial"/>
              <a:buNone/>
            </a:pPr>
            <a:r>
              <a:rPr b="0" i="0" lang="en-US" sz="3200" u="none" cap="none" strike="noStrike">
                <a:solidFill>
                  <a:srgbClr val="000080"/>
                </a:solidFill>
                <a:latin typeface="Arial"/>
                <a:ea typeface="Arial"/>
                <a:cs typeface="Arial"/>
                <a:sym typeface="Arial"/>
              </a:rPr>
              <a:t>Fairly autonomous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0" name="Shape 390"/>
        <p:cNvGrpSpPr/>
        <p:nvPr/>
      </p:nvGrpSpPr>
      <p:grpSpPr>
        <a:xfrm>
          <a:off x="0" y="0"/>
          <a:ext cx="0" cy="0"/>
          <a:chOff x="0" y="0"/>
          <a:chExt cx="0" cy="0"/>
        </a:xfrm>
      </p:grpSpPr>
      <p:sp>
        <p:nvSpPr>
          <p:cNvPr id="391" name="Google Shape;391;p37"/>
          <p:cNvSpPr txBox="1"/>
          <p:nvPr>
            <p:ph type="title"/>
          </p:nvPr>
        </p:nvSpPr>
        <p:spPr>
          <a:xfrm>
            <a:off x="503237" y="301625"/>
            <a:ext cx="9066300" cy="1257300"/>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IOT Platform</a:t>
            </a:r>
            <a:endParaRPr/>
          </a:p>
        </p:txBody>
      </p:sp>
      <p:sp>
        <p:nvSpPr>
          <p:cNvPr id="392" name="Google Shape;392;p37"/>
          <p:cNvSpPr txBox="1"/>
          <p:nvPr/>
        </p:nvSpPr>
        <p:spPr>
          <a:xfrm>
            <a:off x="1116425" y="5218412"/>
            <a:ext cx="6204000" cy="1209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Intel’s Vision of an IOT platform has basically </a:t>
            </a:r>
            <a:r>
              <a:rPr lang="en-US"/>
              <a:t>two </a:t>
            </a:r>
            <a:r>
              <a:rPr b="0" i="0" lang="en-US" sz="1400" u="none" cap="none" strike="noStrike">
                <a:solidFill>
                  <a:srgbClr val="000000"/>
                </a:solidFill>
                <a:latin typeface="Arial"/>
                <a:ea typeface="Arial"/>
                <a:cs typeface="Arial"/>
                <a:sym typeface="Arial"/>
              </a:rPr>
              <a:t> building blocks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Things and g</a:t>
            </a:r>
            <a:r>
              <a:rPr lang="en-US"/>
              <a:t>ateway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a:t>
            </a:r>
            <a:r>
              <a:rPr lang="en-US"/>
              <a:t>Cloud management and service</a:t>
            </a:r>
            <a:endParaRPr b="0" i="0" sz="1400" u="none" cap="none" strike="noStrike">
              <a:solidFill>
                <a:srgbClr val="000000"/>
              </a:solidFill>
              <a:latin typeface="Arial"/>
              <a:ea typeface="Arial"/>
              <a:cs typeface="Arial"/>
              <a:sym typeface="Arial"/>
            </a:endParaRPr>
          </a:p>
        </p:txBody>
      </p:sp>
      <p:sp>
        <p:nvSpPr>
          <p:cNvPr id="393" name="Google Shape;393;p37"/>
          <p:cNvSpPr txBox="1"/>
          <p:nvPr/>
        </p:nvSpPr>
        <p:spPr>
          <a:xfrm>
            <a:off x="861650" y="6531775"/>
            <a:ext cx="80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https://www.codeguru.com/iot/iot-development-platform-intel-iot-platform/</a:t>
            </a:r>
            <a:endParaRPr/>
          </a:p>
        </p:txBody>
      </p:sp>
      <p:pic>
        <p:nvPicPr>
          <p:cNvPr id="394" name="Google Shape;394;p37"/>
          <p:cNvPicPr preferRelativeResize="0"/>
          <p:nvPr/>
        </p:nvPicPr>
        <p:blipFill>
          <a:blip r:embed="rId4">
            <a:alphaModFix/>
          </a:blip>
          <a:stretch>
            <a:fillRect/>
          </a:stretch>
        </p:blipFill>
        <p:spPr>
          <a:xfrm>
            <a:off x="999762" y="1272838"/>
            <a:ext cx="8081100" cy="36867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8" name="Shape 398"/>
        <p:cNvGrpSpPr/>
        <p:nvPr/>
      </p:nvGrpSpPr>
      <p:grpSpPr>
        <a:xfrm>
          <a:off x="0" y="0"/>
          <a:ext cx="0" cy="0"/>
          <a:chOff x="0" y="0"/>
          <a:chExt cx="0" cy="0"/>
        </a:xfrm>
      </p:grpSpPr>
      <p:sp>
        <p:nvSpPr>
          <p:cNvPr id="399" name="Google Shape;399;p38"/>
          <p:cNvSpPr txBox="1"/>
          <p:nvPr>
            <p:ph type="title"/>
          </p:nvPr>
        </p:nvSpPr>
        <p:spPr>
          <a:xfrm>
            <a:off x="503237" y="301625"/>
            <a:ext cx="9066300" cy="1257300"/>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IOT Gateway</a:t>
            </a:r>
            <a:endParaRPr/>
          </a:p>
        </p:txBody>
      </p:sp>
      <p:sp>
        <p:nvSpPr>
          <p:cNvPr id="400" name="Google Shape;400;p38"/>
          <p:cNvSpPr txBox="1"/>
          <p:nvPr>
            <p:ph idx="1" type="body"/>
          </p:nvPr>
        </p:nvSpPr>
        <p:spPr>
          <a:xfrm>
            <a:off x="611225" y="3022337"/>
            <a:ext cx="8850300" cy="4135500"/>
          </a:xfrm>
          <a:prstGeom prst="rect">
            <a:avLst/>
          </a:prstGeom>
          <a:noFill/>
          <a:ln>
            <a:noFill/>
          </a:ln>
        </p:spPr>
        <p:txBody>
          <a:bodyPr anchorCtr="0" anchor="t" bIns="0" lIns="0" spcFirstLastPara="1" rIns="0" wrap="square" tIns="28075">
            <a:noAutofit/>
          </a:bodyPr>
          <a:lstStyle/>
          <a:p>
            <a:pPr indent="-341312" lvl="0" marL="342900" marR="0" rtl="0" algn="l">
              <a:lnSpc>
                <a:spcPct val="93000"/>
              </a:lnSpc>
              <a:spcBef>
                <a:spcPts val="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The heart of a cloud platform could use open source boards like the Raspberry Pi, Beaglebone Black, Intel Galileo etc. These are usual Linux boards that run different flavours of Linux like Raspbian on the Raspberry Pi, Angstrom on the Beaglebone etc. These boards interface with devices on the one hand and the cloud platform on the other.</a:t>
            </a:r>
            <a:endParaRPr/>
          </a:p>
          <a:p>
            <a:pPr indent="-342900" lvl="0" marL="342900" marR="0" rtl="0" algn="l">
              <a:lnSpc>
                <a:spcPct val="93000"/>
              </a:lnSpc>
              <a:spcBef>
                <a:spcPts val="1400"/>
              </a:spcBef>
              <a:spcAft>
                <a:spcPts val="0"/>
              </a:spcAft>
              <a:buSzPts val="1400"/>
              <a:buNone/>
            </a:pPr>
            <a:r>
              <a:t/>
            </a:r>
            <a:endParaRPr b="0" i="0" sz="3200" u="none">
              <a:solidFill>
                <a:srgbClr val="000080"/>
              </a:solidFill>
              <a:latin typeface="Arial"/>
              <a:ea typeface="Arial"/>
              <a:cs typeface="Arial"/>
              <a:sym typeface="Arial"/>
            </a:endParaRPr>
          </a:p>
        </p:txBody>
      </p:sp>
      <p:pic>
        <p:nvPicPr>
          <p:cNvPr id="401" name="Google Shape;401;p38"/>
          <p:cNvPicPr preferRelativeResize="0"/>
          <p:nvPr/>
        </p:nvPicPr>
        <p:blipFill rotWithShape="1">
          <a:blip r:embed="rId4">
            <a:alphaModFix/>
          </a:blip>
          <a:srcRect b="0" l="0" r="0" t="0"/>
          <a:stretch/>
        </p:blipFill>
        <p:spPr>
          <a:xfrm>
            <a:off x="7031300" y="729775"/>
            <a:ext cx="2390775" cy="1914525"/>
          </a:xfrm>
          <a:prstGeom prst="rect">
            <a:avLst/>
          </a:prstGeom>
          <a:noFill/>
          <a:ln>
            <a:noFill/>
          </a:ln>
        </p:spPr>
      </p:pic>
      <p:pic>
        <p:nvPicPr>
          <p:cNvPr id="402" name="Google Shape;402;p38"/>
          <p:cNvPicPr preferRelativeResize="0"/>
          <p:nvPr/>
        </p:nvPicPr>
        <p:blipFill rotWithShape="1">
          <a:blip r:embed="rId5">
            <a:alphaModFix/>
          </a:blip>
          <a:srcRect b="0" l="0" r="0" t="0"/>
          <a:stretch/>
        </p:blipFill>
        <p:spPr>
          <a:xfrm>
            <a:off x="335550" y="510700"/>
            <a:ext cx="2844800" cy="2133600"/>
          </a:xfrm>
          <a:prstGeom prst="rect">
            <a:avLst/>
          </a:prstGeom>
          <a:noFill/>
          <a:ln>
            <a:noFill/>
          </a:ln>
        </p:spPr>
      </p:pic>
      <p:pic>
        <p:nvPicPr>
          <p:cNvPr id="403" name="Google Shape;403;p38"/>
          <p:cNvPicPr preferRelativeResize="0"/>
          <p:nvPr/>
        </p:nvPicPr>
        <p:blipFill rotWithShape="1">
          <a:blip r:embed="rId6">
            <a:alphaModFix/>
          </a:blip>
          <a:srcRect b="0" l="0" r="0" t="0"/>
          <a:stretch/>
        </p:blipFill>
        <p:spPr>
          <a:xfrm>
            <a:off x="3451050" y="1439950"/>
            <a:ext cx="2619375" cy="17430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7" name="Shape 407"/>
        <p:cNvGrpSpPr/>
        <p:nvPr/>
      </p:nvGrpSpPr>
      <p:grpSpPr>
        <a:xfrm>
          <a:off x="0" y="0"/>
          <a:ext cx="0" cy="0"/>
          <a:chOff x="0" y="0"/>
          <a:chExt cx="0" cy="0"/>
        </a:xfrm>
      </p:grpSpPr>
      <p:sp>
        <p:nvSpPr>
          <p:cNvPr id="408" name="Google Shape;408;p39"/>
          <p:cNvSpPr txBox="1"/>
          <p:nvPr>
            <p:ph type="title"/>
          </p:nvPr>
        </p:nvSpPr>
        <p:spPr>
          <a:xfrm>
            <a:off x="503237" y="301625"/>
            <a:ext cx="9066300" cy="1257300"/>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Sensor Interfaces</a:t>
            </a:r>
            <a:endParaRPr/>
          </a:p>
        </p:txBody>
      </p:sp>
      <p:pic>
        <p:nvPicPr>
          <p:cNvPr id="409" name="Google Shape;409;p39"/>
          <p:cNvPicPr preferRelativeResize="0"/>
          <p:nvPr/>
        </p:nvPicPr>
        <p:blipFill rotWithShape="1">
          <a:blip r:embed="rId4">
            <a:alphaModFix/>
          </a:blip>
          <a:srcRect b="0" l="0" r="0" t="0"/>
          <a:stretch/>
        </p:blipFill>
        <p:spPr>
          <a:xfrm>
            <a:off x="6935787" y="1736725"/>
            <a:ext cx="2390775" cy="1914525"/>
          </a:xfrm>
          <a:prstGeom prst="rect">
            <a:avLst/>
          </a:prstGeom>
          <a:noFill/>
          <a:ln>
            <a:noFill/>
          </a:ln>
        </p:spPr>
      </p:pic>
      <p:pic>
        <p:nvPicPr>
          <p:cNvPr id="410" name="Google Shape;410;p39"/>
          <p:cNvPicPr preferRelativeResize="0"/>
          <p:nvPr/>
        </p:nvPicPr>
        <p:blipFill rotWithShape="1">
          <a:blip r:embed="rId5">
            <a:alphaModFix/>
          </a:blip>
          <a:srcRect b="0" l="0" r="0" t="0"/>
          <a:stretch/>
        </p:blipFill>
        <p:spPr>
          <a:xfrm>
            <a:off x="5121275" y="1920875"/>
            <a:ext cx="1447800" cy="1447800"/>
          </a:xfrm>
          <a:prstGeom prst="rect">
            <a:avLst/>
          </a:prstGeom>
          <a:noFill/>
          <a:ln>
            <a:noFill/>
          </a:ln>
        </p:spPr>
      </p:pic>
      <p:pic>
        <p:nvPicPr>
          <p:cNvPr id="411" name="Google Shape;411;p39"/>
          <p:cNvPicPr preferRelativeResize="0"/>
          <p:nvPr/>
        </p:nvPicPr>
        <p:blipFill rotWithShape="1">
          <a:blip r:embed="rId6">
            <a:alphaModFix/>
          </a:blip>
          <a:srcRect b="0" l="0" r="0" t="0"/>
          <a:stretch/>
        </p:blipFill>
        <p:spPr>
          <a:xfrm>
            <a:off x="3216275" y="2209800"/>
            <a:ext cx="1905000" cy="1905000"/>
          </a:xfrm>
          <a:prstGeom prst="rect">
            <a:avLst/>
          </a:prstGeom>
          <a:noFill/>
          <a:ln>
            <a:noFill/>
          </a:ln>
        </p:spPr>
      </p:pic>
      <p:sp>
        <p:nvSpPr>
          <p:cNvPr id="412" name="Google Shape;412;p39"/>
          <p:cNvSpPr txBox="1"/>
          <p:nvPr/>
        </p:nvSpPr>
        <p:spPr>
          <a:xfrm>
            <a:off x="736600" y="5211762"/>
            <a:ext cx="7310437" cy="1901825"/>
          </a:xfrm>
          <a:prstGeom prst="rect">
            <a:avLst/>
          </a:prstGeom>
          <a:noFill/>
          <a:ln>
            <a:noFill/>
          </a:ln>
        </p:spPr>
        <p:txBody>
          <a:bodyPr anchorCtr="0" anchor="t" bIns="45000" lIns="90000" spcFirstLastPara="1" rIns="90000" wrap="square" tIns="45000">
            <a:noAutofit/>
          </a:bodyPr>
          <a:lstStyle/>
          <a:p>
            <a:pPr indent="0" lvl="0" marL="0" marR="0" rtl="0" algn="l">
              <a:lnSpc>
                <a:spcPct val="12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devices could interface with the Raspberry Pi over RS-485, and Xbee. </a:t>
            </a:r>
            <a:endParaRPr b="0" i="0" sz="1400" u="none" cap="none" strike="noStrike">
              <a:solidFill>
                <a:srgbClr val="000000"/>
              </a:solidFill>
              <a:latin typeface="Arial"/>
              <a:ea typeface="Arial"/>
              <a:cs typeface="Arial"/>
              <a:sym typeface="Arial"/>
            </a:endParaRPr>
          </a:p>
          <a:p>
            <a:pPr indent="0" lvl="0" marL="0" marR="0" rtl="0" algn="l">
              <a:lnSpc>
                <a:spcPct val="12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An RS-485 network allows a multi-dropped serial wired network allowing a host of devices to connect. The Xbee creates a wireless mesh network allowing large number of wireless devices to connect.  </a:t>
            </a:r>
            <a:endParaRPr b="0" i="0" sz="1400" u="none" cap="none" strike="noStrike">
              <a:solidFill>
                <a:srgbClr val="000000"/>
              </a:solidFill>
              <a:latin typeface="Arial"/>
              <a:ea typeface="Arial"/>
              <a:cs typeface="Arial"/>
              <a:sym typeface="Arial"/>
            </a:endParaRPr>
          </a:p>
          <a:p>
            <a:pPr indent="0" lvl="0" marL="0" marR="0" rtl="0" algn="l">
              <a:lnSpc>
                <a:spcPct val="12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ESP8266 uses wifi to create talk to gateway.These are open source interfaces and allows creation of a large sensor network. We could also use the GPIO on the Raspberry Pi for physical inputs.</a:t>
            </a:r>
            <a:endParaRPr b="0" i="0" sz="1400" u="none" cap="none" strike="noStrike">
              <a:solidFill>
                <a:srgbClr val="000000"/>
              </a:solidFill>
              <a:latin typeface="Arial"/>
              <a:ea typeface="Arial"/>
              <a:cs typeface="Arial"/>
              <a:sym typeface="Arial"/>
            </a:endParaRPr>
          </a:p>
        </p:txBody>
      </p:sp>
      <p:cxnSp>
        <p:nvCxnSpPr>
          <p:cNvPr id="413" name="Google Shape;413;p39"/>
          <p:cNvCxnSpPr/>
          <p:nvPr/>
        </p:nvCxnSpPr>
        <p:spPr>
          <a:xfrm flipH="1" rot="10800000">
            <a:off x="4937125" y="3565525"/>
            <a:ext cx="2714625" cy="7937"/>
          </a:xfrm>
          <a:prstGeom prst="straightConnector1">
            <a:avLst/>
          </a:prstGeom>
          <a:noFill/>
          <a:ln cap="flat" cmpd="sng" w="9525">
            <a:solidFill>
              <a:srgbClr val="003B76"/>
            </a:solidFill>
            <a:prstDash val="solid"/>
            <a:round/>
            <a:headEnd len="sm" w="sm" type="none"/>
            <a:tailEnd len="sm" w="sm" type="none"/>
          </a:ln>
        </p:spPr>
      </p:cxnSp>
      <p:pic>
        <p:nvPicPr>
          <p:cNvPr id="414" name="Google Shape;414;p39"/>
          <p:cNvPicPr preferRelativeResize="0"/>
          <p:nvPr/>
        </p:nvPicPr>
        <p:blipFill rotWithShape="1">
          <a:blip r:embed="rId7">
            <a:alphaModFix/>
          </a:blip>
          <a:srcRect b="0" l="0" r="0" t="0"/>
          <a:stretch/>
        </p:blipFill>
        <p:spPr>
          <a:xfrm>
            <a:off x="4022725" y="1463675"/>
            <a:ext cx="573087" cy="573087"/>
          </a:xfrm>
          <a:prstGeom prst="rect">
            <a:avLst/>
          </a:prstGeom>
          <a:noFill/>
          <a:ln>
            <a:noFill/>
          </a:ln>
        </p:spPr>
      </p:pic>
      <p:pic>
        <p:nvPicPr>
          <p:cNvPr id="415" name="Google Shape;415;p39"/>
          <p:cNvPicPr preferRelativeResize="0"/>
          <p:nvPr/>
        </p:nvPicPr>
        <p:blipFill rotWithShape="1">
          <a:blip r:embed="rId8">
            <a:alphaModFix/>
          </a:blip>
          <a:srcRect b="0" l="0" r="0" t="0"/>
          <a:stretch/>
        </p:blipFill>
        <p:spPr>
          <a:xfrm>
            <a:off x="2706687" y="2159000"/>
            <a:ext cx="676275" cy="676275"/>
          </a:xfrm>
          <a:prstGeom prst="rect">
            <a:avLst/>
          </a:prstGeom>
          <a:noFill/>
          <a:ln>
            <a:noFill/>
          </a:ln>
        </p:spPr>
      </p:pic>
      <p:pic>
        <p:nvPicPr>
          <p:cNvPr id="416" name="Google Shape;416;p39"/>
          <p:cNvPicPr preferRelativeResize="0"/>
          <p:nvPr/>
        </p:nvPicPr>
        <p:blipFill rotWithShape="1">
          <a:blip r:embed="rId9">
            <a:alphaModFix/>
          </a:blip>
          <a:srcRect b="0" l="0" r="0" t="0"/>
          <a:stretch/>
        </p:blipFill>
        <p:spPr>
          <a:xfrm>
            <a:off x="15819438" y="3116262"/>
            <a:ext cx="2917825" cy="2917825"/>
          </a:xfrm>
          <a:prstGeom prst="rect">
            <a:avLst/>
          </a:prstGeom>
          <a:noFill/>
          <a:ln>
            <a:noFill/>
          </a:ln>
        </p:spPr>
      </p:pic>
      <p:pic>
        <p:nvPicPr>
          <p:cNvPr id="417" name="Google Shape;417;p39"/>
          <p:cNvPicPr preferRelativeResize="0"/>
          <p:nvPr/>
        </p:nvPicPr>
        <p:blipFill rotWithShape="1">
          <a:blip r:embed="rId10">
            <a:alphaModFix/>
          </a:blip>
          <a:srcRect b="0" l="0" r="0" t="0"/>
          <a:stretch/>
        </p:blipFill>
        <p:spPr>
          <a:xfrm>
            <a:off x="1189037" y="2886075"/>
            <a:ext cx="2143125" cy="2143125"/>
          </a:xfrm>
          <a:prstGeom prst="rect">
            <a:avLst/>
          </a:prstGeom>
          <a:noFill/>
          <a:ln>
            <a:noFill/>
          </a:ln>
        </p:spPr>
      </p:pic>
      <p:pic>
        <p:nvPicPr>
          <p:cNvPr id="418" name="Google Shape;418;p39"/>
          <p:cNvPicPr preferRelativeResize="0"/>
          <p:nvPr/>
        </p:nvPicPr>
        <p:blipFill rotWithShape="1">
          <a:blip r:embed="rId8">
            <a:alphaModFix/>
          </a:blip>
          <a:srcRect b="0" l="0" r="0" t="0"/>
          <a:stretch/>
        </p:blipFill>
        <p:spPr>
          <a:xfrm>
            <a:off x="1062037" y="1646237"/>
            <a:ext cx="676275" cy="676275"/>
          </a:xfrm>
          <a:prstGeom prst="rect">
            <a:avLst/>
          </a:prstGeom>
          <a:noFill/>
          <a:ln>
            <a:noFill/>
          </a:ln>
        </p:spPr>
      </p:pic>
      <p:cxnSp>
        <p:nvCxnSpPr>
          <p:cNvPr id="419" name="Google Shape;419;p39"/>
          <p:cNvCxnSpPr/>
          <p:nvPr/>
        </p:nvCxnSpPr>
        <p:spPr>
          <a:xfrm flipH="1" rot="10800000">
            <a:off x="3382962" y="4194175"/>
            <a:ext cx="2714625" cy="7937"/>
          </a:xfrm>
          <a:prstGeom prst="straightConnector1">
            <a:avLst/>
          </a:prstGeom>
          <a:noFill/>
          <a:ln cap="flat" cmpd="sng" w="9525">
            <a:solidFill>
              <a:srgbClr val="003B76"/>
            </a:solidFill>
            <a:prstDash val="solid"/>
            <a:round/>
            <a:headEnd len="sm" w="sm" type="none"/>
            <a:tailEnd len="sm" w="sm" type="non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3" name="Shape 423"/>
        <p:cNvGrpSpPr/>
        <p:nvPr/>
      </p:nvGrpSpPr>
      <p:grpSpPr>
        <a:xfrm>
          <a:off x="0" y="0"/>
          <a:ext cx="0" cy="0"/>
          <a:chOff x="0" y="0"/>
          <a:chExt cx="0" cy="0"/>
        </a:xfrm>
      </p:grpSpPr>
      <p:sp>
        <p:nvSpPr>
          <p:cNvPr id="424" name="Google Shape;424;p40"/>
          <p:cNvSpPr txBox="1"/>
          <p:nvPr>
            <p:ph type="title"/>
          </p:nvPr>
        </p:nvSpPr>
        <p:spPr>
          <a:xfrm>
            <a:off x="503237" y="301625"/>
            <a:ext cx="9066300" cy="1257300"/>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Block Layout of IOT system</a:t>
            </a:r>
            <a:endParaRPr/>
          </a:p>
        </p:txBody>
      </p:sp>
      <p:sp>
        <p:nvSpPr>
          <p:cNvPr id="425" name="Google Shape;425;p40"/>
          <p:cNvSpPr txBox="1"/>
          <p:nvPr/>
        </p:nvSpPr>
        <p:spPr>
          <a:xfrm>
            <a:off x="3475037" y="1463675"/>
            <a:ext cx="1189037" cy="639762"/>
          </a:xfrm>
          <a:prstGeom prst="rect">
            <a:avLst/>
          </a:prstGeom>
          <a:solidFill>
            <a:srgbClr val="579D1C"/>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App</a:t>
            </a:r>
            <a:endParaRPr b="0" i="0" sz="1400" u="none" cap="none" strike="noStrike">
              <a:solidFill>
                <a:srgbClr val="000000"/>
              </a:solidFill>
              <a:latin typeface="Arial"/>
              <a:ea typeface="Arial"/>
              <a:cs typeface="Arial"/>
              <a:sym typeface="Arial"/>
            </a:endParaRPr>
          </a:p>
        </p:txBody>
      </p:sp>
      <p:sp>
        <p:nvSpPr>
          <p:cNvPr id="426" name="Google Shape;426;p40"/>
          <p:cNvSpPr txBox="1"/>
          <p:nvPr/>
        </p:nvSpPr>
        <p:spPr>
          <a:xfrm>
            <a:off x="3382962" y="2286000"/>
            <a:ext cx="1463675" cy="549275"/>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REST/API</a:t>
            </a:r>
            <a:endParaRPr b="0" i="0" sz="1400" u="none" cap="none"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services</a:t>
            </a:r>
            <a:endParaRPr b="0" i="0" sz="1400" u="none" cap="none" strike="noStrike">
              <a:solidFill>
                <a:srgbClr val="000000"/>
              </a:solidFill>
              <a:latin typeface="Arial"/>
              <a:ea typeface="Arial"/>
              <a:cs typeface="Arial"/>
              <a:sym typeface="Arial"/>
            </a:endParaRPr>
          </a:p>
        </p:txBody>
      </p:sp>
      <p:sp>
        <p:nvSpPr>
          <p:cNvPr id="427" name="Google Shape;427;p40"/>
          <p:cNvSpPr/>
          <p:nvPr/>
        </p:nvSpPr>
        <p:spPr>
          <a:xfrm>
            <a:off x="3382962" y="3108325"/>
            <a:ext cx="1279525" cy="457200"/>
          </a:xfrm>
          <a:prstGeom prst="can">
            <a:avLst>
              <a:gd fmla="val 5400" name="adj"/>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Database</a:t>
            </a:r>
            <a:endParaRPr b="0" i="0" sz="1400" u="none" cap="none" strike="noStrike">
              <a:solidFill>
                <a:srgbClr val="000000"/>
              </a:solidFill>
              <a:latin typeface="Arial"/>
              <a:ea typeface="Arial"/>
              <a:cs typeface="Arial"/>
              <a:sym typeface="Arial"/>
            </a:endParaRPr>
          </a:p>
        </p:txBody>
      </p:sp>
      <p:sp>
        <p:nvSpPr>
          <p:cNvPr id="428" name="Google Shape;428;p40"/>
          <p:cNvSpPr txBox="1"/>
          <p:nvPr/>
        </p:nvSpPr>
        <p:spPr>
          <a:xfrm>
            <a:off x="3382962" y="3749675"/>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Controller</a:t>
            </a:r>
            <a:endParaRPr b="0" i="0" sz="1400" u="none" cap="none" strike="noStrike">
              <a:solidFill>
                <a:srgbClr val="000000"/>
              </a:solidFill>
              <a:latin typeface="Arial"/>
              <a:ea typeface="Arial"/>
              <a:cs typeface="Arial"/>
              <a:sym typeface="Arial"/>
            </a:endParaRPr>
          </a:p>
        </p:txBody>
      </p:sp>
      <p:sp>
        <p:nvSpPr>
          <p:cNvPr id="429" name="Google Shape;429;p40"/>
          <p:cNvSpPr txBox="1"/>
          <p:nvPr/>
        </p:nvSpPr>
        <p:spPr>
          <a:xfrm>
            <a:off x="3382962" y="4572000"/>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Gateway</a:t>
            </a:r>
            <a:endParaRPr b="0" i="0" sz="1400" u="none" cap="none" strike="noStrike">
              <a:solidFill>
                <a:srgbClr val="000000"/>
              </a:solidFill>
              <a:latin typeface="Arial"/>
              <a:ea typeface="Arial"/>
              <a:cs typeface="Arial"/>
              <a:sym typeface="Arial"/>
            </a:endParaRPr>
          </a:p>
        </p:txBody>
      </p:sp>
      <p:sp>
        <p:nvSpPr>
          <p:cNvPr id="430" name="Google Shape;430;p40"/>
          <p:cNvSpPr txBox="1"/>
          <p:nvPr/>
        </p:nvSpPr>
        <p:spPr>
          <a:xfrm>
            <a:off x="3382962" y="5486400"/>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Device</a:t>
            </a:r>
            <a:endParaRPr b="0" i="0" sz="1400" u="none" cap="none" strike="noStrike">
              <a:solidFill>
                <a:srgbClr val="000000"/>
              </a:solidFill>
              <a:latin typeface="Arial"/>
              <a:ea typeface="Arial"/>
              <a:cs typeface="Arial"/>
              <a:sym typeface="Arial"/>
            </a:endParaRPr>
          </a:p>
        </p:txBody>
      </p:sp>
      <p:sp>
        <p:nvSpPr>
          <p:cNvPr id="431" name="Google Shape;431;p40"/>
          <p:cNvSpPr txBox="1"/>
          <p:nvPr/>
        </p:nvSpPr>
        <p:spPr>
          <a:xfrm>
            <a:off x="1371600" y="1920875"/>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Local</a:t>
            </a:r>
            <a:endParaRPr b="0" i="0" sz="1400" u="none" cap="none"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Observer node</a:t>
            </a:r>
            <a:endParaRPr b="0" i="0" sz="1400" u="none" cap="none" strike="noStrike">
              <a:solidFill>
                <a:srgbClr val="000000"/>
              </a:solidFill>
              <a:latin typeface="Arial"/>
              <a:ea typeface="Arial"/>
              <a:cs typeface="Arial"/>
              <a:sym typeface="Arial"/>
            </a:endParaRPr>
          </a:p>
        </p:txBody>
      </p:sp>
      <p:sp>
        <p:nvSpPr>
          <p:cNvPr id="432" name="Google Shape;432;p40"/>
          <p:cNvSpPr txBox="1"/>
          <p:nvPr/>
        </p:nvSpPr>
        <p:spPr>
          <a:xfrm>
            <a:off x="6765925" y="1463675"/>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Cloud</a:t>
            </a:r>
            <a:endParaRPr b="0" i="0" sz="1400" u="none" cap="none"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Observer node</a:t>
            </a:r>
            <a:endParaRPr b="0" i="0" sz="1400" u="none" cap="none" strike="noStrike">
              <a:solidFill>
                <a:srgbClr val="000000"/>
              </a:solidFill>
              <a:latin typeface="Arial"/>
              <a:ea typeface="Arial"/>
              <a:cs typeface="Arial"/>
              <a:sym typeface="Arial"/>
            </a:endParaRPr>
          </a:p>
        </p:txBody>
      </p:sp>
      <p:sp>
        <p:nvSpPr>
          <p:cNvPr id="433" name="Google Shape;433;p40"/>
          <p:cNvSpPr txBox="1"/>
          <p:nvPr/>
        </p:nvSpPr>
        <p:spPr>
          <a:xfrm>
            <a:off x="6765925" y="2743200"/>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Analytics</a:t>
            </a:r>
            <a:endParaRPr b="0" i="0" sz="1400" u="none" cap="none" strike="noStrike">
              <a:solidFill>
                <a:srgbClr val="000000"/>
              </a:solidFill>
              <a:latin typeface="Arial"/>
              <a:ea typeface="Arial"/>
              <a:cs typeface="Arial"/>
              <a:sym typeface="Arial"/>
            </a:endParaRPr>
          </a:p>
        </p:txBody>
      </p:sp>
      <p:sp>
        <p:nvSpPr>
          <p:cNvPr id="434" name="Google Shape;434;p40"/>
          <p:cNvSpPr txBox="1"/>
          <p:nvPr/>
        </p:nvSpPr>
        <p:spPr>
          <a:xfrm>
            <a:off x="6765925" y="3565525"/>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Cloud </a:t>
            </a:r>
            <a:endParaRPr b="0" i="0" sz="1400" u="none" cap="none"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Coordinator</a:t>
            </a:r>
            <a:endParaRPr b="0" i="0" sz="1400" u="none" cap="none" strike="noStrike">
              <a:solidFill>
                <a:srgbClr val="000000"/>
              </a:solidFill>
              <a:latin typeface="Arial"/>
              <a:ea typeface="Arial"/>
              <a:cs typeface="Arial"/>
              <a:sym typeface="Arial"/>
            </a:endParaRPr>
          </a:p>
        </p:txBody>
      </p:sp>
      <p:sp>
        <p:nvSpPr>
          <p:cNvPr id="435" name="Google Shape;435;p40"/>
          <p:cNvSpPr txBox="1"/>
          <p:nvPr/>
        </p:nvSpPr>
        <p:spPr>
          <a:xfrm>
            <a:off x="1279525" y="3749675"/>
            <a:ext cx="1463675"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Local</a:t>
            </a:r>
            <a:endParaRPr b="0" i="0" sz="1400" u="none" cap="none"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Coordinator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0" name="Shape 440"/>
        <p:cNvGrpSpPr/>
        <p:nvPr/>
      </p:nvGrpSpPr>
      <p:grpSpPr>
        <a:xfrm>
          <a:off x="0" y="0"/>
          <a:ext cx="0" cy="0"/>
          <a:chOff x="0" y="0"/>
          <a:chExt cx="0" cy="0"/>
        </a:xfrm>
      </p:grpSpPr>
      <p:sp>
        <p:nvSpPr>
          <p:cNvPr id="441" name="Google Shape;441;p41"/>
          <p:cNvSpPr txBox="1"/>
          <p:nvPr>
            <p:ph type="title"/>
          </p:nvPr>
        </p:nvSpPr>
        <p:spPr>
          <a:xfrm>
            <a:off x="503237" y="301625"/>
            <a:ext cx="9066300" cy="1257300"/>
          </a:xfrm>
          <a:prstGeom prst="rect">
            <a:avLst/>
          </a:prstGeom>
          <a:noFill/>
          <a:ln>
            <a:noFill/>
          </a:ln>
        </p:spPr>
        <p:txBody>
          <a:bodyPr anchorCtr="0" anchor="ctr" bIns="0" lIns="0" spcFirstLastPara="1" rIns="0" wrap="square" tIns="3600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IoT  </a:t>
            </a:r>
            <a:r>
              <a:rPr lang="en-US"/>
              <a:t>Local Only Architecture</a:t>
            </a:r>
            <a:endParaRPr/>
          </a:p>
        </p:txBody>
      </p:sp>
      <p:sp>
        <p:nvSpPr>
          <p:cNvPr id="442" name="Google Shape;442;p41"/>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339725" lvl="0" marL="342900" marR="0" rtl="0" algn="l">
              <a:lnSpc>
                <a:spcPct val="93000"/>
              </a:lnSpc>
              <a:spcBef>
                <a:spcPts val="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Single device/node</a:t>
            </a:r>
            <a:endParaRPr/>
          </a:p>
          <a:p>
            <a:pPr indent="-339725" lvl="0" marL="342900" marR="0" rtl="0" algn="l">
              <a:lnSpc>
                <a:spcPct val="93000"/>
              </a:lnSpc>
              <a:spcBef>
                <a:spcPts val="140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Sensing or actuation</a:t>
            </a:r>
            <a:endParaRPr/>
          </a:p>
          <a:p>
            <a:pPr indent="-339725" lvl="0" marL="342900" marR="0" rtl="0" algn="l">
              <a:lnSpc>
                <a:spcPct val="93000"/>
              </a:lnSpc>
              <a:spcBef>
                <a:spcPts val="140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Local datastore</a:t>
            </a:r>
            <a:endParaRPr/>
          </a:p>
          <a:p>
            <a:pPr indent="-339725" lvl="0" marL="342900" marR="0" rtl="0" algn="l">
              <a:lnSpc>
                <a:spcPct val="93000"/>
              </a:lnSpc>
              <a:spcBef>
                <a:spcPts val="140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Local analysis</a:t>
            </a:r>
            <a:endParaRPr/>
          </a:p>
          <a:p>
            <a:pPr indent="-339725" lvl="0" marL="342900" marR="0" rtl="0" algn="l">
              <a:lnSpc>
                <a:spcPct val="93000"/>
              </a:lnSpc>
              <a:spcBef>
                <a:spcPts val="140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Access via Rest </a:t>
            </a:r>
            <a:endParaRPr/>
          </a:p>
          <a:p>
            <a:pPr indent="-339725" lvl="0" marL="342900" marR="0" rtl="0" algn="l">
              <a:lnSpc>
                <a:spcPct val="93000"/>
              </a:lnSpc>
              <a:spcBef>
                <a:spcPts val="140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Used by an remote application</a:t>
            </a:r>
            <a:endParaRPr/>
          </a:p>
          <a:p>
            <a:pPr indent="-339725" lvl="0" marL="342900" marR="0" rtl="0" algn="l">
              <a:lnSpc>
                <a:spcPct val="93000"/>
              </a:lnSpc>
              <a:spcBef>
                <a:spcPts val="1400"/>
              </a:spcBef>
              <a:spcAft>
                <a:spcPts val="0"/>
              </a:spcAft>
              <a:buClr>
                <a:srgbClr val="000080"/>
              </a:buClr>
              <a:buSzPts val="3200"/>
              <a:buFont typeface="Arial"/>
              <a:buNone/>
            </a:pPr>
            <a:r>
              <a:t/>
            </a:r>
            <a:endParaRPr b="0" i="0" sz="3200" u="none">
              <a:solidFill>
                <a:srgbClr val="000080"/>
              </a:solidFill>
              <a:latin typeface="Arial"/>
              <a:ea typeface="Arial"/>
              <a:cs typeface="Arial"/>
              <a:sym typeface="Arial"/>
            </a:endParaRPr>
          </a:p>
          <a:p>
            <a:pPr indent="-339725" lvl="0" marL="342900" marR="0" rtl="0" algn="l">
              <a:lnSpc>
                <a:spcPct val="93000"/>
              </a:lnSpc>
              <a:spcBef>
                <a:spcPts val="140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Example: Home Automation</a:t>
            </a:r>
            <a:endParaRPr/>
          </a:p>
          <a:p>
            <a:pPr indent="-342900" lvl="0" marL="342900" marR="0" rtl="0" algn="l">
              <a:lnSpc>
                <a:spcPct val="93000"/>
              </a:lnSpc>
              <a:spcBef>
                <a:spcPts val="1400"/>
              </a:spcBef>
              <a:spcAft>
                <a:spcPts val="0"/>
              </a:spcAft>
              <a:buSzPts val="1400"/>
              <a:buNone/>
            </a:pPr>
            <a:r>
              <a:t/>
            </a:r>
            <a:endParaRPr b="0" i="0" sz="3200" u="none">
              <a:solidFill>
                <a:srgbClr val="000080"/>
              </a:solidFill>
              <a:latin typeface="Arial"/>
              <a:ea typeface="Arial"/>
              <a:cs typeface="Arial"/>
              <a:sym typeface="Arial"/>
            </a:endParaRPr>
          </a:p>
        </p:txBody>
      </p:sp>
      <p:sp>
        <p:nvSpPr>
          <p:cNvPr id="443" name="Google Shape;443;p41"/>
          <p:cNvSpPr txBox="1"/>
          <p:nvPr/>
        </p:nvSpPr>
        <p:spPr>
          <a:xfrm>
            <a:off x="5578475" y="2193925"/>
            <a:ext cx="1463675" cy="549275"/>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REST/API</a:t>
            </a:r>
            <a:endParaRPr b="0" i="0" sz="1400" u="none" cap="none"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services</a:t>
            </a:r>
            <a:endParaRPr b="0" i="0" sz="1400" u="none" cap="none" strike="noStrike">
              <a:solidFill>
                <a:srgbClr val="000000"/>
              </a:solidFill>
              <a:latin typeface="Arial"/>
              <a:ea typeface="Arial"/>
              <a:cs typeface="Arial"/>
              <a:sym typeface="Arial"/>
            </a:endParaRPr>
          </a:p>
        </p:txBody>
      </p:sp>
      <p:sp>
        <p:nvSpPr>
          <p:cNvPr id="444" name="Google Shape;444;p41"/>
          <p:cNvSpPr/>
          <p:nvPr/>
        </p:nvSpPr>
        <p:spPr>
          <a:xfrm>
            <a:off x="4206875" y="2743200"/>
            <a:ext cx="1006475" cy="457200"/>
          </a:xfrm>
          <a:prstGeom prst="can">
            <a:avLst>
              <a:gd fmla="val 5400" name="adj"/>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Database</a:t>
            </a:r>
            <a:endParaRPr b="0" i="0" sz="1400" u="none" cap="none" strike="noStrike">
              <a:solidFill>
                <a:srgbClr val="000000"/>
              </a:solidFill>
              <a:latin typeface="Arial"/>
              <a:ea typeface="Arial"/>
              <a:cs typeface="Arial"/>
              <a:sym typeface="Arial"/>
            </a:endParaRPr>
          </a:p>
        </p:txBody>
      </p:sp>
      <p:sp>
        <p:nvSpPr>
          <p:cNvPr id="445" name="Google Shape;445;p41"/>
          <p:cNvSpPr txBox="1"/>
          <p:nvPr/>
        </p:nvSpPr>
        <p:spPr>
          <a:xfrm>
            <a:off x="5578475" y="3382962"/>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Controller</a:t>
            </a:r>
            <a:endParaRPr b="0" i="0" sz="1400" u="none" cap="none" strike="noStrike">
              <a:solidFill>
                <a:srgbClr val="000000"/>
              </a:solidFill>
              <a:latin typeface="Arial"/>
              <a:ea typeface="Arial"/>
              <a:cs typeface="Arial"/>
              <a:sym typeface="Arial"/>
            </a:endParaRPr>
          </a:p>
        </p:txBody>
      </p:sp>
      <p:sp>
        <p:nvSpPr>
          <p:cNvPr id="446" name="Google Shape;446;p41"/>
          <p:cNvSpPr txBox="1"/>
          <p:nvPr/>
        </p:nvSpPr>
        <p:spPr>
          <a:xfrm>
            <a:off x="5578475" y="4206875"/>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Gateway</a:t>
            </a:r>
            <a:endParaRPr b="0" i="0" sz="1400" u="none" cap="none" strike="noStrike">
              <a:solidFill>
                <a:srgbClr val="000000"/>
              </a:solidFill>
              <a:latin typeface="Arial"/>
              <a:ea typeface="Arial"/>
              <a:cs typeface="Arial"/>
              <a:sym typeface="Arial"/>
            </a:endParaRPr>
          </a:p>
        </p:txBody>
      </p:sp>
      <p:sp>
        <p:nvSpPr>
          <p:cNvPr id="447" name="Google Shape;447;p41"/>
          <p:cNvSpPr txBox="1"/>
          <p:nvPr/>
        </p:nvSpPr>
        <p:spPr>
          <a:xfrm>
            <a:off x="5578475" y="5121275"/>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Device</a:t>
            </a:r>
            <a:endParaRPr b="0" i="0" sz="1400" u="none" cap="none" strike="noStrike">
              <a:solidFill>
                <a:srgbClr val="000000"/>
              </a:solidFill>
              <a:latin typeface="Arial"/>
              <a:ea typeface="Arial"/>
              <a:cs typeface="Arial"/>
              <a:sym typeface="Arial"/>
            </a:endParaRPr>
          </a:p>
        </p:txBody>
      </p:sp>
      <p:sp>
        <p:nvSpPr>
          <p:cNvPr id="448" name="Google Shape;448;p41"/>
          <p:cNvSpPr txBox="1"/>
          <p:nvPr/>
        </p:nvSpPr>
        <p:spPr>
          <a:xfrm>
            <a:off x="5668962" y="1189037"/>
            <a:ext cx="1189037" cy="639762"/>
          </a:xfrm>
          <a:prstGeom prst="rect">
            <a:avLst/>
          </a:prstGeom>
          <a:solidFill>
            <a:srgbClr val="579D1C"/>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App</a:t>
            </a:r>
            <a:endParaRPr b="0" i="0" sz="1400" u="none" cap="none" strike="noStrike">
              <a:solidFill>
                <a:srgbClr val="000000"/>
              </a:solidFill>
              <a:latin typeface="Arial"/>
              <a:ea typeface="Arial"/>
              <a:cs typeface="Arial"/>
              <a:sym typeface="Arial"/>
            </a:endParaRPr>
          </a:p>
        </p:txBody>
      </p:sp>
      <p:cxnSp>
        <p:nvCxnSpPr>
          <p:cNvPr id="449" name="Google Shape;449;p41"/>
          <p:cNvCxnSpPr/>
          <p:nvPr/>
        </p:nvCxnSpPr>
        <p:spPr>
          <a:xfrm>
            <a:off x="6400800" y="4846637"/>
            <a:ext cx="1587" cy="365125"/>
          </a:xfrm>
          <a:prstGeom prst="straightConnector1">
            <a:avLst/>
          </a:prstGeom>
          <a:noFill/>
          <a:ln cap="flat" cmpd="sng" w="9525">
            <a:solidFill>
              <a:srgbClr val="3465A4"/>
            </a:solidFill>
            <a:prstDash val="solid"/>
            <a:round/>
            <a:headEnd len="med" w="med" type="triangle"/>
            <a:tailEnd len="med" w="med" type="triangle"/>
          </a:ln>
        </p:spPr>
      </p:cxnSp>
      <p:cxnSp>
        <p:nvCxnSpPr>
          <p:cNvPr id="450" name="Google Shape;450;p41"/>
          <p:cNvCxnSpPr/>
          <p:nvPr/>
        </p:nvCxnSpPr>
        <p:spPr>
          <a:xfrm>
            <a:off x="6308725" y="3932237"/>
            <a:ext cx="1587" cy="365125"/>
          </a:xfrm>
          <a:prstGeom prst="straightConnector1">
            <a:avLst/>
          </a:prstGeom>
          <a:noFill/>
          <a:ln cap="flat" cmpd="sng" w="9525">
            <a:solidFill>
              <a:srgbClr val="3465A4"/>
            </a:solidFill>
            <a:prstDash val="solid"/>
            <a:round/>
            <a:headEnd len="med" w="med" type="triangle"/>
            <a:tailEnd len="med" w="med" type="triangle"/>
          </a:ln>
        </p:spPr>
      </p:cxnSp>
      <p:cxnSp>
        <p:nvCxnSpPr>
          <p:cNvPr id="451" name="Google Shape;451;p41"/>
          <p:cNvCxnSpPr/>
          <p:nvPr/>
        </p:nvCxnSpPr>
        <p:spPr>
          <a:xfrm>
            <a:off x="6218237" y="1828800"/>
            <a:ext cx="1587" cy="365125"/>
          </a:xfrm>
          <a:prstGeom prst="straightConnector1">
            <a:avLst/>
          </a:prstGeom>
          <a:noFill/>
          <a:ln cap="flat" cmpd="sng" w="9525">
            <a:solidFill>
              <a:srgbClr val="3465A4"/>
            </a:solidFill>
            <a:prstDash val="solid"/>
            <a:round/>
            <a:headEnd len="med" w="med" type="triangle"/>
            <a:tailEnd len="med" w="med" type="triangle"/>
          </a:ln>
        </p:spPr>
      </p:cxnSp>
      <p:cxnSp>
        <p:nvCxnSpPr>
          <p:cNvPr id="452" name="Google Shape;452;p41"/>
          <p:cNvCxnSpPr/>
          <p:nvPr/>
        </p:nvCxnSpPr>
        <p:spPr>
          <a:xfrm flipH="1">
            <a:off x="4845050" y="2468562"/>
            <a:ext cx="735012" cy="365125"/>
          </a:xfrm>
          <a:prstGeom prst="straightConnector1">
            <a:avLst/>
          </a:prstGeom>
          <a:noFill/>
          <a:ln cap="flat" cmpd="sng" w="9525">
            <a:solidFill>
              <a:srgbClr val="3465A4"/>
            </a:solidFill>
            <a:prstDash val="solid"/>
            <a:round/>
            <a:headEnd len="med" w="med" type="triangle"/>
            <a:tailEnd len="med" w="med" type="triangle"/>
          </a:ln>
        </p:spPr>
      </p:cxnSp>
      <p:cxnSp>
        <p:nvCxnSpPr>
          <p:cNvPr id="453" name="Google Shape;453;p41"/>
          <p:cNvCxnSpPr/>
          <p:nvPr/>
        </p:nvCxnSpPr>
        <p:spPr>
          <a:xfrm>
            <a:off x="4754562" y="3200400"/>
            <a:ext cx="822325" cy="365125"/>
          </a:xfrm>
          <a:prstGeom prst="straightConnector1">
            <a:avLst/>
          </a:prstGeom>
          <a:noFill/>
          <a:ln cap="flat" cmpd="sng" w="9525">
            <a:solidFill>
              <a:srgbClr val="3465A4"/>
            </a:solidFill>
            <a:prstDash val="solid"/>
            <a:round/>
            <a:headEnd len="med" w="med" type="triangle"/>
            <a:tailEnd len="med" w="med" type="triangle"/>
          </a:ln>
        </p:spPr>
      </p:cxnSp>
      <p:sp>
        <p:nvSpPr>
          <p:cNvPr id="454" name="Google Shape;454;p41"/>
          <p:cNvSpPr txBox="1"/>
          <p:nvPr/>
        </p:nvSpPr>
        <p:spPr>
          <a:xfrm>
            <a:off x="5851525" y="6218237"/>
            <a:ext cx="1096962" cy="365125"/>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Local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9" name="Shape 459"/>
        <p:cNvGrpSpPr/>
        <p:nvPr/>
      </p:nvGrpSpPr>
      <p:grpSpPr>
        <a:xfrm>
          <a:off x="0" y="0"/>
          <a:ext cx="0" cy="0"/>
          <a:chOff x="0" y="0"/>
          <a:chExt cx="0" cy="0"/>
        </a:xfrm>
      </p:grpSpPr>
      <p:sp>
        <p:nvSpPr>
          <p:cNvPr id="460" name="Google Shape;460;p42"/>
          <p:cNvSpPr txBox="1"/>
          <p:nvPr>
            <p:ph type="title"/>
          </p:nvPr>
        </p:nvSpPr>
        <p:spPr>
          <a:xfrm>
            <a:off x="503237" y="301625"/>
            <a:ext cx="9066300" cy="1257300"/>
          </a:xfrm>
          <a:prstGeom prst="rect">
            <a:avLst/>
          </a:prstGeom>
          <a:noFill/>
          <a:ln>
            <a:noFill/>
          </a:ln>
        </p:spPr>
        <p:txBody>
          <a:bodyPr anchorCtr="0" anchor="ctr" bIns="0" lIns="0" spcFirstLastPara="1" rIns="0" wrap="square" tIns="36000">
            <a:noAutofit/>
          </a:bodyPr>
          <a:lstStyle/>
          <a:p>
            <a:pPr indent="0" lvl="0" marL="0" rtl="0" algn="ctr">
              <a:lnSpc>
                <a:spcPct val="93000"/>
              </a:lnSpc>
              <a:spcBef>
                <a:spcPts val="0"/>
              </a:spcBef>
              <a:spcAft>
                <a:spcPts val="0"/>
              </a:spcAft>
              <a:buClr>
                <a:srgbClr val="280099"/>
              </a:buClr>
              <a:buSzPts val="4100"/>
              <a:buFont typeface="Arial"/>
              <a:buNone/>
            </a:pPr>
            <a:r>
              <a:rPr lang="en-US"/>
              <a:t>IoT  cloud access architecture</a:t>
            </a:r>
            <a:endParaRPr/>
          </a:p>
          <a:p>
            <a:pPr indent="0" lvl="0" marL="0" rtl="0" algn="ctr">
              <a:lnSpc>
                <a:spcPct val="93000"/>
              </a:lnSpc>
              <a:spcBef>
                <a:spcPts val="0"/>
              </a:spcBef>
              <a:spcAft>
                <a:spcPts val="0"/>
              </a:spcAft>
              <a:buClr>
                <a:srgbClr val="280099"/>
              </a:buClr>
              <a:buSzPts val="4100"/>
              <a:buFont typeface="Arial"/>
              <a:buNone/>
            </a:pPr>
            <a:r>
              <a:t/>
            </a:r>
            <a:endParaRPr/>
          </a:p>
        </p:txBody>
      </p:sp>
      <p:sp>
        <p:nvSpPr>
          <p:cNvPr id="461" name="Google Shape;461;p42"/>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339725" lvl="0" marL="342900" marR="0" rtl="0" algn="l">
              <a:lnSpc>
                <a:spcPct val="93000"/>
              </a:lnSpc>
              <a:spcBef>
                <a:spcPts val="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Single device/node</a:t>
            </a:r>
            <a:endParaRPr sz="2000"/>
          </a:p>
          <a:p>
            <a:pPr indent="-339725"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Sensing or actuation</a:t>
            </a:r>
            <a:endParaRPr sz="2000"/>
          </a:p>
          <a:p>
            <a:pPr indent="-339725" lvl="0" marL="342900" marR="0" rtl="0" algn="l">
              <a:lnSpc>
                <a:spcPct val="93000"/>
              </a:lnSpc>
              <a:spcBef>
                <a:spcPts val="1400"/>
              </a:spcBef>
              <a:spcAft>
                <a:spcPts val="0"/>
              </a:spcAft>
              <a:buClr>
                <a:srgbClr val="DD4814"/>
              </a:buClr>
              <a:buSzPts val="3200"/>
              <a:buFont typeface="Arial"/>
              <a:buNone/>
            </a:pPr>
            <a:r>
              <a:rPr b="0" i="0" lang="en-US" sz="2000" u="none">
                <a:solidFill>
                  <a:srgbClr val="DD4814"/>
                </a:solidFill>
                <a:latin typeface="Arial"/>
                <a:ea typeface="Arial"/>
                <a:cs typeface="Arial"/>
                <a:sym typeface="Arial"/>
              </a:rPr>
              <a:t>Remote/cloud datastore</a:t>
            </a:r>
            <a:endParaRPr sz="2000"/>
          </a:p>
          <a:p>
            <a:pPr indent="-339725"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Local analysis</a:t>
            </a:r>
            <a:endParaRPr sz="2000"/>
          </a:p>
          <a:p>
            <a:pPr indent="-339725" lvl="0" marL="342900" marR="0" rtl="0" algn="l">
              <a:lnSpc>
                <a:spcPct val="93000"/>
              </a:lnSpc>
              <a:spcBef>
                <a:spcPts val="1400"/>
              </a:spcBef>
              <a:spcAft>
                <a:spcPts val="0"/>
              </a:spcAft>
              <a:buClr>
                <a:srgbClr val="DD4814"/>
              </a:buClr>
              <a:buSzPts val="3200"/>
              <a:buFont typeface="Arial"/>
              <a:buNone/>
            </a:pPr>
            <a:r>
              <a:rPr b="0" i="0" lang="en-US" sz="2000" u="none">
                <a:solidFill>
                  <a:srgbClr val="DD4814"/>
                </a:solidFill>
                <a:latin typeface="Arial"/>
                <a:ea typeface="Arial"/>
                <a:cs typeface="Arial"/>
                <a:sym typeface="Arial"/>
              </a:rPr>
              <a:t>Control </a:t>
            </a:r>
            <a:r>
              <a:rPr b="0" i="0" lang="en-US" sz="2000" u="none">
                <a:solidFill>
                  <a:srgbClr val="000080"/>
                </a:solidFill>
                <a:latin typeface="Arial"/>
                <a:ea typeface="Arial"/>
                <a:cs typeface="Arial"/>
                <a:sym typeface="Arial"/>
              </a:rPr>
              <a:t>via Rest </a:t>
            </a:r>
            <a:endParaRPr sz="2000"/>
          </a:p>
          <a:p>
            <a:pPr indent="-339725" lvl="0" marL="342900" marR="0" rtl="0" algn="l">
              <a:lnSpc>
                <a:spcPct val="93000"/>
              </a:lnSpc>
              <a:spcBef>
                <a:spcPts val="1400"/>
              </a:spcBef>
              <a:spcAft>
                <a:spcPts val="0"/>
              </a:spcAft>
              <a:buClr>
                <a:srgbClr val="DD4814"/>
              </a:buClr>
              <a:buSzPts val="3200"/>
              <a:buFont typeface="Arial"/>
              <a:buNone/>
            </a:pPr>
            <a:r>
              <a:rPr b="0" i="0" lang="en-US" sz="2000" u="none">
                <a:solidFill>
                  <a:srgbClr val="DD4814"/>
                </a:solidFill>
                <a:latin typeface="Arial"/>
                <a:ea typeface="Arial"/>
                <a:cs typeface="Arial"/>
                <a:sym typeface="Arial"/>
              </a:rPr>
              <a:t>Central/cloud rest services for </a:t>
            </a:r>
            <a:endParaRPr sz="2000"/>
          </a:p>
          <a:p>
            <a:pPr indent="-282575" lvl="1" marL="742950" marR="0" rtl="0" algn="l">
              <a:lnSpc>
                <a:spcPct val="93000"/>
              </a:lnSpc>
              <a:spcBef>
                <a:spcPts val="1400"/>
              </a:spcBef>
              <a:spcAft>
                <a:spcPts val="0"/>
              </a:spcAft>
              <a:buClr>
                <a:srgbClr val="DD4814"/>
              </a:buClr>
              <a:buSzPts val="2800"/>
              <a:buFont typeface="Arial"/>
              <a:buNone/>
            </a:pPr>
            <a:r>
              <a:rPr b="0" i="0" lang="en-US" sz="2000" u="none" cap="none" strike="noStrike">
                <a:solidFill>
                  <a:srgbClr val="DD4814"/>
                </a:solidFill>
                <a:latin typeface="Arial"/>
                <a:ea typeface="Arial"/>
                <a:cs typeface="Arial"/>
                <a:sym typeface="Arial"/>
              </a:rPr>
              <a:t>Monitoring</a:t>
            </a:r>
            <a:endParaRPr sz="2000"/>
          </a:p>
          <a:p>
            <a:pPr indent="-282575" lvl="1" marL="742950" marR="0" rtl="0" algn="l">
              <a:lnSpc>
                <a:spcPct val="93000"/>
              </a:lnSpc>
              <a:spcBef>
                <a:spcPts val="1100"/>
              </a:spcBef>
              <a:spcAft>
                <a:spcPts val="0"/>
              </a:spcAft>
              <a:buClr>
                <a:srgbClr val="DD4814"/>
              </a:buClr>
              <a:buSzPts val="2800"/>
              <a:buFont typeface="Arial"/>
              <a:buNone/>
            </a:pPr>
            <a:r>
              <a:rPr b="0" i="0" lang="en-US" sz="2000" u="none" cap="none" strike="noStrike">
                <a:solidFill>
                  <a:srgbClr val="DD4814"/>
                </a:solidFill>
                <a:latin typeface="Arial"/>
                <a:ea typeface="Arial"/>
                <a:cs typeface="Arial"/>
                <a:sym typeface="Arial"/>
              </a:rPr>
              <a:t>Control</a:t>
            </a:r>
            <a:endParaRPr sz="2000"/>
          </a:p>
          <a:p>
            <a:pPr indent="-282575" lvl="1" marL="742950" marR="0" rtl="0" algn="l">
              <a:lnSpc>
                <a:spcPct val="93000"/>
              </a:lnSpc>
              <a:spcBef>
                <a:spcPts val="1100"/>
              </a:spcBef>
              <a:spcAft>
                <a:spcPts val="0"/>
              </a:spcAft>
              <a:buClr>
                <a:srgbClr val="000080"/>
              </a:buClr>
              <a:buSzPts val="2800"/>
              <a:buFont typeface="Arial"/>
              <a:buNone/>
            </a:pPr>
            <a:r>
              <a:t/>
            </a:r>
            <a:endParaRPr b="0" i="0" sz="2000" u="none" cap="none" strike="noStrike">
              <a:solidFill>
                <a:srgbClr val="DD4814"/>
              </a:solidFill>
              <a:latin typeface="Arial"/>
              <a:ea typeface="Arial"/>
              <a:cs typeface="Arial"/>
              <a:sym typeface="Arial"/>
            </a:endParaRPr>
          </a:p>
          <a:p>
            <a:pPr indent="-282575" lvl="1" marL="742950" marR="0" rtl="0" algn="l">
              <a:lnSpc>
                <a:spcPct val="93000"/>
              </a:lnSpc>
              <a:spcBef>
                <a:spcPts val="1100"/>
              </a:spcBef>
              <a:spcAft>
                <a:spcPts val="0"/>
              </a:spcAft>
              <a:buClr>
                <a:srgbClr val="0000FF"/>
              </a:buClr>
              <a:buSzPts val="2800"/>
              <a:buFont typeface="Arial"/>
              <a:buNone/>
            </a:pPr>
            <a:r>
              <a:rPr b="0" i="0" lang="en-US" sz="2000" u="none" cap="none" strike="noStrike">
                <a:solidFill>
                  <a:srgbClr val="0000FF"/>
                </a:solidFill>
                <a:latin typeface="Arial"/>
                <a:ea typeface="Arial"/>
                <a:cs typeface="Arial"/>
                <a:sym typeface="Arial"/>
              </a:rPr>
              <a:t>Example: Irrigation Visualization</a:t>
            </a:r>
            <a:endParaRPr sz="2000"/>
          </a:p>
          <a:p>
            <a:pPr indent="-342900" lvl="0" marL="342900" marR="0" rtl="0" algn="l">
              <a:lnSpc>
                <a:spcPct val="93000"/>
              </a:lnSpc>
              <a:spcBef>
                <a:spcPts val="1100"/>
              </a:spcBef>
              <a:spcAft>
                <a:spcPts val="0"/>
              </a:spcAft>
              <a:buSzPts val="1400"/>
              <a:buNone/>
            </a:pPr>
            <a:r>
              <a:t/>
            </a:r>
            <a:endParaRPr b="0" i="0" sz="2800" u="none" cap="none" strike="noStrike">
              <a:solidFill>
                <a:srgbClr val="0000FF"/>
              </a:solidFill>
              <a:latin typeface="Arial"/>
              <a:ea typeface="Arial"/>
              <a:cs typeface="Arial"/>
              <a:sym typeface="Arial"/>
            </a:endParaRPr>
          </a:p>
        </p:txBody>
      </p:sp>
      <p:sp>
        <p:nvSpPr>
          <p:cNvPr id="462" name="Google Shape;462;p42"/>
          <p:cNvSpPr txBox="1"/>
          <p:nvPr/>
        </p:nvSpPr>
        <p:spPr>
          <a:xfrm>
            <a:off x="7864475" y="2193925"/>
            <a:ext cx="1463675" cy="549275"/>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REST/API</a:t>
            </a:r>
            <a:endParaRPr b="0" i="0" sz="1400" u="none" cap="none"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services</a:t>
            </a:r>
            <a:endParaRPr b="0" i="0" sz="1400" u="none" cap="none" strike="noStrike">
              <a:solidFill>
                <a:srgbClr val="000000"/>
              </a:solidFill>
              <a:latin typeface="Arial"/>
              <a:ea typeface="Arial"/>
              <a:cs typeface="Arial"/>
              <a:sym typeface="Arial"/>
            </a:endParaRPr>
          </a:p>
        </p:txBody>
      </p:sp>
      <p:sp>
        <p:nvSpPr>
          <p:cNvPr id="463" name="Google Shape;463;p42"/>
          <p:cNvSpPr/>
          <p:nvPr/>
        </p:nvSpPr>
        <p:spPr>
          <a:xfrm>
            <a:off x="8047037" y="3200400"/>
            <a:ext cx="1006475" cy="457200"/>
          </a:xfrm>
          <a:prstGeom prst="can">
            <a:avLst>
              <a:gd fmla="val 5400" name="adj"/>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Database</a:t>
            </a:r>
            <a:endParaRPr b="0" i="0" sz="1400" u="none" cap="none" strike="noStrike">
              <a:solidFill>
                <a:srgbClr val="000000"/>
              </a:solidFill>
              <a:latin typeface="Arial"/>
              <a:ea typeface="Arial"/>
              <a:cs typeface="Arial"/>
              <a:sym typeface="Arial"/>
            </a:endParaRPr>
          </a:p>
        </p:txBody>
      </p:sp>
      <p:sp>
        <p:nvSpPr>
          <p:cNvPr id="464" name="Google Shape;464;p42"/>
          <p:cNvSpPr txBox="1"/>
          <p:nvPr/>
        </p:nvSpPr>
        <p:spPr>
          <a:xfrm>
            <a:off x="5578475" y="3475037"/>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Controller</a:t>
            </a:r>
            <a:endParaRPr b="0" i="0" sz="1400" u="none" cap="none" strike="noStrike">
              <a:solidFill>
                <a:srgbClr val="000000"/>
              </a:solidFill>
              <a:latin typeface="Arial"/>
              <a:ea typeface="Arial"/>
              <a:cs typeface="Arial"/>
              <a:sym typeface="Arial"/>
            </a:endParaRPr>
          </a:p>
        </p:txBody>
      </p:sp>
      <p:sp>
        <p:nvSpPr>
          <p:cNvPr id="465" name="Google Shape;465;p42"/>
          <p:cNvSpPr txBox="1"/>
          <p:nvPr/>
        </p:nvSpPr>
        <p:spPr>
          <a:xfrm>
            <a:off x="5578475" y="4297362"/>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Gateway</a:t>
            </a:r>
            <a:endParaRPr b="0" i="0" sz="1400" u="none" cap="none" strike="noStrike">
              <a:solidFill>
                <a:srgbClr val="000000"/>
              </a:solidFill>
              <a:latin typeface="Arial"/>
              <a:ea typeface="Arial"/>
              <a:cs typeface="Arial"/>
              <a:sym typeface="Arial"/>
            </a:endParaRPr>
          </a:p>
        </p:txBody>
      </p:sp>
      <p:sp>
        <p:nvSpPr>
          <p:cNvPr id="466" name="Google Shape;466;p42"/>
          <p:cNvSpPr txBox="1"/>
          <p:nvPr/>
        </p:nvSpPr>
        <p:spPr>
          <a:xfrm>
            <a:off x="5578475" y="5211762"/>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Device</a:t>
            </a:r>
            <a:endParaRPr b="0" i="0" sz="1400" u="none" cap="none" strike="noStrike">
              <a:solidFill>
                <a:srgbClr val="000000"/>
              </a:solidFill>
              <a:latin typeface="Arial"/>
              <a:ea typeface="Arial"/>
              <a:cs typeface="Arial"/>
              <a:sym typeface="Arial"/>
            </a:endParaRPr>
          </a:p>
        </p:txBody>
      </p:sp>
      <p:sp>
        <p:nvSpPr>
          <p:cNvPr id="467" name="Google Shape;467;p42"/>
          <p:cNvSpPr txBox="1"/>
          <p:nvPr/>
        </p:nvSpPr>
        <p:spPr>
          <a:xfrm>
            <a:off x="8047037" y="1189037"/>
            <a:ext cx="1189037" cy="639762"/>
          </a:xfrm>
          <a:prstGeom prst="rect">
            <a:avLst/>
          </a:prstGeom>
          <a:solidFill>
            <a:srgbClr val="579D1C"/>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App</a:t>
            </a:r>
            <a:endParaRPr b="0" i="0" sz="1400" u="none" cap="none" strike="noStrike">
              <a:solidFill>
                <a:srgbClr val="000000"/>
              </a:solidFill>
              <a:latin typeface="Arial"/>
              <a:ea typeface="Arial"/>
              <a:cs typeface="Arial"/>
              <a:sym typeface="Arial"/>
            </a:endParaRPr>
          </a:p>
        </p:txBody>
      </p:sp>
      <p:cxnSp>
        <p:nvCxnSpPr>
          <p:cNvPr id="468" name="Google Shape;468;p42"/>
          <p:cNvCxnSpPr/>
          <p:nvPr/>
        </p:nvCxnSpPr>
        <p:spPr>
          <a:xfrm>
            <a:off x="6400800" y="4937125"/>
            <a:ext cx="1587" cy="365125"/>
          </a:xfrm>
          <a:prstGeom prst="straightConnector1">
            <a:avLst/>
          </a:prstGeom>
          <a:noFill/>
          <a:ln cap="flat" cmpd="sng" w="9525">
            <a:solidFill>
              <a:srgbClr val="3465A4"/>
            </a:solidFill>
            <a:prstDash val="solid"/>
            <a:round/>
            <a:headEnd len="med" w="med" type="triangle"/>
            <a:tailEnd len="med" w="med" type="triangle"/>
          </a:ln>
        </p:spPr>
      </p:cxnSp>
      <p:cxnSp>
        <p:nvCxnSpPr>
          <p:cNvPr id="469" name="Google Shape;469;p42"/>
          <p:cNvCxnSpPr/>
          <p:nvPr/>
        </p:nvCxnSpPr>
        <p:spPr>
          <a:xfrm>
            <a:off x="6308725" y="4022725"/>
            <a:ext cx="1587" cy="365125"/>
          </a:xfrm>
          <a:prstGeom prst="straightConnector1">
            <a:avLst/>
          </a:prstGeom>
          <a:noFill/>
          <a:ln cap="flat" cmpd="sng" w="9525">
            <a:solidFill>
              <a:srgbClr val="3465A4"/>
            </a:solidFill>
            <a:prstDash val="solid"/>
            <a:round/>
            <a:headEnd len="med" w="med" type="triangle"/>
            <a:tailEnd len="med" w="med" type="triangle"/>
          </a:ln>
        </p:spPr>
      </p:cxnSp>
      <p:cxnSp>
        <p:nvCxnSpPr>
          <p:cNvPr id="470" name="Google Shape;470;p42"/>
          <p:cNvCxnSpPr/>
          <p:nvPr/>
        </p:nvCxnSpPr>
        <p:spPr>
          <a:xfrm>
            <a:off x="8594725" y="1828800"/>
            <a:ext cx="1587" cy="365125"/>
          </a:xfrm>
          <a:prstGeom prst="straightConnector1">
            <a:avLst/>
          </a:prstGeom>
          <a:noFill/>
          <a:ln cap="flat" cmpd="sng" w="9525">
            <a:solidFill>
              <a:srgbClr val="3465A4"/>
            </a:solidFill>
            <a:prstDash val="solid"/>
            <a:round/>
            <a:headEnd len="med" w="med" type="triangle"/>
            <a:tailEnd len="med" w="med" type="triangle"/>
          </a:ln>
        </p:spPr>
      </p:cxnSp>
      <p:cxnSp>
        <p:nvCxnSpPr>
          <p:cNvPr id="471" name="Google Shape;471;p42"/>
          <p:cNvCxnSpPr/>
          <p:nvPr/>
        </p:nvCxnSpPr>
        <p:spPr>
          <a:xfrm>
            <a:off x="7589837" y="1646237"/>
            <a:ext cx="1587" cy="4754562"/>
          </a:xfrm>
          <a:prstGeom prst="straightConnector1">
            <a:avLst/>
          </a:prstGeom>
          <a:noFill/>
          <a:ln cap="flat" cmpd="sng" w="9525">
            <a:solidFill>
              <a:srgbClr val="000000"/>
            </a:solidFill>
            <a:prstDash val="solid"/>
            <a:round/>
            <a:headEnd len="sm" w="sm" type="none"/>
            <a:tailEnd len="sm" w="sm" type="none"/>
          </a:ln>
        </p:spPr>
      </p:cxnSp>
      <p:sp>
        <p:nvSpPr>
          <p:cNvPr id="472" name="Google Shape;472;p42"/>
          <p:cNvSpPr txBox="1"/>
          <p:nvPr/>
        </p:nvSpPr>
        <p:spPr>
          <a:xfrm>
            <a:off x="5851525" y="6218237"/>
            <a:ext cx="1096962" cy="365125"/>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Local</a:t>
            </a:r>
            <a:endParaRPr b="0" i="0" sz="1400" u="none" cap="none" strike="noStrike">
              <a:solidFill>
                <a:srgbClr val="000000"/>
              </a:solidFill>
              <a:latin typeface="Arial"/>
              <a:ea typeface="Arial"/>
              <a:cs typeface="Arial"/>
              <a:sym typeface="Arial"/>
            </a:endParaRPr>
          </a:p>
        </p:txBody>
      </p:sp>
      <p:sp>
        <p:nvSpPr>
          <p:cNvPr id="473" name="Google Shape;473;p42"/>
          <p:cNvSpPr txBox="1"/>
          <p:nvPr/>
        </p:nvSpPr>
        <p:spPr>
          <a:xfrm>
            <a:off x="8047037" y="6035675"/>
            <a:ext cx="1006475" cy="365125"/>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cloud</a:t>
            </a:r>
            <a:endParaRPr b="0" i="0" sz="1400" u="none" cap="none" strike="noStrike">
              <a:solidFill>
                <a:srgbClr val="000000"/>
              </a:solidFill>
              <a:latin typeface="Arial"/>
              <a:ea typeface="Arial"/>
              <a:cs typeface="Arial"/>
              <a:sym typeface="Arial"/>
            </a:endParaRPr>
          </a:p>
        </p:txBody>
      </p:sp>
      <p:cxnSp>
        <p:nvCxnSpPr>
          <p:cNvPr id="474" name="Google Shape;474;p42"/>
          <p:cNvCxnSpPr/>
          <p:nvPr/>
        </p:nvCxnSpPr>
        <p:spPr>
          <a:xfrm>
            <a:off x="8594725" y="2743200"/>
            <a:ext cx="1587" cy="365125"/>
          </a:xfrm>
          <a:prstGeom prst="straightConnector1">
            <a:avLst/>
          </a:prstGeom>
          <a:noFill/>
          <a:ln cap="flat" cmpd="sng" w="9525">
            <a:solidFill>
              <a:srgbClr val="3465A4"/>
            </a:solidFill>
            <a:prstDash val="solid"/>
            <a:round/>
            <a:headEnd len="med" w="med" type="triangle"/>
            <a:tailEnd len="med" w="med" type="triangle"/>
          </a:ln>
        </p:spPr>
      </p:cxnSp>
      <p:cxnSp>
        <p:nvCxnSpPr>
          <p:cNvPr id="475" name="Google Shape;475;p42"/>
          <p:cNvCxnSpPr/>
          <p:nvPr/>
        </p:nvCxnSpPr>
        <p:spPr>
          <a:xfrm flipH="1" rot="10800000">
            <a:off x="7223125" y="3473450"/>
            <a:ext cx="822325" cy="185737"/>
          </a:xfrm>
          <a:prstGeom prst="straightConnector1">
            <a:avLst/>
          </a:prstGeom>
          <a:noFill/>
          <a:ln cap="flat" cmpd="sng" w="9525">
            <a:solidFill>
              <a:srgbClr val="3465A4"/>
            </a:solidFill>
            <a:prstDash val="solid"/>
            <a:round/>
            <a:headEnd len="med" w="med" type="triangl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e867da02d0_0_0"/>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0" lvl="0" marL="0" rtl="0" algn="l">
              <a:lnSpc>
                <a:spcPct val="93000"/>
              </a:lnSpc>
              <a:spcBef>
                <a:spcPts val="0"/>
              </a:spcBef>
              <a:spcAft>
                <a:spcPts val="0"/>
              </a:spcAft>
              <a:buClr>
                <a:schemeClr val="dk1"/>
              </a:buClr>
              <a:buSzPts val="1100"/>
              <a:buFont typeface="Arial"/>
              <a:buNone/>
            </a:pPr>
            <a:r>
              <a:rPr lang="en-US" u="sng">
                <a:solidFill>
                  <a:schemeClr val="accent5"/>
                </a:solidFill>
                <a:hlinkClick r:id="rId3">
                  <a:extLst>
                    <a:ext uri="{A12FA001-AC4F-418D-AE19-62706E023703}">
                      <ahyp:hlinkClr val="tx"/>
                    </a:ext>
                  </a:extLst>
                </a:hlinkClick>
              </a:rPr>
              <a:t>2021-hype-cycle-for-emerging-technologies</a:t>
            </a:r>
            <a:endParaRPr>
              <a:solidFill>
                <a:schemeClr val="accent5"/>
              </a:solidFill>
            </a:endParaRPr>
          </a:p>
        </p:txBody>
      </p:sp>
      <p:pic>
        <p:nvPicPr>
          <p:cNvPr id="94" name="Google Shape;94;ge867da02d0_0_0"/>
          <p:cNvPicPr preferRelativeResize="0"/>
          <p:nvPr/>
        </p:nvPicPr>
        <p:blipFill rotWithShape="1">
          <a:blip r:embed="rId4">
            <a:alphaModFix/>
          </a:blip>
          <a:srcRect b="0" l="0" r="0" t="0"/>
          <a:stretch/>
        </p:blipFill>
        <p:spPr>
          <a:xfrm>
            <a:off x="637200" y="408777"/>
            <a:ext cx="8759775" cy="6768250"/>
          </a:xfrm>
          <a:prstGeom prst="rect">
            <a:avLst/>
          </a:prstGeom>
          <a:noFill/>
          <a:ln>
            <a:noFill/>
          </a:ln>
        </p:spPr>
      </p:pic>
      <p:sp>
        <p:nvSpPr>
          <p:cNvPr id="95" name="Google Shape;95;ge867da02d0_0_0"/>
          <p:cNvSpPr txBox="1"/>
          <p:nvPr>
            <p:ph type="title"/>
          </p:nvPr>
        </p:nvSpPr>
        <p:spPr>
          <a:xfrm>
            <a:off x="503237" y="301625"/>
            <a:ext cx="9066300" cy="1257300"/>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SzPts val="14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0" name="Shape 480"/>
        <p:cNvGrpSpPr/>
        <p:nvPr/>
      </p:nvGrpSpPr>
      <p:grpSpPr>
        <a:xfrm>
          <a:off x="0" y="0"/>
          <a:ext cx="0" cy="0"/>
          <a:chOff x="0" y="0"/>
          <a:chExt cx="0" cy="0"/>
        </a:xfrm>
      </p:grpSpPr>
      <p:sp>
        <p:nvSpPr>
          <p:cNvPr id="481" name="Google Shape;481;p43"/>
          <p:cNvSpPr txBox="1"/>
          <p:nvPr>
            <p:ph type="title"/>
          </p:nvPr>
        </p:nvSpPr>
        <p:spPr>
          <a:xfrm>
            <a:off x="503237" y="301625"/>
            <a:ext cx="9066300" cy="1257300"/>
          </a:xfrm>
          <a:prstGeom prst="rect">
            <a:avLst/>
          </a:prstGeom>
          <a:noFill/>
          <a:ln>
            <a:noFill/>
          </a:ln>
        </p:spPr>
        <p:txBody>
          <a:bodyPr anchorCtr="0" anchor="ctr" bIns="0" lIns="0" spcFirstLastPara="1" rIns="0" wrap="square" tIns="36000">
            <a:noAutofit/>
          </a:bodyPr>
          <a:lstStyle/>
          <a:p>
            <a:pPr indent="0" lvl="0" marL="0" rtl="0" algn="ctr">
              <a:lnSpc>
                <a:spcPct val="93000"/>
              </a:lnSpc>
              <a:spcBef>
                <a:spcPts val="0"/>
              </a:spcBef>
              <a:spcAft>
                <a:spcPts val="0"/>
              </a:spcAft>
              <a:buClr>
                <a:srgbClr val="280099"/>
              </a:buClr>
              <a:buSzPts val="4100"/>
              <a:buFont typeface="Arial"/>
              <a:buNone/>
            </a:pPr>
            <a:r>
              <a:rPr lang="en-US"/>
              <a:t>IoT  Cloud Analytic Architecture</a:t>
            </a:r>
            <a:endParaRPr/>
          </a:p>
          <a:p>
            <a:pPr indent="0" lvl="0" marL="0" rtl="0" algn="ctr">
              <a:lnSpc>
                <a:spcPct val="93000"/>
              </a:lnSpc>
              <a:spcBef>
                <a:spcPts val="0"/>
              </a:spcBef>
              <a:spcAft>
                <a:spcPts val="0"/>
              </a:spcAft>
              <a:buClr>
                <a:srgbClr val="280099"/>
              </a:buClr>
              <a:buSzPts val="4100"/>
              <a:buFont typeface="Arial"/>
              <a:buNone/>
            </a:pPr>
            <a:r>
              <a:t/>
            </a:r>
            <a:endParaRPr/>
          </a:p>
        </p:txBody>
      </p:sp>
      <p:sp>
        <p:nvSpPr>
          <p:cNvPr id="482" name="Google Shape;482;p43"/>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339725" lvl="0" marL="342900" marR="0" rtl="0" algn="l">
              <a:lnSpc>
                <a:spcPct val="93000"/>
              </a:lnSpc>
              <a:spcBef>
                <a:spcPts val="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Single device/node</a:t>
            </a:r>
            <a:endParaRPr/>
          </a:p>
          <a:p>
            <a:pPr indent="-339725" lvl="0" marL="342900" marR="0" rtl="0" algn="l">
              <a:lnSpc>
                <a:spcPct val="93000"/>
              </a:lnSpc>
              <a:spcBef>
                <a:spcPts val="140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Sensing or actuation</a:t>
            </a:r>
            <a:endParaRPr/>
          </a:p>
          <a:p>
            <a:pPr indent="-339725" lvl="0" marL="342900" marR="0" rtl="0" algn="l">
              <a:lnSpc>
                <a:spcPct val="93000"/>
              </a:lnSpc>
              <a:spcBef>
                <a:spcPts val="140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Remote/cloud datastore</a:t>
            </a:r>
            <a:endParaRPr/>
          </a:p>
          <a:p>
            <a:pPr indent="-339725" lvl="0" marL="342900" marR="0" rtl="0" algn="l">
              <a:lnSpc>
                <a:spcPct val="93000"/>
              </a:lnSpc>
              <a:spcBef>
                <a:spcPts val="1400"/>
              </a:spcBef>
              <a:spcAft>
                <a:spcPts val="0"/>
              </a:spcAft>
              <a:buClr>
                <a:srgbClr val="DD4814"/>
              </a:buClr>
              <a:buSzPts val="3200"/>
              <a:buFont typeface="Arial"/>
              <a:buNone/>
            </a:pPr>
            <a:r>
              <a:rPr b="0" i="0" lang="en-US" sz="3200" u="none">
                <a:solidFill>
                  <a:srgbClr val="DD4814"/>
                </a:solidFill>
                <a:latin typeface="Arial"/>
                <a:ea typeface="Arial"/>
                <a:cs typeface="Arial"/>
                <a:sym typeface="Arial"/>
              </a:rPr>
              <a:t>Remote/Cloud analysis</a:t>
            </a:r>
            <a:endParaRPr/>
          </a:p>
          <a:p>
            <a:pPr indent="-339725" lvl="0" marL="342900" marR="0" rtl="0" algn="l">
              <a:lnSpc>
                <a:spcPct val="93000"/>
              </a:lnSpc>
              <a:spcBef>
                <a:spcPts val="140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Control via Rest </a:t>
            </a:r>
            <a:endParaRPr/>
          </a:p>
          <a:p>
            <a:pPr indent="-339725" lvl="0" marL="342900" marR="0" rtl="0" algn="l">
              <a:lnSpc>
                <a:spcPct val="93000"/>
              </a:lnSpc>
              <a:spcBef>
                <a:spcPts val="1400"/>
              </a:spcBef>
              <a:spcAft>
                <a:spcPts val="0"/>
              </a:spcAft>
              <a:buClr>
                <a:srgbClr val="000080"/>
              </a:buClr>
              <a:buSzPts val="3200"/>
              <a:buFont typeface="Arial"/>
              <a:buNone/>
            </a:pPr>
            <a:r>
              <a:rPr b="0" i="0" lang="en-US" sz="3200" u="none">
                <a:solidFill>
                  <a:srgbClr val="000080"/>
                </a:solidFill>
                <a:latin typeface="Arial"/>
                <a:ea typeface="Arial"/>
                <a:cs typeface="Arial"/>
                <a:sym typeface="Arial"/>
              </a:rPr>
              <a:t>Central/cloud rest services for </a:t>
            </a:r>
            <a:endParaRPr/>
          </a:p>
          <a:p>
            <a:pPr indent="-282575" lvl="1" marL="742950" marR="0" rtl="0" algn="l">
              <a:lnSpc>
                <a:spcPct val="93000"/>
              </a:lnSpc>
              <a:spcBef>
                <a:spcPts val="1400"/>
              </a:spcBef>
              <a:spcAft>
                <a:spcPts val="0"/>
              </a:spcAft>
              <a:buClr>
                <a:srgbClr val="000080"/>
              </a:buClr>
              <a:buSzPts val="2800"/>
              <a:buFont typeface="Arial"/>
              <a:buNone/>
            </a:pPr>
            <a:r>
              <a:rPr b="0" i="0" lang="en-US" sz="2800" u="none" cap="none" strike="noStrike">
                <a:solidFill>
                  <a:srgbClr val="000080"/>
                </a:solidFill>
                <a:latin typeface="Arial"/>
                <a:ea typeface="Arial"/>
                <a:cs typeface="Arial"/>
                <a:sym typeface="Arial"/>
              </a:rPr>
              <a:t>Monitoring</a:t>
            </a:r>
            <a:endParaRPr/>
          </a:p>
          <a:p>
            <a:pPr indent="-282575" lvl="1" marL="742950" marR="0" rtl="0" algn="l">
              <a:lnSpc>
                <a:spcPct val="93000"/>
              </a:lnSpc>
              <a:spcBef>
                <a:spcPts val="1100"/>
              </a:spcBef>
              <a:spcAft>
                <a:spcPts val="0"/>
              </a:spcAft>
              <a:buClr>
                <a:srgbClr val="000080"/>
              </a:buClr>
              <a:buSzPts val="2800"/>
              <a:buFont typeface="Arial"/>
              <a:buNone/>
            </a:pPr>
            <a:r>
              <a:rPr b="0" i="0" lang="en-US" sz="2800" u="none" cap="none" strike="noStrike">
                <a:solidFill>
                  <a:srgbClr val="000080"/>
                </a:solidFill>
                <a:latin typeface="Arial"/>
                <a:ea typeface="Arial"/>
                <a:cs typeface="Arial"/>
                <a:sym typeface="Arial"/>
              </a:rPr>
              <a:t>Control</a:t>
            </a:r>
            <a:endParaRPr/>
          </a:p>
          <a:p>
            <a:pPr indent="-282575" lvl="1" marL="742950" marR="0" rtl="0" algn="l">
              <a:lnSpc>
                <a:spcPct val="93000"/>
              </a:lnSpc>
              <a:spcBef>
                <a:spcPts val="1100"/>
              </a:spcBef>
              <a:spcAft>
                <a:spcPts val="0"/>
              </a:spcAft>
              <a:buClr>
                <a:srgbClr val="000080"/>
              </a:buClr>
              <a:buSzPts val="2800"/>
              <a:buFont typeface="Arial"/>
              <a:buNone/>
            </a:pPr>
            <a:r>
              <a:t/>
            </a:r>
            <a:endParaRPr b="0" i="0" sz="2800" u="none" cap="none" strike="noStrike">
              <a:solidFill>
                <a:srgbClr val="000080"/>
              </a:solidFill>
              <a:latin typeface="Arial"/>
              <a:ea typeface="Arial"/>
              <a:cs typeface="Arial"/>
              <a:sym typeface="Arial"/>
            </a:endParaRPr>
          </a:p>
          <a:p>
            <a:pPr indent="-282575" lvl="1" marL="742950" marR="0" rtl="0" algn="l">
              <a:lnSpc>
                <a:spcPct val="93000"/>
              </a:lnSpc>
              <a:spcBef>
                <a:spcPts val="1100"/>
              </a:spcBef>
              <a:spcAft>
                <a:spcPts val="0"/>
              </a:spcAft>
              <a:buClr>
                <a:srgbClr val="000080"/>
              </a:buClr>
              <a:buSzPts val="2800"/>
              <a:buFont typeface="Arial"/>
              <a:buNone/>
            </a:pPr>
            <a:r>
              <a:rPr b="0" i="0" lang="en-US" sz="2800" u="none" cap="none" strike="noStrike">
                <a:solidFill>
                  <a:srgbClr val="000080"/>
                </a:solidFill>
                <a:latin typeface="Arial"/>
                <a:ea typeface="Arial"/>
                <a:cs typeface="Arial"/>
                <a:sym typeface="Arial"/>
              </a:rPr>
              <a:t>Example: Package Handling</a:t>
            </a:r>
            <a:endParaRPr/>
          </a:p>
        </p:txBody>
      </p:sp>
      <p:sp>
        <p:nvSpPr>
          <p:cNvPr id="483" name="Google Shape;483;p43"/>
          <p:cNvSpPr txBox="1"/>
          <p:nvPr/>
        </p:nvSpPr>
        <p:spPr>
          <a:xfrm>
            <a:off x="7864475" y="2193925"/>
            <a:ext cx="1711325" cy="549275"/>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REST/API</a:t>
            </a:r>
            <a:endParaRPr b="0" i="0" sz="1400" u="none" cap="none"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services</a:t>
            </a:r>
            <a:endParaRPr b="0" i="0" sz="1400" u="none" cap="none" strike="noStrike">
              <a:solidFill>
                <a:srgbClr val="000000"/>
              </a:solidFill>
              <a:latin typeface="Arial"/>
              <a:ea typeface="Arial"/>
              <a:cs typeface="Arial"/>
              <a:sym typeface="Arial"/>
            </a:endParaRPr>
          </a:p>
        </p:txBody>
      </p:sp>
      <p:sp>
        <p:nvSpPr>
          <p:cNvPr id="484" name="Google Shape;484;p43"/>
          <p:cNvSpPr/>
          <p:nvPr/>
        </p:nvSpPr>
        <p:spPr>
          <a:xfrm>
            <a:off x="8047037" y="3200400"/>
            <a:ext cx="1006475" cy="457200"/>
          </a:xfrm>
          <a:prstGeom prst="can">
            <a:avLst>
              <a:gd fmla="val 5400" name="adj"/>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Database</a:t>
            </a:r>
            <a:endParaRPr b="0" i="0" sz="1400" u="none" cap="none" strike="noStrike">
              <a:solidFill>
                <a:srgbClr val="000000"/>
              </a:solidFill>
              <a:latin typeface="Arial"/>
              <a:ea typeface="Arial"/>
              <a:cs typeface="Arial"/>
              <a:sym typeface="Arial"/>
            </a:endParaRPr>
          </a:p>
        </p:txBody>
      </p:sp>
      <p:sp>
        <p:nvSpPr>
          <p:cNvPr id="485" name="Google Shape;485;p43"/>
          <p:cNvSpPr txBox="1"/>
          <p:nvPr/>
        </p:nvSpPr>
        <p:spPr>
          <a:xfrm>
            <a:off x="5578475" y="3475037"/>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Controller</a:t>
            </a:r>
            <a:endParaRPr b="0" i="0" sz="1400" u="none" cap="none" strike="noStrike">
              <a:solidFill>
                <a:srgbClr val="000000"/>
              </a:solidFill>
              <a:latin typeface="Arial"/>
              <a:ea typeface="Arial"/>
              <a:cs typeface="Arial"/>
              <a:sym typeface="Arial"/>
            </a:endParaRPr>
          </a:p>
        </p:txBody>
      </p:sp>
      <p:sp>
        <p:nvSpPr>
          <p:cNvPr id="486" name="Google Shape;486;p43"/>
          <p:cNvSpPr txBox="1"/>
          <p:nvPr/>
        </p:nvSpPr>
        <p:spPr>
          <a:xfrm>
            <a:off x="5578475" y="4297362"/>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Gateway</a:t>
            </a:r>
            <a:endParaRPr b="0" i="0" sz="1400" u="none" cap="none" strike="noStrike">
              <a:solidFill>
                <a:srgbClr val="000000"/>
              </a:solidFill>
              <a:latin typeface="Arial"/>
              <a:ea typeface="Arial"/>
              <a:cs typeface="Arial"/>
              <a:sym typeface="Arial"/>
            </a:endParaRPr>
          </a:p>
        </p:txBody>
      </p:sp>
      <p:sp>
        <p:nvSpPr>
          <p:cNvPr id="487" name="Google Shape;487;p43"/>
          <p:cNvSpPr txBox="1"/>
          <p:nvPr/>
        </p:nvSpPr>
        <p:spPr>
          <a:xfrm>
            <a:off x="5578475" y="5211762"/>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Device</a:t>
            </a:r>
            <a:endParaRPr b="0" i="0" sz="1400" u="none" cap="none" strike="noStrike">
              <a:solidFill>
                <a:srgbClr val="000000"/>
              </a:solidFill>
              <a:latin typeface="Arial"/>
              <a:ea typeface="Arial"/>
              <a:cs typeface="Arial"/>
              <a:sym typeface="Arial"/>
            </a:endParaRPr>
          </a:p>
        </p:txBody>
      </p:sp>
      <p:sp>
        <p:nvSpPr>
          <p:cNvPr id="488" name="Google Shape;488;p43"/>
          <p:cNvSpPr txBox="1"/>
          <p:nvPr/>
        </p:nvSpPr>
        <p:spPr>
          <a:xfrm>
            <a:off x="7954962" y="1189037"/>
            <a:ext cx="1189037" cy="639762"/>
          </a:xfrm>
          <a:prstGeom prst="rect">
            <a:avLst/>
          </a:prstGeom>
          <a:solidFill>
            <a:srgbClr val="579D1C"/>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App</a:t>
            </a:r>
            <a:endParaRPr b="0" i="0" sz="1400" u="none" cap="none" strike="noStrike">
              <a:solidFill>
                <a:srgbClr val="000000"/>
              </a:solidFill>
              <a:latin typeface="Arial"/>
              <a:ea typeface="Arial"/>
              <a:cs typeface="Arial"/>
              <a:sym typeface="Arial"/>
            </a:endParaRPr>
          </a:p>
        </p:txBody>
      </p:sp>
      <p:cxnSp>
        <p:nvCxnSpPr>
          <p:cNvPr id="489" name="Google Shape;489;p43"/>
          <p:cNvCxnSpPr/>
          <p:nvPr/>
        </p:nvCxnSpPr>
        <p:spPr>
          <a:xfrm>
            <a:off x="6400800" y="4937125"/>
            <a:ext cx="1587" cy="365125"/>
          </a:xfrm>
          <a:prstGeom prst="straightConnector1">
            <a:avLst/>
          </a:prstGeom>
          <a:noFill/>
          <a:ln cap="flat" cmpd="sng" w="9525">
            <a:solidFill>
              <a:srgbClr val="3465A4"/>
            </a:solidFill>
            <a:prstDash val="solid"/>
            <a:round/>
            <a:headEnd len="med" w="med" type="triangle"/>
            <a:tailEnd len="med" w="med" type="triangle"/>
          </a:ln>
        </p:spPr>
      </p:cxnSp>
      <p:cxnSp>
        <p:nvCxnSpPr>
          <p:cNvPr id="490" name="Google Shape;490;p43"/>
          <p:cNvCxnSpPr/>
          <p:nvPr/>
        </p:nvCxnSpPr>
        <p:spPr>
          <a:xfrm>
            <a:off x="6308725" y="4022725"/>
            <a:ext cx="1587" cy="365125"/>
          </a:xfrm>
          <a:prstGeom prst="straightConnector1">
            <a:avLst/>
          </a:prstGeom>
          <a:noFill/>
          <a:ln cap="flat" cmpd="sng" w="9525">
            <a:solidFill>
              <a:srgbClr val="3465A4"/>
            </a:solidFill>
            <a:prstDash val="solid"/>
            <a:round/>
            <a:headEnd len="med" w="med" type="triangle"/>
            <a:tailEnd len="med" w="med" type="triangle"/>
          </a:ln>
        </p:spPr>
      </p:cxnSp>
      <p:cxnSp>
        <p:nvCxnSpPr>
          <p:cNvPr id="491" name="Google Shape;491;p43"/>
          <p:cNvCxnSpPr/>
          <p:nvPr/>
        </p:nvCxnSpPr>
        <p:spPr>
          <a:xfrm>
            <a:off x="8594725" y="1828800"/>
            <a:ext cx="1587" cy="365125"/>
          </a:xfrm>
          <a:prstGeom prst="straightConnector1">
            <a:avLst/>
          </a:prstGeom>
          <a:noFill/>
          <a:ln cap="flat" cmpd="sng" w="9525">
            <a:solidFill>
              <a:srgbClr val="3465A4"/>
            </a:solidFill>
            <a:prstDash val="solid"/>
            <a:round/>
            <a:headEnd len="med" w="med" type="triangle"/>
            <a:tailEnd len="med" w="med" type="triangle"/>
          </a:ln>
        </p:spPr>
      </p:cxnSp>
      <p:cxnSp>
        <p:nvCxnSpPr>
          <p:cNvPr id="492" name="Google Shape;492;p43"/>
          <p:cNvCxnSpPr/>
          <p:nvPr/>
        </p:nvCxnSpPr>
        <p:spPr>
          <a:xfrm>
            <a:off x="7589837" y="1646237"/>
            <a:ext cx="1587" cy="4754562"/>
          </a:xfrm>
          <a:prstGeom prst="straightConnector1">
            <a:avLst/>
          </a:prstGeom>
          <a:noFill/>
          <a:ln cap="flat" cmpd="sng" w="9525">
            <a:solidFill>
              <a:srgbClr val="000000"/>
            </a:solidFill>
            <a:prstDash val="solid"/>
            <a:round/>
            <a:headEnd len="sm" w="sm" type="none"/>
            <a:tailEnd len="sm" w="sm" type="none"/>
          </a:ln>
        </p:spPr>
      </p:cxnSp>
      <p:sp>
        <p:nvSpPr>
          <p:cNvPr id="493" name="Google Shape;493;p43"/>
          <p:cNvSpPr txBox="1"/>
          <p:nvPr/>
        </p:nvSpPr>
        <p:spPr>
          <a:xfrm>
            <a:off x="5851525" y="6218237"/>
            <a:ext cx="1096962" cy="365125"/>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Local</a:t>
            </a:r>
            <a:endParaRPr b="0" i="0" sz="1400" u="none" cap="none" strike="noStrike">
              <a:solidFill>
                <a:srgbClr val="000000"/>
              </a:solidFill>
              <a:latin typeface="Arial"/>
              <a:ea typeface="Arial"/>
              <a:cs typeface="Arial"/>
              <a:sym typeface="Arial"/>
            </a:endParaRPr>
          </a:p>
        </p:txBody>
      </p:sp>
      <p:sp>
        <p:nvSpPr>
          <p:cNvPr id="494" name="Google Shape;494;p43"/>
          <p:cNvSpPr txBox="1"/>
          <p:nvPr/>
        </p:nvSpPr>
        <p:spPr>
          <a:xfrm>
            <a:off x="8047037" y="6035675"/>
            <a:ext cx="1006475" cy="365125"/>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cloud</a:t>
            </a:r>
            <a:endParaRPr b="0" i="0" sz="1400" u="none" cap="none" strike="noStrike">
              <a:solidFill>
                <a:srgbClr val="000000"/>
              </a:solidFill>
              <a:latin typeface="Arial"/>
              <a:ea typeface="Arial"/>
              <a:cs typeface="Arial"/>
              <a:sym typeface="Arial"/>
            </a:endParaRPr>
          </a:p>
        </p:txBody>
      </p:sp>
      <p:cxnSp>
        <p:nvCxnSpPr>
          <p:cNvPr id="495" name="Google Shape;495;p43"/>
          <p:cNvCxnSpPr/>
          <p:nvPr/>
        </p:nvCxnSpPr>
        <p:spPr>
          <a:xfrm>
            <a:off x="8594725" y="2743200"/>
            <a:ext cx="1587" cy="365125"/>
          </a:xfrm>
          <a:prstGeom prst="straightConnector1">
            <a:avLst/>
          </a:prstGeom>
          <a:noFill/>
          <a:ln cap="flat" cmpd="sng" w="9525">
            <a:solidFill>
              <a:srgbClr val="3465A4"/>
            </a:solidFill>
            <a:prstDash val="solid"/>
            <a:round/>
            <a:headEnd len="med" w="med" type="triangle"/>
            <a:tailEnd len="med" w="med" type="triangle"/>
          </a:ln>
        </p:spPr>
      </p:cxnSp>
      <p:cxnSp>
        <p:nvCxnSpPr>
          <p:cNvPr id="496" name="Google Shape;496;p43"/>
          <p:cNvCxnSpPr/>
          <p:nvPr/>
        </p:nvCxnSpPr>
        <p:spPr>
          <a:xfrm flipH="1" rot="10800000">
            <a:off x="7040562" y="2651125"/>
            <a:ext cx="822325" cy="825500"/>
          </a:xfrm>
          <a:prstGeom prst="straightConnector1">
            <a:avLst/>
          </a:prstGeom>
          <a:noFill/>
          <a:ln cap="flat" cmpd="sng" w="9525">
            <a:solidFill>
              <a:srgbClr val="3465A4"/>
            </a:solidFill>
            <a:prstDash val="solid"/>
            <a:round/>
            <a:headEnd len="med" w="med" type="triangle"/>
            <a:tailEnd len="med" w="med" type="triangle"/>
          </a:ln>
        </p:spPr>
      </p:cxnSp>
      <p:sp>
        <p:nvSpPr>
          <p:cNvPr id="497" name="Google Shape;497;p43"/>
          <p:cNvSpPr txBox="1"/>
          <p:nvPr/>
        </p:nvSpPr>
        <p:spPr>
          <a:xfrm>
            <a:off x="8047037" y="4937125"/>
            <a:ext cx="1463675" cy="549275"/>
          </a:xfrm>
          <a:prstGeom prst="rect">
            <a:avLst/>
          </a:prstGeom>
          <a:solidFill>
            <a:srgbClr val="579D1C"/>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Analytic </a:t>
            </a:r>
            <a:endParaRPr b="0" i="0" sz="1400" u="none" cap="none"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services</a:t>
            </a:r>
            <a:endParaRPr b="0" i="0" sz="1400" u="none" cap="none" strike="noStrike">
              <a:solidFill>
                <a:srgbClr val="000000"/>
              </a:solidFill>
              <a:latin typeface="Arial"/>
              <a:ea typeface="Arial"/>
              <a:cs typeface="Arial"/>
              <a:sym typeface="Arial"/>
            </a:endParaRPr>
          </a:p>
        </p:txBody>
      </p:sp>
      <p:cxnSp>
        <p:nvCxnSpPr>
          <p:cNvPr id="498" name="Google Shape;498;p43"/>
          <p:cNvCxnSpPr/>
          <p:nvPr/>
        </p:nvCxnSpPr>
        <p:spPr>
          <a:xfrm>
            <a:off x="9418637" y="2743200"/>
            <a:ext cx="1587" cy="2193925"/>
          </a:xfrm>
          <a:prstGeom prst="straightConnector1">
            <a:avLst/>
          </a:prstGeom>
          <a:noFill/>
          <a:ln cap="flat" cmpd="sng" w="9525">
            <a:solidFill>
              <a:srgbClr val="3465A4"/>
            </a:solidFill>
            <a:prstDash val="solid"/>
            <a:round/>
            <a:headEnd len="med" w="med" type="triangle"/>
            <a:tailEnd len="med" w="med" type="triangl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3" name="Shape 503"/>
        <p:cNvGrpSpPr/>
        <p:nvPr/>
      </p:nvGrpSpPr>
      <p:grpSpPr>
        <a:xfrm>
          <a:off x="0" y="0"/>
          <a:ext cx="0" cy="0"/>
          <a:chOff x="0" y="0"/>
          <a:chExt cx="0" cy="0"/>
        </a:xfrm>
      </p:grpSpPr>
      <p:sp>
        <p:nvSpPr>
          <p:cNvPr id="504" name="Google Shape;504;p44"/>
          <p:cNvSpPr txBox="1"/>
          <p:nvPr>
            <p:ph type="title"/>
          </p:nvPr>
        </p:nvSpPr>
        <p:spPr>
          <a:xfrm>
            <a:off x="503237" y="301625"/>
            <a:ext cx="9066300" cy="1257300"/>
          </a:xfrm>
          <a:prstGeom prst="rect">
            <a:avLst/>
          </a:prstGeom>
          <a:noFill/>
          <a:ln>
            <a:noFill/>
          </a:ln>
        </p:spPr>
        <p:txBody>
          <a:bodyPr anchorCtr="0" anchor="ctr" bIns="0" lIns="0" spcFirstLastPara="1" rIns="0" wrap="square" tIns="3600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IOT </a:t>
            </a:r>
            <a:r>
              <a:rPr lang="en-US"/>
              <a:t>Sensor Net Architecture</a:t>
            </a:r>
            <a:endParaRPr/>
          </a:p>
        </p:txBody>
      </p:sp>
      <p:sp>
        <p:nvSpPr>
          <p:cNvPr id="505" name="Google Shape;505;p44"/>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339725" lvl="0" marL="342900" marR="0" rtl="0" algn="l">
              <a:lnSpc>
                <a:spcPct val="93000"/>
              </a:lnSpc>
              <a:spcBef>
                <a:spcPts val="0"/>
              </a:spcBef>
              <a:spcAft>
                <a:spcPts val="0"/>
              </a:spcAft>
              <a:buClr>
                <a:srgbClr val="DD4814"/>
              </a:buClr>
              <a:buSzPts val="3200"/>
              <a:buFont typeface="Arial"/>
              <a:buNone/>
            </a:pPr>
            <a:r>
              <a:rPr b="0" i="0" lang="en-US" sz="2000" u="none">
                <a:solidFill>
                  <a:srgbClr val="DD4814"/>
                </a:solidFill>
                <a:latin typeface="Arial"/>
                <a:ea typeface="Arial"/>
                <a:cs typeface="Arial"/>
                <a:sym typeface="Arial"/>
              </a:rPr>
              <a:t>Multiple devices/nodes</a:t>
            </a:r>
            <a:endParaRPr sz="2000"/>
          </a:p>
          <a:p>
            <a:pPr indent="-339725"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Sensing or actuation </a:t>
            </a:r>
            <a:r>
              <a:rPr b="0" i="0" lang="en-US" sz="2000" u="none">
                <a:solidFill>
                  <a:srgbClr val="DD4814"/>
                </a:solidFill>
                <a:latin typeface="Arial"/>
                <a:ea typeface="Arial"/>
                <a:cs typeface="Arial"/>
                <a:sym typeface="Arial"/>
              </a:rPr>
              <a:t>or observing</a:t>
            </a:r>
            <a:endParaRPr sz="2000"/>
          </a:p>
          <a:p>
            <a:pPr indent="-339725"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Remote/cloud datastore</a:t>
            </a:r>
            <a:endParaRPr sz="2000"/>
          </a:p>
          <a:p>
            <a:pPr indent="-339725" lvl="0" marL="342900" marR="0" rtl="0" algn="l">
              <a:lnSpc>
                <a:spcPct val="93000"/>
              </a:lnSpc>
              <a:spcBef>
                <a:spcPts val="1400"/>
              </a:spcBef>
              <a:spcAft>
                <a:spcPts val="0"/>
              </a:spcAft>
              <a:buClr>
                <a:srgbClr val="DD4814"/>
              </a:buClr>
              <a:buSzPts val="3200"/>
              <a:buFont typeface="Arial"/>
              <a:buNone/>
            </a:pPr>
            <a:r>
              <a:rPr b="0" i="0" lang="en-US" sz="2000" u="none">
                <a:solidFill>
                  <a:srgbClr val="DD4814"/>
                </a:solidFill>
                <a:latin typeface="Arial"/>
                <a:ea typeface="Arial"/>
                <a:cs typeface="Arial"/>
                <a:sym typeface="Arial"/>
              </a:rPr>
              <a:t>local analysis</a:t>
            </a:r>
            <a:endParaRPr sz="2000"/>
          </a:p>
          <a:p>
            <a:pPr indent="-339725"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Control via Rest </a:t>
            </a:r>
            <a:endParaRPr sz="2000"/>
          </a:p>
          <a:p>
            <a:pPr indent="-339725"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Central/cloud rest services for </a:t>
            </a:r>
            <a:endParaRPr sz="2000"/>
          </a:p>
          <a:p>
            <a:pPr indent="-282575" lvl="1" marL="742950" marR="0" rtl="0" algn="l">
              <a:lnSpc>
                <a:spcPct val="93000"/>
              </a:lnSpc>
              <a:spcBef>
                <a:spcPts val="1400"/>
              </a:spcBef>
              <a:spcAft>
                <a:spcPts val="0"/>
              </a:spcAft>
              <a:buClr>
                <a:srgbClr val="000080"/>
              </a:buClr>
              <a:buSzPts val="2800"/>
              <a:buFont typeface="Arial"/>
              <a:buNone/>
            </a:pPr>
            <a:r>
              <a:rPr b="0" i="0" lang="en-US" sz="2000" u="none" cap="none" strike="noStrike">
                <a:solidFill>
                  <a:srgbClr val="000080"/>
                </a:solidFill>
                <a:latin typeface="Arial"/>
                <a:ea typeface="Arial"/>
                <a:cs typeface="Arial"/>
                <a:sym typeface="Arial"/>
              </a:rPr>
              <a:t>Monitoring</a:t>
            </a:r>
            <a:endParaRPr sz="2000"/>
          </a:p>
          <a:p>
            <a:pPr indent="-282575" lvl="1" marL="742950" marR="0" rtl="0" algn="l">
              <a:lnSpc>
                <a:spcPct val="93000"/>
              </a:lnSpc>
              <a:spcBef>
                <a:spcPts val="1100"/>
              </a:spcBef>
              <a:spcAft>
                <a:spcPts val="0"/>
              </a:spcAft>
              <a:buClr>
                <a:srgbClr val="000080"/>
              </a:buClr>
              <a:buSzPts val="2800"/>
              <a:buFont typeface="Arial"/>
              <a:buNone/>
            </a:pPr>
            <a:r>
              <a:rPr b="0" i="0" lang="en-US" sz="2000" u="none" cap="none" strike="noStrike">
                <a:solidFill>
                  <a:srgbClr val="000080"/>
                </a:solidFill>
                <a:latin typeface="Arial"/>
                <a:ea typeface="Arial"/>
                <a:cs typeface="Arial"/>
                <a:sym typeface="Arial"/>
              </a:rPr>
              <a:t>Control</a:t>
            </a:r>
            <a:endParaRPr sz="2000"/>
          </a:p>
          <a:p>
            <a:pPr indent="-282575" lvl="1" marL="742950" marR="0" rtl="0" algn="l">
              <a:lnSpc>
                <a:spcPct val="93000"/>
              </a:lnSpc>
              <a:spcBef>
                <a:spcPts val="1100"/>
              </a:spcBef>
              <a:spcAft>
                <a:spcPts val="0"/>
              </a:spcAft>
              <a:buClr>
                <a:srgbClr val="000080"/>
              </a:buClr>
              <a:buSzPts val="2800"/>
              <a:buFont typeface="Arial"/>
              <a:buNone/>
            </a:pPr>
            <a:r>
              <a:t/>
            </a:r>
            <a:endParaRPr b="0" i="0" sz="2000" u="none" cap="none" strike="noStrike">
              <a:solidFill>
                <a:srgbClr val="000080"/>
              </a:solidFill>
              <a:latin typeface="Arial"/>
              <a:ea typeface="Arial"/>
              <a:cs typeface="Arial"/>
              <a:sym typeface="Arial"/>
            </a:endParaRPr>
          </a:p>
          <a:p>
            <a:pPr indent="-282575" lvl="1" marL="742950" marR="0" rtl="0" algn="l">
              <a:lnSpc>
                <a:spcPct val="93000"/>
              </a:lnSpc>
              <a:spcBef>
                <a:spcPts val="1100"/>
              </a:spcBef>
              <a:spcAft>
                <a:spcPts val="0"/>
              </a:spcAft>
              <a:buClr>
                <a:srgbClr val="000080"/>
              </a:buClr>
              <a:buSzPts val="2800"/>
              <a:buFont typeface="Arial"/>
              <a:buNone/>
            </a:pPr>
            <a:r>
              <a:rPr b="0" i="0" lang="en-US" sz="2000" u="none" cap="none" strike="noStrike">
                <a:solidFill>
                  <a:srgbClr val="000080"/>
                </a:solidFill>
                <a:latin typeface="Arial"/>
                <a:ea typeface="Arial"/>
                <a:cs typeface="Arial"/>
                <a:sym typeface="Arial"/>
              </a:rPr>
              <a:t>Example: Noise Montoring</a:t>
            </a:r>
            <a:endParaRPr sz="2000"/>
          </a:p>
        </p:txBody>
      </p:sp>
      <p:sp>
        <p:nvSpPr>
          <p:cNvPr id="506" name="Google Shape;506;p44"/>
          <p:cNvSpPr txBox="1"/>
          <p:nvPr/>
        </p:nvSpPr>
        <p:spPr>
          <a:xfrm>
            <a:off x="7864475" y="2193925"/>
            <a:ext cx="1711325" cy="549275"/>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REST/API</a:t>
            </a:r>
            <a:endParaRPr b="0" i="0" sz="1400" u="none" cap="none"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services</a:t>
            </a:r>
            <a:endParaRPr b="0" i="0" sz="1400" u="none" cap="none" strike="noStrike">
              <a:solidFill>
                <a:srgbClr val="000000"/>
              </a:solidFill>
              <a:latin typeface="Arial"/>
              <a:ea typeface="Arial"/>
              <a:cs typeface="Arial"/>
              <a:sym typeface="Arial"/>
            </a:endParaRPr>
          </a:p>
        </p:txBody>
      </p:sp>
      <p:sp>
        <p:nvSpPr>
          <p:cNvPr id="507" name="Google Shape;507;p44"/>
          <p:cNvSpPr/>
          <p:nvPr/>
        </p:nvSpPr>
        <p:spPr>
          <a:xfrm>
            <a:off x="8047037" y="3200400"/>
            <a:ext cx="1006475" cy="457200"/>
          </a:xfrm>
          <a:prstGeom prst="can">
            <a:avLst>
              <a:gd fmla="val 5400" name="adj"/>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Database</a:t>
            </a:r>
            <a:endParaRPr b="0" i="0" sz="1400" u="none" cap="none" strike="noStrike">
              <a:solidFill>
                <a:srgbClr val="000000"/>
              </a:solidFill>
              <a:latin typeface="Arial"/>
              <a:ea typeface="Arial"/>
              <a:cs typeface="Arial"/>
              <a:sym typeface="Arial"/>
            </a:endParaRPr>
          </a:p>
        </p:txBody>
      </p:sp>
      <p:sp>
        <p:nvSpPr>
          <p:cNvPr id="508" name="Google Shape;508;p44"/>
          <p:cNvSpPr txBox="1"/>
          <p:nvPr/>
        </p:nvSpPr>
        <p:spPr>
          <a:xfrm>
            <a:off x="5578475" y="3475037"/>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Controller</a:t>
            </a:r>
            <a:endParaRPr b="0" i="0" sz="1400" u="none" cap="none" strike="noStrike">
              <a:solidFill>
                <a:srgbClr val="000000"/>
              </a:solidFill>
              <a:latin typeface="Arial"/>
              <a:ea typeface="Arial"/>
              <a:cs typeface="Arial"/>
              <a:sym typeface="Arial"/>
            </a:endParaRPr>
          </a:p>
        </p:txBody>
      </p:sp>
      <p:sp>
        <p:nvSpPr>
          <p:cNvPr id="509" name="Google Shape;509;p44"/>
          <p:cNvSpPr txBox="1"/>
          <p:nvPr/>
        </p:nvSpPr>
        <p:spPr>
          <a:xfrm>
            <a:off x="5578475" y="4297362"/>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Gateway</a:t>
            </a:r>
            <a:endParaRPr b="0" i="0" sz="1400" u="none" cap="none" strike="noStrike">
              <a:solidFill>
                <a:srgbClr val="000000"/>
              </a:solidFill>
              <a:latin typeface="Arial"/>
              <a:ea typeface="Arial"/>
              <a:cs typeface="Arial"/>
              <a:sym typeface="Arial"/>
            </a:endParaRPr>
          </a:p>
        </p:txBody>
      </p:sp>
      <p:sp>
        <p:nvSpPr>
          <p:cNvPr id="510" name="Google Shape;510;p44"/>
          <p:cNvSpPr txBox="1"/>
          <p:nvPr/>
        </p:nvSpPr>
        <p:spPr>
          <a:xfrm>
            <a:off x="5578475" y="5211762"/>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Device</a:t>
            </a:r>
            <a:endParaRPr b="0" i="0" sz="1400" u="none" cap="none" strike="noStrike">
              <a:solidFill>
                <a:srgbClr val="000000"/>
              </a:solidFill>
              <a:latin typeface="Arial"/>
              <a:ea typeface="Arial"/>
              <a:cs typeface="Arial"/>
              <a:sym typeface="Arial"/>
            </a:endParaRPr>
          </a:p>
        </p:txBody>
      </p:sp>
      <p:sp>
        <p:nvSpPr>
          <p:cNvPr id="511" name="Google Shape;511;p44"/>
          <p:cNvSpPr txBox="1"/>
          <p:nvPr/>
        </p:nvSpPr>
        <p:spPr>
          <a:xfrm>
            <a:off x="7772400" y="1189037"/>
            <a:ext cx="1189037" cy="639762"/>
          </a:xfrm>
          <a:prstGeom prst="rect">
            <a:avLst/>
          </a:prstGeom>
          <a:solidFill>
            <a:srgbClr val="579D1C"/>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App</a:t>
            </a:r>
            <a:endParaRPr b="0" i="0" sz="1400" u="none" cap="none" strike="noStrike">
              <a:solidFill>
                <a:srgbClr val="000000"/>
              </a:solidFill>
              <a:latin typeface="Arial"/>
              <a:ea typeface="Arial"/>
              <a:cs typeface="Arial"/>
              <a:sym typeface="Arial"/>
            </a:endParaRPr>
          </a:p>
        </p:txBody>
      </p:sp>
      <p:cxnSp>
        <p:nvCxnSpPr>
          <p:cNvPr id="512" name="Google Shape;512;p44"/>
          <p:cNvCxnSpPr/>
          <p:nvPr/>
        </p:nvCxnSpPr>
        <p:spPr>
          <a:xfrm>
            <a:off x="6400800" y="4937125"/>
            <a:ext cx="1587" cy="365125"/>
          </a:xfrm>
          <a:prstGeom prst="straightConnector1">
            <a:avLst/>
          </a:prstGeom>
          <a:noFill/>
          <a:ln cap="flat" cmpd="sng" w="9525">
            <a:solidFill>
              <a:srgbClr val="3465A4"/>
            </a:solidFill>
            <a:prstDash val="solid"/>
            <a:round/>
            <a:headEnd len="med" w="med" type="triangle"/>
            <a:tailEnd len="med" w="med" type="triangle"/>
          </a:ln>
        </p:spPr>
      </p:cxnSp>
      <p:cxnSp>
        <p:nvCxnSpPr>
          <p:cNvPr id="513" name="Google Shape;513;p44"/>
          <p:cNvCxnSpPr/>
          <p:nvPr/>
        </p:nvCxnSpPr>
        <p:spPr>
          <a:xfrm>
            <a:off x="6308725" y="4022725"/>
            <a:ext cx="1587" cy="365125"/>
          </a:xfrm>
          <a:prstGeom prst="straightConnector1">
            <a:avLst/>
          </a:prstGeom>
          <a:noFill/>
          <a:ln cap="flat" cmpd="sng" w="9525">
            <a:solidFill>
              <a:srgbClr val="3465A4"/>
            </a:solidFill>
            <a:prstDash val="solid"/>
            <a:round/>
            <a:headEnd len="med" w="med" type="triangle"/>
            <a:tailEnd len="med" w="med" type="triangle"/>
          </a:ln>
        </p:spPr>
      </p:cxnSp>
      <p:cxnSp>
        <p:nvCxnSpPr>
          <p:cNvPr id="514" name="Google Shape;514;p44"/>
          <p:cNvCxnSpPr/>
          <p:nvPr/>
        </p:nvCxnSpPr>
        <p:spPr>
          <a:xfrm>
            <a:off x="8594725" y="1828800"/>
            <a:ext cx="1587" cy="365125"/>
          </a:xfrm>
          <a:prstGeom prst="straightConnector1">
            <a:avLst/>
          </a:prstGeom>
          <a:noFill/>
          <a:ln cap="flat" cmpd="sng" w="9525">
            <a:solidFill>
              <a:srgbClr val="3465A4"/>
            </a:solidFill>
            <a:prstDash val="solid"/>
            <a:round/>
            <a:headEnd len="med" w="med" type="triangle"/>
            <a:tailEnd len="med" w="med" type="triangle"/>
          </a:ln>
        </p:spPr>
      </p:cxnSp>
      <p:cxnSp>
        <p:nvCxnSpPr>
          <p:cNvPr id="515" name="Google Shape;515;p44"/>
          <p:cNvCxnSpPr/>
          <p:nvPr/>
        </p:nvCxnSpPr>
        <p:spPr>
          <a:xfrm>
            <a:off x="7589837" y="1646237"/>
            <a:ext cx="1587" cy="4754562"/>
          </a:xfrm>
          <a:prstGeom prst="straightConnector1">
            <a:avLst/>
          </a:prstGeom>
          <a:noFill/>
          <a:ln cap="flat" cmpd="sng" w="9525">
            <a:solidFill>
              <a:srgbClr val="000000"/>
            </a:solidFill>
            <a:prstDash val="solid"/>
            <a:round/>
            <a:headEnd len="sm" w="sm" type="none"/>
            <a:tailEnd len="sm" w="sm" type="none"/>
          </a:ln>
        </p:spPr>
      </p:cxnSp>
      <p:sp>
        <p:nvSpPr>
          <p:cNvPr id="516" name="Google Shape;516;p44"/>
          <p:cNvSpPr txBox="1"/>
          <p:nvPr/>
        </p:nvSpPr>
        <p:spPr>
          <a:xfrm>
            <a:off x="5851525" y="6218237"/>
            <a:ext cx="1096962" cy="365125"/>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Local</a:t>
            </a:r>
            <a:endParaRPr b="0" i="0" sz="1400" u="none" cap="none" strike="noStrike">
              <a:solidFill>
                <a:srgbClr val="000000"/>
              </a:solidFill>
              <a:latin typeface="Arial"/>
              <a:ea typeface="Arial"/>
              <a:cs typeface="Arial"/>
              <a:sym typeface="Arial"/>
            </a:endParaRPr>
          </a:p>
        </p:txBody>
      </p:sp>
      <p:sp>
        <p:nvSpPr>
          <p:cNvPr id="517" name="Google Shape;517;p44"/>
          <p:cNvSpPr txBox="1"/>
          <p:nvPr/>
        </p:nvSpPr>
        <p:spPr>
          <a:xfrm>
            <a:off x="8047037" y="6035675"/>
            <a:ext cx="1006475" cy="365125"/>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cloud</a:t>
            </a:r>
            <a:endParaRPr b="0" i="0" sz="1400" u="none" cap="none" strike="noStrike">
              <a:solidFill>
                <a:srgbClr val="000000"/>
              </a:solidFill>
              <a:latin typeface="Arial"/>
              <a:ea typeface="Arial"/>
              <a:cs typeface="Arial"/>
              <a:sym typeface="Arial"/>
            </a:endParaRPr>
          </a:p>
        </p:txBody>
      </p:sp>
      <p:cxnSp>
        <p:nvCxnSpPr>
          <p:cNvPr id="518" name="Google Shape;518;p44"/>
          <p:cNvCxnSpPr/>
          <p:nvPr/>
        </p:nvCxnSpPr>
        <p:spPr>
          <a:xfrm>
            <a:off x="8594725" y="2743200"/>
            <a:ext cx="1587" cy="365125"/>
          </a:xfrm>
          <a:prstGeom prst="straightConnector1">
            <a:avLst/>
          </a:prstGeom>
          <a:noFill/>
          <a:ln cap="flat" cmpd="sng" w="9525">
            <a:solidFill>
              <a:srgbClr val="3465A4"/>
            </a:solidFill>
            <a:prstDash val="solid"/>
            <a:round/>
            <a:headEnd len="med" w="med" type="triangle"/>
            <a:tailEnd len="med" w="med" type="triangle"/>
          </a:ln>
        </p:spPr>
      </p:cxnSp>
      <p:cxnSp>
        <p:nvCxnSpPr>
          <p:cNvPr id="519" name="Google Shape;519;p44"/>
          <p:cNvCxnSpPr/>
          <p:nvPr/>
        </p:nvCxnSpPr>
        <p:spPr>
          <a:xfrm>
            <a:off x="6492875" y="2103437"/>
            <a:ext cx="1371600" cy="274637"/>
          </a:xfrm>
          <a:prstGeom prst="straightConnector1">
            <a:avLst/>
          </a:prstGeom>
          <a:noFill/>
          <a:ln cap="flat" cmpd="sng" w="9525">
            <a:solidFill>
              <a:srgbClr val="3465A4"/>
            </a:solidFill>
            <a:prstDash val="solid"/>
            <a:round/>
            <a:headEnd len="med" w="med" type="triangle"/>
            <a:tailEnd len="med" w="med" type="triangle"/>
          </a:ln>
        </p:spPr>
      </p:cxnSp>
      <p:sp>
        <p:nvSpPr>
          <p:cNvPr id="520" name="Google Shape;520;p44"/>
          <p:cNvSpPr txBox="1"/>
          <p:nvPr/>
        </p:nvSpPr>
        <p:spPr>
          <a:xfrm>
            <a:off x="7680325" y="4389437"/>
            <a:ext cx="1828800" cy="549275"/>
          </a:xfrm>
          <a:prstGeom prst="rect">
            <a:avLst/>
          </a:prstGeom>
          <a:solidFill>
            <a:srgbClr val="579D1C"/>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Analytic </a:t>
            </a:r>
            <a:endParaRPr b="0" i="0" sz="1400" u="none" cap="none"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services</a:t>
            </a:r>
            <a:endParaRPr b="0" i="0" sz="1400" u="none" cap="none" strike="noStrike">
              <a:solidFill>
                <a:srgbClr val="000000"/>
              </a:solidFill>
              <a:latin typeface="Arial"/>
              <a:ea typeface="Arial"/>
              <a:cs typeface="Arial"/>
              <a:sym typeface="Arial"/>
            </a:endParaRPr>
          </a:p>
        </p:txBody>
      </p:sp>
      <p:cxnSp>
        <p:nvCxnSpPr>
          <p:cNvPr id="521" name="Google Shape;521;p44"/>
          <p:cNvCxnSpPr/>
          <p:nvPr/>
        </p:nvCxnSpPr>
        <p:spPr>
          <a:xfrm>
            <a:off x="9418637" y="2743200"/>
            <a:ext cx="1587" cy="1646237"/>
          </a:xfrm>
          <a:prstGeom prst="straightConnector1">
            <a:avLst/>
          </a:prstGeom>
          <a:noFill/>
          <a:ln cap="flat" cmpd="sng" w="9525">
            <a:solidFill>
              <a:srgbClr val="3465A4"/>
            </a:solidFill>
            <a:prstDash val="solid"/>
            <a:round/>
            <a:headEnd len="med" w="med" type="triangle"/>
            <a:tailEnd len="med" w="med" type="triangle"/>
          </a:ln>
        </p:spPr>
      </p:cxnSp>
      <p:sp>
        <p:nvSpPr>
          <p:cNvPr id="522" name="Google Shape;522;p44"/>
          <p:cNvSpPr txBox="1"/>
          <p:nvPr/>
        </p:nvSpPr>
        <p:spPr>
          <a:xfrm>
            <a:off x="5211762" y="3382962"/>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Controller</a:t>
            </a:r>
            <a:endParaRPr b="0" i="0" sz="1400" u="none" cap="none" strike="noStrike">
              <a:solidFill>
                <a:srgbClr val="000000"/>
              </a:solidFill>
              <a:latin typeface="Arial"/>
              <a:ea typeface="Arial"/>
              <a:cs typeface="Arial"/>
              <a:sym typeface="Arial"/>
            </a:endParaRPr>
          </a:p>
        </p:txBody>
      </p:sp>
      <p:sp>
        <p:nvSpPr>
          <p:cNvPr id="523" name="Google Shape;523;p44"/>
          <p:cNvSpPr txBox="1"/>
          <p:nvPr/>
        </p:nvSpPr>
        <p:spPr>
          <a:xfrm>
            <a:off x="5211762" y="4206875"/>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Gateway</a:t>
            </a:r>
            <a:endParaRPr b="0" i="0" sz="1400" u="none" cap="none" strike="noStrike">
              <a:solidFill>
                <a:srgbClr val="000000"/>
              </a:solidFill>
              <a:latin typeface="Arial"/>
              <a:ea typeface="Arial"/>
              <a:cs typeface="Arial"/>
              <a:sym typeface="Arial"/>
            </a:endParaRPr>
          </a:p>
        </p:txBody>
      </p:sp>
      <p:sp>
        <p:nvSpPr>
          <p:cNvPr id="524" name="Google Shape;524;p44"/>
          <p:cNvSpPr txBox="1"/>
          <p:nvPr/>
        </p:nvSpPr>
        <p:spPr>
          <a:xfrm>
            <a:off x="5211762" y="5121275"/>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Device</a:t>
            </a:r>
            <a:endParaRPr b="0" i="0" sz="1400" u="none" cap="none" strike="noStrike">
              <a:solidFill>
                <a:srgbClr val="000000"/>
              </a:solidFill>
              <a:latin typeface="Arial"/>
              <a:ea typeface="Arial"/>
              <a:cs typeface="Arial"/>
              <a:sym typeface="Arial"/>
            </a:endParaRPr>
          </a:p>
        </p:txBody>
      </p:sp>
      <p:cxnSp>
        <p:nvCxnSpPr>
          <p:cNvPr id="525" name="Google Shape;525;p44"/>
          <p:cNvCxnSpPr/>
          <p:nvPr/>
        </p:nvCxnSpPr>
        <p:spPr>
          <a:xfrm>
            <a:off x="6035675" y="4846637"/>
            <a:ext cx="1587" cy="365125"/>
          </a:xfrm>
          <a:prstGeom prst="straightConnector1">
            <a:avLst/>
          </a:prstGeom>
          <a:noFill/>
          <a:ln cap="flat" cmpd="sng" w="9525">
            <a:solidFill>
              <a:srgbClr val="3465A4"/>
            </a:solidFill>
            <a:prstDash val="solid"/>
            <a:round/>
            <a:headEnd len="med" w="med" type="triangle"/>
            <a:tailEnd len="med" w="med" type="triangle"/>
          </a:ln>
        </p:spPr>
      </p:cxnSp>
      <p:cxnSp>
        <p:nvCxnSpPr>
          <p:cNvPr id="526" name="Google Shape;526;p44"/>
          <p:cNvCxnSpPr/>
          <p:nvPr/>
        </p:nvCxnSpPr>
        <p:spPr>
          <a:xfrm>
            <a:off x="5943600" y="3932237"/>
            <a:ext cx="1587" cy="365125"/>
          </a:xfrm>
          <a:prstGeom prst="straightConnector1">
            <a:avLst/>
          </a:prstGeom>
          <a:noFill/>
          <a:ln cap="flat" cmpd="sng" w="9525">
            <a:solidFill>
              <a:srgbClr val="3465A4"/>
            </a:solidFill>
            <a:prstDash val="solid"/>
            <a:round/>
            <a:headEnd len="med" w="med" type="triangle"/>
            <a:tailEnd len="med" w="med" type="triangle"/>
          </a:ln>
        </p:spPr>
      </p:cxnSp>
      <p:sp>
        <p:nvSpPr>
          <p:cNvPr id="527" name="Google Shape;527;p44"/>
          <p:cNvSpPr txBox="1"/>
          <p:nvPr/>
        </p:nvSpPr>
        <p:spPr>
          <a:xfrm>
            <a:off x="4664075" y="3292475"/>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Controller</a:t>
            </a:r>
            <a:endParaRPr b="0" i="0" sz="1400" u="none" cap="none" strike="noStrike">
              <a:solidFill>
                <a:srgbClr val="000000"/>
              </a:solidFill>
              <a:latin typeface="Arial"/>
              <a:ea typeface="Arial"/>
              <a:cs typeface="Arial"/>
              <a:sym typeface="Arial"/>
            </a:endParaRPr>
          </a:p>
        </p:txBody>
      </p:sp>
      <p:sp>
        <p:nvSpPr>
          <p:cNvPr id="528" name="Google Shape;528;p44"/>
          <p:cNvSpPr txBox="1"/>
          <p:nvPr/>
        </p:nvSpPr>
        <p:spPr>
          <a:xfrm>
            <a:off x="4664075" y="4114800"/>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Gateway</a:t>
            </a:r>
            <a:endParaRPr b="0" i="0" sz="1400" u="none" cap="none" strike="noStrike">
              <a:solidFill>
                <a:srgbClr val="000000"/>
              </a:solidFill>
              <a:latin typeface="Arial"/>
              <a:ea typeface="Arial"/>
              <a:cs typeface="Arial"/>
              <a:sym typeface="Arial"/>
            </a:endParaRPr>
          </a:p>
        </p:txBody>
      </p:sp>
      <p:sp>
        <p:nvSpPr>
          <p:cNvPr id="529" name="Google Shape;529;p44"/>
          <p:cNvSpPr txBox="1"/>
          <p:nvPr/>
        </p:nvSpPr>
        <p:spPr>
          <a:xfrm>
            <a:off x="4664075" y="5029200"/>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Device</a:t>
            </a:r>
            <a:endParaRPr b="0" i="0" sz="1400" u="none" cap="none" strike="noStrike">
              <a:solidFill>
                <a:srgbClr val="000000"/>
              </a:solidFill>
              <a:latin typeface="Arial"/>
              <a:ea typeface="Arial"/>
              <a:cs typeface="Arial"/>
              <a:sym typeface="Arial"/>
            </a:endParaRPr>
          </a:p>
        </p:txBody>
      </p:sp>
      <p:cxnSp>
        <p:nvCxnSpPr>
          <p:cNvPr id="530" name="Google Shape;530;p44"/>
          <p:cNvCxnSpPr/>
          <p:nvPr/>
        </p:nvCxnSpPr>
        <p:spPr>
          <a:xfrm>
            <a:off x="5486400" y="4754562"/>
            <a:ext cx="1587" cy="365125"/>
          </a:xfrm>
          <a:prstGeom prst="straightConnector1">
            <a:avLst/>
          </a:prstGeom>
          <a:noFill/>
          <a:ln cap="flat" cmpd="sng" w="9525">
            <a:solidFill>
              <a:srgbClr val="3465A4"/>
            </a:solidFill>
            <a:prstDash val="solid"/>
            <a:round/>
            <a:headEnd len="med" w="med" type="triangle"/>
            <a:tailEnd len="med" w="med" type="triangle"/>
          </a:ln>
        </p:spPr>
      </p:cxnSp>
      <p:cxnSp>
        <p:nvCxnSpPr>
          <p:cNvPr id="531" name="Google Shape;531;p44"/>
          <p:cNvCxnSpPr/>
          <p:nvPr/>
        </p:nvCxnSpPr>
        <p:spPr>
          <a:xfrm>
            <a:off x="5394325" y="3840162"/>
            <a:ext cx="1587" cy="365125"/>
          </a:xfrm>
          <a:prstGeom prst="straightConnector1">
            <a:avLst/>
          </a:prstGeom>
          <a:noFill/>
          <a:ln cap="flat" cmpd="sng" w="9525">
            <a:solidFill>
              <a:srgbClr val="3465A4"/>
            </a:solidFill>
            <a:prstDash val="solid"/>
            <a:round/>
            <a:headEnd len="med" w="med" type="triangle"/>
            <a:tailEnd len="med" w="med" type="triangle"/>
          </a:ln>
        </p:spPr>
      </p:cxnSp>
      <p:sp>
        <p:nvSpPr>
          <p:cNvPr id="532" name="Google Shape;532;p44"/>
          <p:cNvSpPr txBox="1"/>
          <p:nvPr/>
        </p:nvSpPr>
        <p:spPr>
          <a:xfrm>
            <a:off x="4846637" y="1736725"/>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Observer node</a:t>
            </a:r>
            <a:endParaRPr b="0" i="0" sz="1400" u="none" cap="none" strike="noStrike">
              <a:solidFill>
                <a:srgbClr val="000000"/>
              </a:solidFill>
              <a:latin typeface="Arial"/>
              <a:ea typeface="Arial"/>
              <a:cs typeface="Arial"/>
              <a:sym typeface="Arial"/>
            </a:endParaRPr>
          </a:p>
        </p:txBody>
      </p:sp>
      <p:cxnSp>
        <p:nvCxnSpPr>
          <p:cNvPr id="533" name="Google Shape;533;p44"/>
          <p:cNvCxnSpPr/>
          <p:nvPr/>
        </p:nvCxnSpPr>
        <p:spPr>
          <a:xfrm flipH="1" rot="10800000">
            <a:off x="6992937" y="2559050"/>
            <a:ext cx="962025" cy="1171575"/>
          </a:xfrm>
          <a:prstGeom prst="straightConnector1">
            <a:avLst/>
          </a:prstGeom>
          <a:noFill/>
          <a:ln cap="flat" cmpd="sng" w="9525">
            <a:solidFill>
              <a:srgbClr val="3465A4"/>
            </a:solidFill>
            <a:prstDash val="solid"/>
            <a:round/>
            <a:headEnd len="med" w="med" type="triangle"/>
            <a:tailEnd len="med" w="med" type="triangle"/>
          </a:ln>
        </p:spPr>
      </p:cxnSp>
      <p:cxnSp>
        <p:nvCxnSpPr>
          <p:cNvPr id="534" name="Google Shape;534;p44"/>
          <p:cNvCxnSpPr/>
          <p:nvPr/>
        </p:nvCxnSpPr>
        <p:spPr>
          <a:xfrm flipH="1">
            <a:off x="8585200" y="3749675"/>
            <a:ext cx="20637" cy="639762"/>
          </a:xfrm>
          <a:prstGeom prst="straightConnector1">
            <a:avLst/>
          </a:prstGeom>
          <a:noFill/>
          <a:ln cap="flat" cmpd="sng" w="9525">
            <a:solidFill>
              <a:srgbClr val="3465A4"/>
            </a:solidFill>
            <a:prstDash val="solid"/>
            <a:round/>
            <a:headEnd len="med" w="med" type="triangle"/>
            <a:tailEnd len="med" w="med" type="triangle"/>
          </a:ln>
        </p:spPr>
      </p:cxnSp>
      <p:sp>
        <p:nvSpPr>
          <p:cNvPr id="535" name="Google Shape;535;p44"/>
          <p:cNvSpPr txBox="1"/>
          <p:nvPr/>
        </p:nvSpPr>
        <p:spPr>
          <a:xfrm>
            <a:off x="8047037" y="5303837"/>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Observer node</a:t>
            </a:r>
            <a:endParaRPr b="0" i="0" sz="1400" u="none" cap="none" strike="noStrike">
              <a:solidFill>
                <a:srgbClr val="000000"/>
              </a:solidFill>
              <a:latin typeface="Arial"/>
              <a:ea typeface="Arial"/>
              <a:cs typeface="Arial"/>
              <a:sym typeface="Arial"/>
            </a:endParaRPr>
          </a:p>
        </p:txBody>
      </p:sp>
      <p:cxnSp>
        <p:nvCxnSpPr>
          <p:cNvPr id="536" name="Google Shape;536;p44"/>
          <p:cNvCxnSpPr/>
          <p:nvPr/>
        </p:nvCxnSpPr>
        <p:spPr>
          <a:xfrm>
            <a:off x="9509125" y="2743200"/>
            <a:ext cx="182700" cy="2651100"/>
          </a:xfrm>
          <a:prstGeom prst="straightConnector1">
            <a:avLst/>
          </a:prstGeom>
          <a:noFill/>
          <a:ln cap="flat" cmpd="sng" w="9525">
            <a:solidFill>
              <a:srgbClr val="3465A4"/>
            </a:solidFill>
            <a:prstDash val="solid"/>
            <a:round/>
            <a:headEnd len="med" w="med" type="triangle"/>
            <a:tailEnd len="med" w="med" type="triangle"/>
          </a:ln>
        </p:spPr>
      </p:cxnSp>
      <p:cxnSp>
        <p:nvCxnSpPr>
          <p:cNvPr id="537" name="Google Shape;537;p44"/>
          <p:cNvCxnSpPr/>
          <p:nvPr/>
        </p:nvCxnSpPr>
        <p:spPr>
          <a:xfrm flipH="1">
            <a:off x="7845425" y="1736725"/>
            <a:ext cx="20637" cy="2651125"/>
          </a:xfrm>
          <a:prstGeom prst="straightConnector1">
            <a:avLst/>
          </a:prstGeom>
          <a:noFill/>
          <a:ln cap="flat" cmpd="sng" w="9525">
            <a:solidFill>
              <a:srgbClr val="3465A4"/>
            </a:solidFill>
            <a:prstDash val="solid"/>
            <a:round/>
            <a:headEnd len="med" w="med" type="triangl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2" name="Shape 542"/>
        <p:cNvGrpSpPr/>
        <p:nvPr/>
      </p:nvGrpSpPr>
      <p:grpSpPr>
        <a:xfrm>
          <a:off x="0" y="0"/>
          <a:ext cx="0" cy="0"/>
          <a:chOff x="0" y="0"/>
          <a:chExt cx="0" cy="0"/>
        </a:xfrm>
      </p:grpSpPr>
      <p:sp>
        <p:nvSpPr>
          <p:cNvPr id="543" name="Google Shape;543;p45"/>
          <p:cNvSpPr txBox="1"/>
          <p:nvPr>
            <p:ph type="title"/>
          </p:nvPr>
        </p:nvSpPr>
        <p:spPr>
          <a:xfrm>
            <a:off x="503225" y="301625"/>
            <a:ext cx="9066300" cy="978000"/>
          </a:xfrm>
          <a:prstGeom prst="rect">
            <a:avLst/>
          </a:prstGeom>
          <a:noFill/>
          <a:ln>
            <a:noFill/>
          </a:ln>
        </p:spPr>
        <p:txBody>
          <a:bodyPr anchorCtr="0" anchor="ctr" bIns="0" lIns="0" spcFirstLastPara="1" rIns="0" wrap="square" tIns="3600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IOT </a:t>
            </a:r>
            <a:r>
              <a:rPr lang="en-US"/>
              <a:t>Big Data Architecture</a:t>
            </a:r>
            <a:endParaRPr/>
          </a:p>
        </p:txBody>
      </p:sp>
      <p:sp>
        <p:nvSpPr>
          <p:cNvPr id="544" name="Google Shape;544;p45"/>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339725" lvl="0" marL="342900" marR="0" rtl="0" algn="l">
              <a:lnSpc>
                <a:spcPct val="93000"/>
              </a:lnSpc>
              <a:spcBef>
                <a:spcPts val="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Multiple devices/nodes</a:t>
            </a:r>
            <a:endParaRPr sz="2000"/>
          </a:p>
          <a:p>
            <a:pPr indent="-339725"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Sensing or actuation or observing</a:t>
            </a:r>
            <a:endParaRPr sz="2000"/>
          </a:p>
          <a:p>
            <a:pPr indent="-339725" lvl="0" marL="342900" marR="0" rtl="0" algn="l">
              <a:lnSpc>
                <a:spcPct val="93000"/>
              </a:lnSpc>
              <a:spcBef>
                <a:spcPts val="1400"/>
              </a:spcBef>
              <a:spcAft>
                <a:spcPts val="0"/>
              </a:spcAft>
              <a:buClr>
                <a:srgbClr val="DD4814"/>
              </a:buClr>
              <a:buSzPts val="3200"/>
              <a:buFont typeface="Arial"/>
              <a:buNone/>
            </a:pPr>
            <a:r>
              <a:rPr b="0" i="0" lang="en-US" sz="2000" u="none">
                <a:solidFill>
                  <a:srgbClr val="DD4814"/>
                </a:solidFill>
                <a:latin typeface="Arial"/>
                <a:ea typeface="Arial"/>
                <a:cs typeface="Arial"/>
                <a:sym typeface="Arial"/>
              </a:rPr>
              <a:t>One coordinator node</a:t>
            </a:r>
            <a:endParaRPr sz="2000"/>
          </a:p>
          <a:p>
            <a:pPr indent="-339725"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Remote/cloud datastore</a:t>
            </a:r>
            <a:endParaRPr sz="2000"/>
          </a:p>
          <a:p>
            <a:pPr indent="-339725" lvl="0" marL="342900" marR="0" rtl="0" algn="l">
              <a:lnSpc>
                <a:spcPct val="93000"/>
              </a:lnSpc>
              <a:spcBef>
                <a:spcPts val="1400"/>
              </a:spcBef>
              <a:spcAft>
                <a:spcPts val="0"/>
              </a:spcAft>
              <a:buClr>
                <a:srgbClr val="DD4814"/>
              </a:buClr>
              <a:buSzPts val="3200"/>
              <a:buFont typeface="Arial"/>
              <a:buNone/>
            </a:pPr>
            <a:r>
              <a:rPr b="0" i="0" lang="en-US" sz="2000" u="none">
                <a:solidFill>
                  <a:srgbClr val="DD4814"/>
                </a:solidFill>
                <a:latin typeface="Arial"/>
                <a:ea typeface="Arial"/>
                <a:cs typeface="Arial"/>
                <a:sym typeface="Arial"/>
              </a:rPr>
              <a:t>Cloud analysis</a:t>
            </a:r>
            <a:endParaRPr sz="2000"/>
          </a:p>
          <a:p>
            <a:pPr indent="-339725"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Control via Rest </a:t>
            </a:r>
            <a:endParaRPr sz="2000"/>
          </a:p>
          <a:p>
            <a:pPr indent="-339725"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Central/cloud rest services for </a:t>
            </a:r>
            <a:endParaRPr sz="2000"/>
          </a:p>
          <a:p>
            <a:pPr indent="-282575" lvl="1" marL="742950" marR="0" rtl="0" algn="l">
              <a:lnSpc>
                <a:spcPct val="93000"/>
              </a:lnSpc>
              <a:spcBef>
                <a:spcPts val="1400"/>
              </a:spcBef>
              <a:spcAft>
                <a:spcPts val="0"/>
              </a:spcAft>
              <a:buClr>
                <a:srgbClr val="000080"/>
              </a:buClr>
              <a:buSzPts val="2800"/>
              <a:buFont typeface="Arial"/>
              <a:buNone/>
            </a:pPr>
            <a:r>
              <a:rPr b="0" i="0" lang="en-US" sz="2000" u="none" cap="none" strike="noStrike">
                <a:solidFill>
                  <a:srgbClr val="000080"/>
                </a:solidFill>
                <a:latin typeface="Arial"/>
                <a:ea typeface="Arial"/>
                <a:cs typeface="Arial"/>
                <a:sym typeface="Arial"/>
              </a:rPr>
              <a:t>Monitoring</a:t>
            </a:r>
            <a:endParaRPr sz="2000"/>
          </a:p>
          <a:p>
            <a:pPr indent="-282575" lvl="1" marL="742950" marR="0" rtl="0" algn="l">
              <a:lnSpc>
                <a:spcPct val="93000"/>
              </a:lnSpc>
              <a:spcBef>
                <a:spcPts val="1100"/>
              </a:spcBef>
              <a:spcAft>
                <a:spcPts val="0"/>
              </a:spcAft>
              <a:buClr>
                <a:srgbClr val="000080"/>
              </a:buClr>
              <a:buSzPts val="2800"/>
              <a:buFont typeface="Arial"/>
              <a:buNone/>
            </a:pPr>
            <a:r>
              <a:rPr b="0" i="0" lang="en-US" sz="2000" u="none" cap="none" strike="noStrike">
                <a:solidFill>
                  <a:srgbClr val="000080"/>
                </a:solidFill>
                <a:latin typeface="Arial"/>
                <a:ea typeface="Arial"/>
                <a:cs typeface="Arial"/>
                <a:sym typeface="Arial"/>
              </a:rPr>
              <a:t>Control</a:t>
            </a:r>
            <a:endParaRPr sz="2000"/>
          </a:p>
          <a:p>
            <a:pPr indent="-282575" lvl="1" marL="742950" marR="0" rtl="0" algn="l">
              <a:lnSpc>
                <a:spcPct val="93000"/>
              </a:lnSpc>
              <a:spcBef>
                <a:spcPts val="1100"/>
              </a:spcBef>
              <a:spcAft>
                <a:spcPts val="0"/>
              </a:spcAft>
              <a:buClr>
                <a:srgbClr val="DD4814"/>
              </a:buClr>
              <a:buSzPts val="2800"/>
              <a:buFont typeface="Arial"/>
              <a:buNone/>
            </a:pPr>
            <a:r>
              <a:rPr b="0" i="0" lang="en-US" sz="2000" u="none" cap="none" strike="noStrike">
                <a:solidFill>
                  <a:srgbClr val="DD4814"/>
                </a:solidFill>
                <a:latin typeface="Arial"/>
                <a:ea typeface="Arial"/>
                <a:cs typeface="Arial"/>
                <a:sym typeface="Arial"/>
              </a:rPr>
              <a:t>Big data analytics</a:t>
            </a:r>
            <a:endParaRPr sz="2000"/>
          </a:p>
          <a:p>
            <a:pPr indent="-282575" lvl="1" marL="742950" marR="0" rtl="0" algn="l">
              <a:lnSpc>
                <a:spcPct val="93000"/>
              </a:lnSpc>
              <a:spcBef>
                <a:spcPts val="1100"/>
              </a:spcBef>
              <a:spcAft>
                <a:spcPts val="0"/>
              </a:spcAft>
              <a:buClr>
                <a:srgbClr val="000080"/>
              </a:buClr>
              <a:buSzPts val="2800"/>
              <a:buFont typeface="Arial"/>
              <a:buNone/>
            </a:pPr>
            <a:r>
              <a:t/>
            </a:r>
            <a:endParaRPr b="0" i="0" sz="2000" u="none" cap="none" strike="noStrike">
              <a:solidFill>
                <a:srgbClr val="DD4814"/>
              </a:solidFill>
              <a:latin typeface="Arial"/>
              <a:ea typeface="Arial"/>
              <a:cs typeface="Arial"/>
              <a:sym typeface="Arial"/>
            </a:endParaRPr>
          </a:p>
          <a:p>
            <a:pPr indent="-282575" lvl="1" marL="742950" marR="0" rtl="0" algn="l">
              <a:lnSpc>
                <a:spcPct val="93000"/>
              </a:lnSpc>
              <a:spcBef>
                <a:spcPts val="1100"/>
              </a:spcBef>
              <a:spcAft>
                <a:spcPts val="0"/>
              </a:spcAft>
              <a:buClr>
                <a:srgbClr val="0000FF"/>
              </a:buClr>
              <a:buSzPts val="2800"/>
              <a:buFont typeface="Arial"/>
              <a:buNone/>
            </a:pPr>
            <a:r>
              <a:rPr b="0" i="0" lang="en-US" sz="2000" u="none" cap="none" strike="noStrike">
                <a:solidFill>
                  <a:srgbClr val="0000FF"/>
                </a:solidFill>
                <a:latin typeface="Arial"/>
                <a:ea typeface="Arial"/>
                <a:cs typeface="Arial"/>
                <a:sym typeface="Arial"/>
              </a:rPr>
              <a:t>Example: Forest Fire Detection</a:t>
            </a:r>
            <a:endParaRPr sz="2000"/>
          </a:p>
        </p:txBody>
      </p:sp>
      <p:sp>
        <p:nvSpPr>
          <p:cNvPr id="545" name="Google Shape;545;p45"/>
          <p:cNvSpPr txBox="1"/>
          <p:nvPr/>
        </p:nvSpPr>
        <p:spPr>
          <a:xfrm>
            <a:off x="7315200" y="2193925"/>
            <a:ext cx="1711325" cy="549275"/>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REST/API</a:t>
            </a:r>
            <a:endParaRPr b="0" i="0" sz="1400" u="none" cap="none"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services</a:t>
            </a:r>
            <a:endParaRPr b="0" i="0" sz="1400" u="none" cap="none" strike="noStrike">
              <a:solidFill>
                <a:srgbClr val="000000"/>
              </a:solidFill>
              <a:latin typeface="Arial"/>
              <a:ea typeface="Arial"/>
              <a:cs typeface="Arial"/>
              <a:sym typeface="Arial"/>
            </a:endParaRPr>
          </a:p>
        </p:txBody>
      </p:sp>
      <p:sp>
        <p:nvSpPr>
          <p:cNvPr id="546" name="Google Shape;546;p45"/>
          <p:cNvSpPr/>
          <p:nvPr/>
        </p:nvSpPr>
        <p:spPr>
          <a:xfrm>
            <a:off x="7497762" y="3200400"/>
            <a:ext cx="1006475" cy="457200"/>
          </a:xfrm>
          <a:prstGeom prst="can">
            <a:avLst>
              <a:gd fmla="val 5400" name="adj"/>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Database</a:t>
            </a:r>
            <a:endParaRPr b="0" i="0" sz="1400" u="none" cap="none" strike="noStrike">
              <a:solidFill>
                <a:srgbClr val="000000"/>
              </a:solidFill>
              <a:latin typeface="Arial"/>
              <a:ea typeface="Arial"/>
              <a:cs typeface="Arial"/>
              <a:sym typeface="Arial"/>
            </a:endParaRPr>
          </a:p>
        </p:txBody>
      </p:sp>
      <p:sp>
        <p:nvSpPr>
          <p:cNvPr id="547" name="Google Shape;547;p45"/>
          <p:cNvSpPr txBox="1"/>
          <p:nvPr/>
        </p:nvSpPr>
        <p:spPr>
          <a:xfrm>
            <a:off x="5394325" y="2560637"/>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Controller/</a:t>
            </a:r>
            <a:endParaRPr b="0" i="0" sz="1400" u="none" cap="none"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coordinator</a:t>
            </a:r>
            <a:endParaRPr b="0" i="0" sz="1400" u="none" cap="none" strike="noStrike">
              <a:solidFill>
                <a:srgbClr val="000000"/>
              </a:solidFill>
              <a:latin typeface="Arial"/>
              <a:ea typeface="Arial"/>
              <a:cs typeface="Arial"/>
              <a:sym typeface="Arial"/>
            </a:endParaRPr>
          </a:p>
        </p:txBody>
      </p:sp>
      <p:sp>
        <p:nvSpPr>
          <p:cNvPr id="548" name="Google Shape;548;p45"/>
          <p:cNvSpPr txBox="1"/>
          <p:nvPr/>
        </p:nvSpPr>
        <p:spPr>
          <a:xfrm>
            <a:off x="5029200" y="4297362"/>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Gateway</a:t>
            </a:r>
            <a:endParaRPr b="0" i="0" sz="1400" u="none" cap="none" strike="noStrike">
              <a:solidFill>
                <a:srgbClr val="000000"/>
              </a:solidFill>
              <a:latin typeface="Arial"/>
              <a:ea typeface="Arial"/>
              <a:cs typeface="Arial"/>
              <a:sym typeface="Arial"/>
            </a:endParaRPr>
          </a:p>
        </p:txBody>
      </p:sp>
      <p:sp>
        <p:nvSpPr>
          <p:cNvPr id="549" name="Google Shape;549;p45"/>
          <p:cNvSpPr txBox="1"/>
          <p:nvPr/>
        </p:nvSpPr>
        <p:spPr>
          <a:xfrm>
            <a:off x="5029200" y="5211762"/>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Device</a:t>
            </a:r>
            <a:endParaRPr b="0" i="0" sz="1400" u="none" cap="none" strike="noStrike">
              <a:solidFill>
                <a:srgbClr val="000000"/>
              </a:solidFill>
              <a:latin typeface="Arial"/>
              <a:ea typeface="Arial"/>
              <a:cs typeface="Arial"/>
              <a:sym typeface="Arial"/>
            </a:endParaRPr>
          </a:p>
        </p:txBody>
      </p:sp>
      <p:sp>
        <p:nvSpPr>
          <p:cNvPr id="550" name="Google Shape;550;p45"/>
          <p:cNvSpPr txBox="1"/>
          <p:nvPr/>
        </p:nvSpPr>
        <p:spPr>
          <a:xfrm>
            <a:off x="7223125" y="1189037"/>
            <a:ext cx="1189037" cy="639762"/>
          </a:xfrm>
          <a:prstGeom prst="rect">
            <a:avLst/>
          </a:prstGeom>
          <a:solidFill>
            <a:srgbClr val="579D1C"/>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App</a:t>
            </a:r>
            <a:endParaRPr b="0" i="0" sz="1400" u="none" cap="none" strike="noStrike">
              <a:solidFill>
                <a:srgbClr val="000000"/>
              </a:solidFill>
              <a:latin typeface="Arial"/>
              <a:ea typeface="Arial"/>
              <a:cs typeface="Arial"/>
              <a:sym typeface="Arial"/>
            </a:endParaRPr>
          </a:p>
        </p:txBody>
      </p:sp>
      <p:cxnSp>
        <p:nvCxnSpPr>
          <p:cNvPr id="551" name="Google Shape;551;p45"/>
          <p:cNvCxnSpPr/>
          <p:nvPr/>
        </p:nvCxnSpPr>
        <p:spPr>
          <a:xfrm>
            <a:off x="5851525" y="4937125"/>
            <a:ext cx="1587" cy="365125"/>
          </a:xfrm>
          <a:prstGeom prst="straightConnector1">
            <a:avLst/>
          </a:prstGeom>
          <a:noFill/>
          <a:ln cap="flat" cmpd="sng" w="9525">
            <a:solidFill>
              <a:srgbClr val="3465A4"/>
            </a:solidFill>
            <a:prstDash val="solid"/>
            <a:round/>
            <a:headEnd len="med" w="med" type="triangle"/>
            <a:tailEnd len="med" w="med" type="triangle"/>
          </a:ln>
        </p:spPr>
      </p:cxnSp>
      <p:cxnSp>
        <p:nvCxnSpPr>
          <p:cNvPr id="552" name="Google Shape;552;p45"/>
          <p:cNvCxnSpPr/>
          <p:nvPr/>
        </p:nvCxnSpPr>
        <p:spPr>
          <a:xfrm>
            <a:off x="5761037" y="4022725"/>
            <a:ext cx="1587" cy="365125"/>
          </a:xfrm>
          <a:prstGeom prst="straightConnector1">
            <a:avLst/>
          </a:prstGeom>
          <a:noFill/>
          <a:ln cap="flat" cmpd="sng" w="9525">
            <a:solidFill>
              <a:srgbClr val="3465A4"/>
            </a:solidFill>
            <a:prstDash val="solid"/>
            <a:round/>
            <a:headEnd len="med" w="med" type="triangle"/>
            <a:tailEnd len="med" w="med" type="triangle"/>
          </a:ln>
        </p:spPr>
      </p:cxnSp>
      <p:cxnSp>
        <p:nvCxnSpPr>
          <p:cNvPr id="553" name="Google Shape;553;p45"/>
          <p:cNvCxnSpPr/>
          <p:nvPr/>
        </p:nvCxnSpPr>
        <p:spPr>
          <a:xfrm>
            <a:off x="8047037" y="1828800"/>
            <a:ext cx="1587" cy="365125"/>
          </a:xfrm>
          <a:prstGeom prst="straightConnector1">
            <a:avLst/>
          </a:prstGeom>
          <a:noFill/>
          <a:ln cap="flat" cmpd="sng" w="9525">
            <a:solidFill>
              <a:srgbClr val="3465A4"/>
            </a:solidFill>
            <a:prstDash val="solid"/>
            <a:round/>
            <a:headEnd len="med" w="med" type="triangle"/>
            <a:tailEnd len="med" w="med" type="triangle"/>
          </a:ln>
        </p:spPr>
      </p:cxnSp>
      <p:cxnSp>
        <p:nvCxnSpPr>
          <p:cNvPr id="554" name="Google Shape;554;p45"/>
          <p:cNvCxnSpPr/>
          <p:nvPr/>
        </p:nvCxnSpPr>
        <p:spPr>
          <a:xfrm>
            <a:off x="7040562" y="1646237"/>
            <a:ext cx="1587" cy="4754562"/>
          </a:xfrm>
          <a:prstGeom prst="straightConnector1">
            <a:avLst/>
          </a:prstGeom>
          <a:noFill/>
          <a:ln cap="flat" cmpd="sng" w="9525">
            <a:solidFill>
              <a:srgbClr val="000000"/>
            </a:solidFill>
            <a:prstDash val="solid"/>
            <a:round/>
            <a:headEnd len="sm" w="sm" type="none"/>
            <a:tailEnd len="sm" w="sm" type="none"/>
          </a:ln>
        </p:spPr>
      </p:cxnSp>
      <p:sp>
        <p:nvSpPr>
          <p:cNvPr id="555" name="Google Shape;555;p45"/>
          <p:cNvSpPr txBox="1"/>
          <p:nvPr/>
        </p:nvSpPr>
        <p:spPr>
          <a:xfrm>
            <a:off x="5303837" y="6218237"/>
            <a:ext cx="1096962" cy="365125"/>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Local</a:t>
            </a:r>
            <a:endParaRPr b="0" i="0" sz="1400" u="none" cap="none" strike="noStrike">
              <a:solidFill>
                <a:srgbClr val="000000"/>
              </a:solidFill>
              <a:latin typeface="Arial"/>
              <a:ea typeface="Arial"/>
              <a:cs typeface="Arial"/>
              <a:sym typeface="Arial"/>
            </a:endParaRPr>
          </a:p>
        </p:txBody>
      </p:sp>
      <p:sp>
        <p:nvSpPr>
          <p:cNvPr id="556" name="Google Shape;556;p45"/>
          <p:cNvSpPr txBox="1"/>
          <p:nvPr/>
        </p:nvSpPr>
        <p:spPr>
          <a:xfrm>
            <a:off x="7497762" y="6035675"/>
            <a:ext cx="1006475" cy="365125"/>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cloud</a:t>
            </a:r>
            <a:endParaRPr b="0" i="0" sz="1400" u="none" cap="none" strike="noStrike">
              <a:solidFill>
                <a:srgbClr val="000000"/>
              </a:solidFill>
              <a:latin typeface="Arial"/>
              <a:ea typeface="Arial"/>
              <a:cs typeface="Arial"/>
              <a:sym typeface="Arial"/>
            </a:endParaRPr>
          </a:p>
        </p:txBody>
      </p:sp>
      <p:cxnSp>
        <p:nvCxnSpPr>
          <p:cNvPr id="557" name="Google Shape;557;p45"/>
          <p:cNvCxnSpPr/>
          <p:nvPr/>
        </p:nvCxnSpPr>
        <p:spPr>
          <a:xfrm>
            <a:off x="8047037" y="2743200"/>
            <a:ext cx="1587" cy="365125"/>
          </a:xfrm>
          <a:prstGeom prst="straightConnector1">
            <a:avLst/>
          </a:prstGeom>
          <a:noFill/>
          <a:ln cap="flat" cmpd="sng" w="9525">
            <a:solidFill>
              <a:srgbClr val="3465A4"/>
            </a:solidFill>
            <a:prstDash val="solid"/>
            <a:round/>
            <a:headEnd len="med" w="med" type="triangle"/>
            <a:tailEnd len="med" w="med" type="triangle"/>
          </a:ln>
        </p:spPr>
      </p:cxnSp>
      <p:cxnSp>
        <p:nvCxnSpPr>
          <p:cNvPr id="558" name="Google Shape;558;p45"/>
          <p:cNvCxnSpPr/>
          <p:nvPr/>
        </p:nvCxnSpPr>
        <p:spPr>
          <a:xfrm>
            <a:off x="5943600" y="2103437"/>
            <a:ext cx="1371600" cy="274637"/>
          </a:xfrm>
          <a:prstGeom prst="straightConnector1">
            <a:avLst/>
          </a:prstGeom>
          <a:noFill/>
          <a:ln cap="flat" cmpd="sng" w="9525">
            <a:solidFill>
              <a:srgbClr val="3465A4"/>
            </a:solidFill>
            <a:prstDash val="solid"/>
            <a:round/>
            <a:headEnd len="med" w="med" type="triangle"/>
            <a:tailEnd len="med" w="med" type="triangle"/>
          </a:ln>
        </p:spPr>
      </p:cxnSp>
      <p:sp>
        <p:nvSpPr>
          <p:cNvPr id="559" name="Google Shape;559;p45"/>
          <p:cNvSpPr txBox="1"/>
          <p:nvPr/>
        </p:nvSpPr>
        <p:spPr>
          <a:xfrm>
            <a:off x="7132637" y="4389437"/>
            <a:ext cx="1828800" cy="549275"/>
          </a:xfrm>
          <a:prstGeom prst="rect">
            <a:avLst/>
          </a:prstGeom>
          <a:solidFill>
            <a:srgbClr val="579D1C"/>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Analytic </a:t>
            </a:r>
            <a:endParaRPr b="0" i="0" sz="1400" u="none" cap="none"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services</a:t>
            </a:r>
            <a:endParaRPr b="0" i="0" sz="1400" u="none" cap="none" strike="noStrike">
              <a:solidFill>
                <a:srgbClr val="000000"/>
              </a:solidFill>
              <a:latin typeface="Arial"/>
              <a:ea typeface="Arial"/>
              <a:cs typeface="Arial"/>
              <a:sym typeface="Arial"/>
            </a:endParaRPr>
          </a:p>
        </p:txBody>
      </p:sp>
      <p:cxnSp>
        <p:nvCxnSpPr>
          <p:cNvPr id="560" name="Google Shape;560;p45"/>
          <p:cNvCxnSpPr/>
          <p:nvPr/>
        </p:nvCxnSpPr>
        <p:spPr>
          <a:xfrm>
            <a:off x="8869362" y="2743200"/>
            <a:ext cx="1587" cy="1646237"/>
          </a:xfrm>
          <a:prstGeom prst="straightConnector1">
            <a:avLst/>
          </a:prstGeom>
          <a:noFill/>
          <a:ln cap="flat" cmpd="sng" w="9525">
            <a:solidFill>
              <a:srgbClr val="3465A4"/>
            </a:solidFill>
            <a:prstDash val="solid"/>
            <a:round/>
            <a:headEnd len="med" w="med" type="triangle"/>
            <a:tailEnd len="med" w="med" type="triangle"/>
          </a:ln>
        </p:spPr>
      </p:cxnSp>
      <p:sp>
        <p:nvSpPr>
          <p:cNvPr id="561" name="Google Shape;561;p45"/>
          <p:cNvSpPr txBox="1"/>
          <p:nvPr/>
        </p:nvSpPr>
        <p:spPr>
          <a:xfrm>
            <a:off x="4664075" y="3382962"/>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Controller</a:t>
            </a:r>
            <a:endParaRPr b="0" i="0" sz="1400" u="none" cap="none" strike="noStrike">
              <a:solidFill>
                <a:srgbClr val="000000"/>
              </a:solidFill>
              <a:latin typeface="Arial"/>
              <a:ea typeface="Arial"/>
              <a:cs typeface="Arial"/>
              <a:sym typeface="Arial"/>
            </a:endParaRPr>
          </a:p>
        </p:txBody>
      </p:sp>
      <p:sp>
        <p:nvSpPr>
          <p:cNvPr id="562" name="Google Shape;562;p45"/>
          <p:cNvSpPr txBox="1"/>
          <p:nvPr/>
        </p:nvSpPr>
        <p:spPr>
          <a:xfrm>
            <a:off x="4664075" y="4206875"/>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Gateway</a:t>
            </a:r>
            <a:endParaRPr b="0" i="0" sz="1400" u="none" cap="none" strike="noStrike">
              <a:solidFill>
                <a:srgbClr val="000000"/>
              </a:solidFill>
              <a:latin typeface="Arial"/>
              <a:ea typeface="Arial"/>
              <a:cs typeface="Arial"/>
              <a:sym typeface="Arial"/>
            </a:endParaRPr>
          </a:p>
        </p:txBody>
      </p:sp>
      <p:sp>
        <p:nvSpPr>
          <p:cNvPr id="563" name="Google Shape;563;p45"/>
          <p:cNvSpPr txBox="1"/>
          <p:nvPr/>
        </p:nvSpPr>
        <p:spPr>
          <a:xfrm>
            <a:off x="4664075" y="5121275"/>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Device</a:t>
            </a:r>
            <a:endParaRPr b="0" i="0" sz="1400" u="none" cap="none" strike="noStrike">
              <a:solidFill>
                <a:srgbClr val="000000"/>
              </a:solidFill>
              <a:latin typeface="Arial"/>
              <a:ea typeface="Arial"/>
              <a:cs typeface="Arial"/>
              <a:sym typeface="Arial"/>
            </a:endParaRPr>
          </a:p>
        </p:txBody>
      </p:sp>
      <p:cxnSp>
        <p:nvCxnSpPr>
          <p:cNvPr id="564" name="Google Shape;564;p45"/>
          <p:cNvCxnSpPr/>
          <p:nvPr/>
        </p:nvCxnSpPr>
        <p:spPr>
          <a:xfrm>
            <a:off x="5486400" y="4846637"/>
            <a:ext cx="1587" cy="365125"/>
          </a:xfrm>
          <a:prstGeom prst="straightConnector1">
            <a:avLst/>
          </a:prstGeom>
          <a:noFill/>
          <a:ln cap="flat" cmpd="sng" w="9525">
            <a:solidFill>
              <a:srgbClr val="3465A4"/>
            </a:solidFill>
            <a:prstDash val="solid"/>
            <a:round/>
            <a:headEnd len="med" w="med" type="triangle"/>
            <a:tailEnd len="med" w="med" type="triangle"/>
          </a:ln>
        </p:spPr>
      </p:cxnSp>
      <p:cxnSp>
        <p:nvCxnSpPr>
          <p:cNvPr id="565" name="Google Shape;565;p45"/>
          <p:cNvCxnSpPr/>
          <p:nvPr/>
        </p:nvCxnSpPr>
        <p:spPr>
          <a:xfrm>
            <a:off x="5394325" y="3932237"/>
            <a:ext cx="1587" cy="365125"/>
          </a:xfrm>
          <a:prstGeom prst="straightConnector1">
            <a:avLst/>
          </a:prstGeom>
          <a:noFill/>
          <a:ln cap="flat" cmpd="sng" w="9525">
            <a:solidFill>
              <a:srgbClr val="3465A4"/>
            </a:solidFill>
            <a:prstDash val="solid"/>
            <a:round/>
            <a:headEnd len="med" w="med" type="triangle"/>
            <a:tailEnd len="med" w="med" type="triangle"/>
          </a:ln>
        </p:spPr>
      </p:cxnSp>
      <p:sp>
        <p:nvSpPr>
          <p:cNvPr id="566" name="Google Shape;566;p45"/>
          <p:cNvSpPr txBox="1"/>
          <p:nvPr/>
        </p:nvSpPr>
        <p:spPr>
          <a:xfrm>
            <a:off x="4114800" y="3292475"/>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Controller</a:t>
            </a:r>
            <a:endParaRPr b="0" i="0" sz="1400" u="none" cap="none" strike="noStrike">
              <a:solidFill>
                <a:srgbClr val="000000"/>
              </a:solidFill>
              <a:latin typeface="Arial"/>
              <a:ea typeface="Arial"/>
              <a:cs typeface="Arial"/>
              <a:sym typeface="Arial"/>
            </a:endParaRPr>
          </a:p>
        </p:txBody>
      </p:sp>
      <p:sp>
        <p:nvSpPr>
          <p:cNvPr id="567" name="Google Shape;567;p45"/>
          <p:cNvSpPr txBox="1"/>
          <p:nvPr/>
        </p:nvSpPr>
        <p:spPr>
          <a:xfrm>
            <a:off x="4114800" y="4114800"/>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Gateway</a:t>
            </a:r>
            <a:endParaRPr b="0" i="0" sz="1400" u="none" cap="none" strike="noStrike">
              <a:solidFill>
                <a:srgbClr val="000000"/>
              </a:solidFill>
              <a:latin typeface="Arial"/>
              <a:ea typeface="Arial"/>
              <a:cs typeface="Arial"/>
              <a:sym typeface="Arial"/>
            </a:endParaRPr>
          </a:p>
        </p:txBody>
      </p:sp>
      <p:sp>
        <p:nvSpPr>
          <p:cNvPr id="568" name="Google Shape;568;p45"/>
          <p:cNvSpPr txBox="1"/>
          <p:nvPr/>
        </p:nvSpPr>
        <p:spPr>
          <a:xfrm>
            <a:off x="4114800" y="5029200"/>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Device</a:t>
            </a:r>
            <a:endParaRPr b="0" i="0" sz="1400" u="none" cap="none" strike="noStrike">
              <a:solidFill>
                <a:srgbClr val="000000"/>
              </a:solidFill>
              <a:latin typeface="Arial"/>
              <a:ea typeface="Arial"/>
              <a:cs typeface="Arial"/>
              <a:sym typeface="Arial"/>
            </a:endParaRPr>
          </a:p>
        </p:txBody>
      </p:sp>
      <p:cxnSp>
        <p:nvCxnSpPr>
          <p:cNvPr id="569" name="Google Shape;569;p45"/>
          <p:cNvCxnSpPr/>
          <p:nvPr/>
        </p:nvCxnSpPr>
        <p:spPr>
          <a:xfrm>
            <a:off x="4937125" y="4754562"/>
            <a:ext cx="1587" cy="365125"/>
          </a:xfrm>
          <a:prstGeom prst="straightConnector1">
            <a:avLst/>
          </a:prstGeom>
          <a:noFill/>
          <a:ln cap="flat" cmpd="sng" w="9525">
            <a:solidFill>
              <a:srgbClr val="3465A4"/>
            </a:solidFill>
            <a:prstDash val="solid"/>
            <a:round/>
            <a:headEnd len="med" w="med" type="triangle"/>
            <a:tailEnd len="med" w="med" type="triangle"/>
          </a:ln>
        </p:spPr>
      </p:cxnSp>
      <p:cxnSp>
        <p:nvCxnSpPr>
          <p:cNvPr id="570" name="Google Shape;570;p45"/>
          <p:cNvCxnSpPr/>
          <p:nvPr/>
        </p:nvCxnSpPr>
        <p:spPr>
          <a:xfrm>
            <a:off x="4846637" y="3840162"/>
            <a:ext cx="1587" cy="365125"/>
          </a:xfrm>
          <a:prstGeom prst="straightConnector1">
            <a:avLst/>
          </a:prstGeom>
          <a:noFill/>
          <a:ln cap="flat" cmpd="sng" w="9525">
            <a:solidFill>
              <a:srgbClr val="3465A4"/>
            </a:solidFill>
            <a:prstDash val="solid"/>
            <a:round/>
            <a:headEnd len="med" w="med" type="triangle"/>
            <a:tailEnd len="med" w="med" type="triangle"/>
          </a:ln>
        </p:spPr>
      </p:cxnSp>
      <p:sp>
        <p:nvSpPr>
          <p:cNvPr id="571" name="Google Shape;571;p45"/>
          <p:cNvSpPr txBox="1"/>
          <p:nvPr/>
        </p:nvSpPr>
        <p:spPr>
          <a:xfrm>
            <a:off x="4297362" y="1736725"/>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Observer node</a:t>
            </a:r>
            <a:endParaRPr b="0" i="0" sz="1400" u="none" cap="none" strike="noStrike">
              <a:solidFill>
                <a:srgbClr val="000000"/>
              </a:solidFill>
              <a:latin typeface="Arial"/>
              <a:ea typeface="Arial"/>
              <a:cs typeface="Arial"/>
              <a:sym typeface="Arial"/>
            </a:endParaRPr>
          </a:p>
        </p:txBody>
      </p:sp>
      <p:cxnSp>
        <p:nvCxnSpPr>
          <p:cNvPr id="572" name="Google Shape;572;p45"/>
          <p:cNvCxnSpPr/>
          <p:nvPr/>
        </p:nvCxnSpPr>
        <p:spPr>
          <a:xfrm flipH="1" rot="10800000">
            <a:off x="5121275" y="2833687"/>
            <a:ext cx="274637" cy="368300"/>
          </a:xfrm>
          <a:prstGeom prst="straightConnector1">
            <a:avLst/>
          </a:prstGeom>
          <a:noFill/>
          <a:ln cap="flat" cmpd="sng" w="9525">
            <a:solidFill>
              <a:srgbClr val="3465A4"/>
            </a:solidFill>
            <a:prstDash val="solid"/>
            <a:round/>
            <a:headEnd len="med" w="med" type="triangle"/>
            <a:tailEnd len="med" w="med" type="triangle"/>
          </a:ln>
        </p:spPr>
      </p:cxnSp>
      <p:cxnSp>
        <p:nvCxnSpPr>
          <p:cNvPr id="573" name="Google Shape;573;p45"/>
          <p:cNvCxnSpPr/>
          <p:nvPr/>
        </p:nvCxnSpPr>
        <p:spPr>
          <a:xfrm flipH="1">
            <a:off x="8035925" y="3749675"/>
            <a:ext cx="20637" cy="639762"/>
          </a:xfrm>
          <a:prstGeom prst="straightConnector1">
            <a:avLst/>
          </a:prstGeom>
          <a:noFill/>
          <a:ln cap="flat" cmpd="sng" w="9525">
            <a:solidFill>
              <a:srgbClr val="3465A4"/>
            </a:solidFill>
            <a:prstDash val="solid"/>
            <a:round/>
            <a:headEnd len="med" w="med" type="triangle"/>
            <a:tailEnd len="med" w="med" type="triangle"/>
          </a:ln>
        </p:spPr>
      </p:cxnSp>
      <p:sp>
        <p:nvSpPr>
          <p:cNvPr id="574" name="Google Shape;574;p45"/>
          <p:cNvSpPr txBox="1"/>
          <p:nvPr/>
        </p:nvSpPr>
        <p:spPr>
          <a:xfrm>
            <a:off x="7497762" y="5303837"/>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Observer node</a:t>
            </a:r>
            <a:endParaRPr b="0" i="0" sz="1400" u="none" cap="none" strike="noStrike">
              <a:solidFill>
                <a:srgbClr val="000000"/>
              </a:solidFill>
              <a:latin typeface="Arial"/>
              <a:ea typeface="Arial"/>
              <a:cs typeface="Arial"/>
              <a:sym typeface="Arial"/>
            </a:endParaRPr>
          </a:p>
        </p:txBody>
      </p:sp>
      <p:cxnSp>
        <p:nvCxnSpPr>
          <p:cNvPr id="575" name="Google Shape;575;p45"/>
          <p:cNvCxnSpPr/>
          <p:nvPr/>
        </p:nvCxnSpPr>
        <p:spPr>
          <a:xfrm>
            <a:off x="8961437" y="2743200"/>
            <a:ext cx="182562" cy="2651125"/>
          </a:xfrm>
          <a:prstGeom prst="straightConnector1">
            <a:avLst/>
          </a:prstGeom>
          <a:noFill/>
          <a:ln cap="flat" cmpd="sng" w="9525">
            <a:solidFill>
              <a:srgbClr val="3465A4"/>
            </a:solidFill>
            <a:prstDash val="solid"/>
            <a:round/>
            <a:headEnd len="med" w="med" type="triangle"/>
            <a:tailEnd len="med" w="med" type="triangle"/>
          </a:ln>
        </p:spPr>
      </p:cxnSp>
      <p:cxnSp>
        <p:nvCxnSpPr>
          <p:cNvPr id="576" name="Google Shape;576;p45"/>
          <p:cNvCxnSpPr/>
          <p:nvPr/>
        </p:nvCxnSpPr>
        <p:spPr>
          <a:xfrm flipH="1">
            <a:off x="7296150" y="1736725"/>
            <a:ext cx="20637" cy="2651125"/>
          </a:xfrm>
          <a:prstGeom prst="straightConnector1">
            <a:avLst/>
          </a:prstGeom>
          <a:noFill/>
          <a:ln cap="flat" cmpd="sng" w="9525">
            <a:solidFill>
              <a:srgbClr val="3465A4"/>
            </a:solidFill>
            <a:prstDash val="solid"/>
            <a:round/>
            <a:headEnd len="med" w="med" type="triangle"/>
            <a:tailEnd len="med" w="med" type="triangle"/>
          </a:ln>
        </p:spPr>
      </p:cxnSp>
      <p:cxnSp>
        <p:nvCxnSpPr>
          <p:cNvPr id="577" name="Google Shape;577;p45"/>
          <p:cNvCxnSpPr/>
          <p:nvPr/>
        </p:nvCxnSpPr>
        <p:spPr>
          <a:xfrm flipH="1" rot="10800000">
            <a:off x="6492875" y="3106737"/>
            <a:ext cx="182562" cy="1192212"/>
          </a:xfrm>
          <a:prstGeom prst="straightConnector1">
            <a:avLst/>
          </a:prstGeom>
          <a:noFill/>
          <a:ln cap="flat" cmpd="sng" w="9525">
            <a:solidFill>
              <a:srgbClr val="3465A4"/>
            </a:solidFill>
            <a:prstDash val="solid"/>
            <a:round/>
            <a:headEnd len="med" w="med" type="triangle"/>
            <a:tailEnd len="med" w="med" type="triangle"/>
          </a:ln>
        </p:spPr>
      </p:cxnSp>
      <p:cxnSp>
        <p:nvCxnSpPr>
          <p:cNvPr id="578" name="Google Shape;578;p45"/>
          <p:cNvCxnSpPr/>
          <p:nvPr/>
        </p:nvCxnSpPr>
        <p:spPr>
          <a:xfrm flipH="1" rot="10800000">
            <a:off x="6992937" y="2651125"/>
            <a:ext cx="304800" cy="185737"/>
          </a:xfrm>
          <a:prstGeom prst="straightConnector1">
            <a:avLst/>
          </a:prstGeom>
          <a:noFill/>
          <a:ln cap="flat" cmpd="sng" w="9525">
            <a:solidFill>
              <a:srgbClr val="3465A4"/>
            </a:solidFill>
            <a:prstDash val="solid"/>
            <a:round/>
            <a:headEnd len="med" w="med" type="triangl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3" name="Shape 583"/>
        <p:cNvGrpSpPr/>
        <p:nvPr/>
      </p:nvGrpSpPr>
      <p:grpSpPr>
        <a:xfrm>
          <a:off x="0" y="0"/>
          <a:ext cx="0" cy="0"/>
          <a:chOff x="0" y="0"/>
          <a:chExt cx="0" cy="0"/>
        </a:xfrm>
      </p:grpSpPr>
      <p:sp>
        <p:nvSpPr>
          <p:cNvPr id="584" name="Google Shape;584;p46"/>
          <p:cNvSpPr txBox="1"/>
          <p:nvPr>
            <p:ph type="title"/>
          </p:nvPr>
        </p:nvSpPr>
        <p:spPr>
          <a:xfrm>
            <a:off x="503237" y="301625"/>
            <a:ext cx="9066300" cy="1257300"/>
          </a:xfrm>
          <a:prstGeom prst="rect">
            <a:avLst/>
          </a:prstGeom>
          <a:noFill/>
          <a:ln>
            <a:noFill/>
          </a:ln>
        </p:spPr>
        <p:txBody>
          <a:bodyPr anchorCtr="0" anchor="ctr" bIns="0" lIns="0" spcFirstLastPara="1" rIns="0" wrap="square" tIns="3600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IoT </a:t>
            </a:r>
            <a:r>
              <a:rPr lang="en-US"/>
              <a:t>Big Data with Distributed Control</a:t>
            </a:r>
            <a:r>
              <a:rPr b="0" i="0" lang="en-US" sz="4100" u="none">
                <a:solidFill>
                  <a:srgbClr val="280099"/>
                </a:solidFill>
                <a:latin typeface="Arial"/>
                <a:ea typeface="Arial"/>
                <a:cs typeface="Arial"/>
                <a:sym typeface="Arial"/>
              </a:rPr>
              <a:t> </a:t>
            </a:r>
            <a:endParaRPr/>
          </a:p>
        </p:txBody>
      </p:sp>
      <p:sp>
        <p:nvSpPr>
          <p:cNvPr id="585" name="Google Shape;585;p46"/>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339725" lvl="0" marL="342900" marR="0" rtl="0" algn="l">
              <a:lnSpc>
                <a:spcPct val="93000"/>
              </a:lnSpc>
              <a:spcBef>
                <a:spcPts val="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Multiple devices/nodes</a:t>
            </a:r>
            <a:endParaRPr sz="2000"/>
          </a:p>
          <a:p>
            <a:pPr indent="-339725"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Sensing or actuation or observing</a:t>
            </a:r>
            <a:endParaRPr sz="2000"/>
          </a:p>
          <a:p>
            <a:pPr indent="-339725" lvl="0" marL="342900" marR="0" rtl="0" algn="l">
              <a:lnSpc>
                <a:spcPct val="93000"/>
              </a:lnSpc>
              <a:spcBef>
                <a:spcPts val="1400"/>
              </a:spcBef>
              <a:spcAft>
                <a:spcPts val="0"/>
              </a:spcAft>
              <a:buClr>
                <a:srgbClr val="DD4814"/>
              </a:buClr>
              <a:buSzPts val="3200"/>
              <a:buFont typeface="Arial"/>
              <a:buNone/>
            </a:pPr>
            <a:r>
              <a:rPr b="0" i="0" lang="en-US" sz="2000" u="none">
                <a:solidFill>
                  <a:srgbClr val="DD4814"/>
                </a:solidFill>
                <a:latin typeface="Arial"/>
                <a:ea typeface="Arial"/>
                <a:cs typeface="Arial"/>
                <a:sym typeface="Arial"/>
              </a:rPr>
              <a:t>Cloud Controller</a:t>
            </a:r>
            <a:endParaRPr sz="2000"/>
          </a:p>
          <a:p>
            <a:pPr indent="-339725"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Remote/cloud datastore</a:t>
            </a:r>
            <a:endParaRPr sz="2000"/>
          </a:p>
          <a:p>
            <a:pPr indent="-339725" lvl="0" marL="342900" marR="0" rtl="0" algn="l">
              <a:lnSpc>
                <a:spcPct val="93000"/>
              </a:lnSpc>
              <a:spcBef>
                <a:spcPts val="1400"/>
              </a:spcBef>
              <a:spcAft>
                <a:spcPts val="0"/>
              </a:spcAft>
              <a:buClr>
                <a:srgbClr val="4700B8"/>
              </a:buClr>
              <a:buSzPts val="3200"/>
              <a:buFont typeface="Arial"/>
              <a:buNone/>
            </a:pPr>
            <a:r>
              <a:rPr b="0" i="0" lang="en-US" sz="2000" u="none">
                <a:solidFill>
                  <a:srgbClr val="4700B8"/>
                </a:solidFill>
                <a:latin typeface="Arial"/>
                <a:ea typeface="Arial"/>
                <a:cs typeface="Arial"/>
                <a:sym typeface="Arial"/>
              </a:rPr>
              <a:t>Cloud analysis</a:t>
            </a:r>
            <a:endParaRPr sz="2000"/>
          </a:p>
          <a:p>
            <a:pPr indent="-339725"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Control via Rest </a:t>
            </a:r>
            <a:endParaRPr sz="2000"/>
          </a:p>
          <a:p>
            <a:pPr indent="-339725" lvl="0" marL="342900" marR="0" rtl="0" algn="l">
              <a:lnSpc>
                <a:spcPct val="93000"/>
              </a:lnSpc>
              <a:spcBef>
                <a:spcPts val="1400"/>
              </a:spcBef>
              <a:spcAft>
                <a:spcPts val="0"/>
              </a:spcAft>
              <a:buClr>
                <a:srgbClr val="000080"/>
              </a:buClr>
              <a:buSzPts val="3200"/>
              <a:buFont typeface="Arial"/>
              <a:buNone/>
            </a:pPr>
            <a:r>
              <a:rPr b="0" i="0" lang="en-US" sz="2000" u="none">
                <a:solidFill>
                  <a:srgbClr val="000080"/>
                </a:solidFill>
                <a:latin typeface="Arial"/>
                <a:ea typeface="Arial"/>
                <a:cs typeface="Arial"/>
                <a:sym typeface="Arial"/>
              </a:rPr>
              <a:t>Central/cloud rest services for </a:t>
            </a:r>
            <a:endParaRPr sz="2000"/>
          </a:p>
          <a:p>
            <a:pPr indent="-282575" lvl="1" marL="742950" marR="0" rtl="0" algn="l">
              <a:lnSpc>
                <a:spcPct val="93000"/>
              </a:lnSpc>
              <a:spcBef>
                <a:spcPts val="1400"/>
              </a:spcBef>
              <a:spcAft>
                <a:spcPts val="0"/>
              </a:spcAft>
              <a:buClr>
                <a:srgbClr val="000080"/>
              </a:buClr>
              <a:buSzPts val="2800"/>
              <a:buFont typeface="Arial"/>
              <a:buNone/>
            </a:pPr>
            <a:r>
              <a:rPr b="0" i="0" lang="en-US" sz="2000" u="none" cap="none" strike="noStrike">
                <a:solidFill>
                  <a:srgbClr val="000080"/>
                </a:solidFill>
                <a:latin typeface="Arial"/>
                <a:ea typeface="Arial"/>
                <a:cs typeface="Arial"/>
                <a:sym typeface="Arial"/>
              </a:rPr>
              <a:t>Monitoring</a:t>
            </a:r>
            <a:endParaRPr sz="2000"/>
          </a:p>
          <a:p>
            <a:pPr indent="-282575" lvl="1" marL="742950" marR="0" rtl="0" algn="l">
              <a:lnSpc>
                <a:spcPct val="93000"/>
              </a:lnSpc>
              <a:spcBef>
                <a:spcPts val="1100"/>
              </a:spcBef>
              <a:spcAft>
                <a:spcPts val="0"/>
              </a:spcAft>
              <a:buClr>
                <a:srgbClr val="000080"/>
              </a:buClr>
              <a:buSzPts val="2800"/>
              <a:buFont typeface="Arial"/>
              <a:buNone/>
            </a:pPr>
            <a:r>
              <a:rPr b="0" i="0" lang="en-US" sz="2000" u="none" cap="none" strike="noStrike">
                <a:solidFill>
                  <a:srgbClr val="000080"/>
                </a:solidFill>
                <a:latin typeface="Arial"/>
                <a:ea typeface="Arial"/>
                <a:cs typeface="Arial"/>
                <a:sym typeface="Arial"/>
              </a:rPr>
              <a:t>Control</a:t>
            </a:r>
            <a:endParaRPr sz="2000"/>
          </a:p>
          <a:p>
            <a:pPr indent="-282575" lvl="1" marL="742950" marR="0" rtl="0" algn="l">
              <a:lnSpc>
                <a:spcPct val="93000"/>
              </a:lnSpc>
              <a:spcBef>
                <a:spcPts val="1100"/>
              </a:spcBef>
              <a:spcAft>
                <a:spcPts val="0"/>
              </a:spcAft>
              <a:buClr>
                <a:srgbClr val="0000FF"/>
              </a:buClr>
              <a:buSzPts val="2800"/>
              <a:buFont typeface="Arial"/>
              <a:buNone/>
            </a:pPr>
            <a:r>
              <a:rPr b="0" i="0" lang="en-US" sz="2000" u="none" cap="none" strike="noStrike">
                <a:solidFill>
                  <a:srgbClr val="0000FF"/>
                </a:solidFill>
                <a:latin typeface="Arial"/>
                <a:ea typeface="Arial"/>
                <a:cs typeface="Arial"/>
                <a:sym typeface="Arial"/>
              </a:rPr>
              <a:t>Big data analytics</a:t>
            </a:r>
            <a:endParaRPr sz="2000"/>
          </a:p>
          <a:p>
            <a:pPr indent="-282575" lvl="1" marL="742950" marR="0" rtl="0" algn="l">
              <a:lnSpc>
                <a:spcPct val="93000"/>
              </a:lnSpc>
              <a:spcBef>
                <a:spcPts val="1100"/>
              </a:spcBef>
              <a:spcAft>
                <a:spcPts val="0"/>
              </a:spcAft>
              <a:buClr>
                <a:srgbClr val="000080"/>
              </a:buClr>
              <a:buSzPts val="2800"/>
              <a:buFont typeface="Arial"/>
              <a:buNone/>
            </a:pPr>
            <a:r>
              <a:t/>
            </a:r>
            <a:endParaRPr b="0" i="0" sz="2000" u="none" cap="none" strike="noStrike">
              <a:solidFill>
                <a:srgbClr val="0000FF"/>
              </a:solidFill>
              <a:latin typeface="Arial"/>
              <a:ea typeface="Arial"/>
              <a:cs typeface="Arial"/>
              <a:sym typeface="Arial"/>
            </a:endParaRPr>
          </a:p>
          <a:p>
            <a:pPr indent="-282575" lvl="1" marL="742950" marR="0" rtl="0" algn="l">
              <a:lnSpc>
                <a:spcPct val="93000"/>
              </a:lnSpc>
              <a:spcBef>
                <a:spcPts val="1100"/>
              </a:spcBef>
              <a:spcAft>
                <a:spcPts val="0"/>
              </a:spcAft>
              <a:buClr>
                <a:srgbClr val="0000FF"/>
              </a:buClr>
              <a:buSzPts val="2800"/>
              <a:buFont typeface="Arial"/>
              <a:buNone/>
            </a:pPr>
            <a:r>
              <a:rPr b="0" i="0" lang="en-US" sz="2000" u="none" cap="none" strike="noStrike">
                <a:solidFill>
                  <a:srgbClr val="0000FF"/>
                </a:solidFill>
                <a:latin typeface="Arial"/>
                <a:ea typeface="Arial"/>
                <a:cs typeface="Arial"/>
                <a:sym typeface="Arial"/>
              </a:rPr>
              <a:t>Example: weather monitoring</a:t>
            </a:r>
            <a:endParaRPr sz="2000"/>
          </a:p>
        </p:txBody>
      </p:sp>
      <p:sp>
        <p:nvSpPr>
          <p:cNvPr id="586" name="Google Shape;586;p46"/>
          <p:cNvSpPr txBox="1"/>
          <p:nvPr/>
        </p:nvSpPr>
        <p:spPr>
          <a:xfrm>
            <a:off x="7772400" y="2468562"/>
            <a:ext cx="1711325" cy="549275"/>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REST/API</a:t>
            </a:r>
            <a:endParaRPr b="0" i="0" sz="1400" u="none" cap="none"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services</a:t>
            </a:r>
            <a:endParaRPr b="0" i="0" sz="1400" u="none" cap="none" strike="noStrike">
              <a:solidFill>
                <a:srgbClr val="000000"/>
              </a:solidFill>
              <a:latin typeface="Arial"/>
              <a:ea typeface="Arial"/>
              <a:cs typeface="Arial"/>
              <a:sym typeface="Arial"/>
            </a:endParaRPr>
          </a:p>
        </p:txBody>
      </p:sp>
      <p:sp>
        <p:nvSpPr>
          <p:cNvPr id="587" name="Google Shape;587;p46"/>
          <p:cNvSpPr/>
          <p:nvPr/>
        </p:nvSpPr>
        <p:spPr>
          <a:xfrm>
            <a:off x="7954962" y="3475037"/>
            <a:ext cx="1006475" cy="457200"/>
          </a:xfrm>
          <a:prstGeom prst="can">
            <a:avLst>
              <a:gd fmla="val 5400" name="adj"/>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Database</a:t>
            </a:r>
            <a:endParaRPr b="0" i="0" sz="1400" u="none" cap="none" strike="noStrike">
              <a:solidFill>
                <a:srgbClr val="000000"/>
              </a:solidFill>
              <a:latin typeface="Arial"/>
              <a:ea typeface="Arial"/>
              <a:cs typeface="Arial"/>
              <a:sym typeface="Arial"/>
            </a:endParaRPr>
          </a:p>
        </p:txBody>
      </p:sp>
      <p:sp>
        <p:nvSpPr>
          <p:cNvPr id="588" name="Google Shape;588;p46"/>
          <p:cNvSpPr txBox="1"/>
          <p:nvPr/>
        </p:nvSpPr>
        <p:spPr>
          <a:xfrm>
            <a:off x="4572000" y="3849687"/>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Controller</a:t>
            </a:r>
            <a:endParaRPr b="0" i="0" sz="1400" u="none" cap="none" strike="noStrike">
              <a:solidFill>
                <a:srgbClr val="000000"/>
              </a:solidFill>
              <a:latin typeface="Arial"/>
              <a:ea typeface="Arial"/>
              <a:cs typeface="Arial"/>
              <a:sym typeface="Arial"/>
            </a:endParaRPr>
          </a:p>
        </p:txBody>
      </p:sp>
      <p:sp>
        <p:nvSpPr>
          <p:cNvPr id="589" name="Google Shape;589;p46"/>
          <p:cNvSpPr txBox="1"/>
          <p:nvPr/>
        </p:nvSpPr>
        <p:spPr>
          <a:xfrm>
            <a:off x="4572000" y="4672012"/>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Gateway</a:t>
            </a:r>
            <a:endParaRPr b="0" i="0" sz="1400" u="none" cap="none" strike="noStrike">
              <a:solidFill>
                <a:srgbClr val="000000"/>
              </a:solidFill>
              <a:latin typeface="Arial"/>
              <a:ea typeface="Arial"/>
              <a:cs typeface="Arial"/>
              <a:sym typeface="Arial"/>
            </a:endParaRPr>
          </a:p>
        </p:txBody>
      </p:sp>
      <p:sp>
        <p:nvSpPr>
          <p:cNvPr id="590" name="Google Shape;590;p46"/>
          <p:cNvSpPr txBox="1"/>
          <p:nvPr/>
        </p:nvSpPr>
        <p:spPr>
          <a:xfrm>
            <a:off x="4572000" y="5586412"/>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Device</a:t>
            </a:r>
            <a:endParaRPr b="0" i="0" sz="1400" u="none" cap="none" strike="noStrike">
              <a:solidFill>
                <a:srgbClr val="000000"/>
              </a:solidFill>
              <a:latin typeface="Arial"/>
              <a:ea typeface="Arial"/>
              <a:cs typeface="Arial"/>
              <a:sym typeface="Arial"/>
            </a:endParaRPr>
          </a:p>
        </p:txBody>
      </p:sp>
      <p:sp>
        <p:nvSpPr>
          <p:cNvPr id="591" name="Google Shape;591;p46"/>
          <p:cNvSpPr txBox="1"/>
          <p:nvPr/>
        </p:nvSpPr>
        <p:spPr>
          <a:xfrm>
            <a:off x="7680325" y="1463675"/>
            <a:ext cx="1189037" cy="639762"/>
          </a:xfrm>
          <a:prstGeom prst="rect">
            <a:avLst/>
          </a:prstGeom>
          <a:solidFill>
            <a:srgbClr val="579D1C"/>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App</a:t>
            </a:r>
            <a:endParaRPr b="0" i="0" sz="1400" u="none" cap="none" strike="noStrike">
              <a:solidFill>
                <a:srgbClr val="000000"/>
              </a:solidFill>
              <a:latin typeface="Arial"/>
              <a:ea typeface="Arial"/>
              <a:cs typeface="Arial"/>
              <a:sym typeface="Arial"/>
            </a:endParaRPr>
          </a:p>
        </p:txBody>
      </p:sp>
      <p:cxnSp>
        <p:nvCxnSpPr>
          <p:cNvPr id="592" name="Google Shape;592;p46"/>
          <p:cNvCxnSpPr/>
          <p:nvPr/>
        </p:nvCxnSpPr>
        <p:spPr>
          <a:xfrm>
            <a:off x="5394325" y="5313362"/>
            <a:ext cx="1587" cy="365125"/>
          </a:xfrm>
          <a:prstGeom prst="straightConnector1">
            <a:avLst/>
          </a:prstGeom>
          <a:noFill/>
          <a:ln cap="flat" cmpd="sng" w="9525">
            <a:solidFill>
              <a:srgbClr val="3465A4"/>
            </a:solidFill>
            <a:prstDash val="solid"/>
            <a:round/>
            <a:headEnd len="med" w="med" type="triangle"/>
            <a:tailEnd len="med" w="med" type="triangle"/>
          </a:ln>
        </p:spPr>
      </p:cxnSp>
      <p:cxnSp>
        <p:nvCxnSpPr>
          <p:cNvPr id="593" name="Google Shape;593;p46"/>
          <p:cNvCxnSpPr/>
          <p:nvPr/>
        </p:nvCxnSpPr>
        <p:spPr>
          <a:xfrm>
            <a:off x="5303837" y="4398962"/>
            <a:ext cx="1587" cy="365125"/>
          </a:xfrm>
          <a:prstGeom prst="straightConnector1">
            <a:avLst/>
          </a:prstGeom>
          <a:noFill/>
          <a:ln cap="flat" cmpd="sng" w="9525">
            <a:solidFill>
              <a:srgbClr val="3465A4"/>
            </a:solidFill>
            <a:prstDash val="solid"/>
            <a:round/>
            <a:headEnd len="med" w="med" type="triangle"/>
            <a:tailEnd len="med" w="med" type="triangle"/>
          </a:ln>
        </p:spPr>
      </p:cxnSp>
      <p:cxnSp>
        <p:nvCxnSpPr>
          <p:cNvPr id="594" name="Google Shape;594;p46"/>
          <p:cNvCxnSpPr/>
          <p:nvPr/>
        </p:nvCxnSpPr>
        <p:spPr>
          <a:xfrm>
            <a:off x="8504237" y="2103437"/>
            <a:ext cx="1587" cy="365125"/>
          </a:xfrm>
          <a:prstGeom prst="straightConnector1">
            <a:avLst/>
          </a:prstGeom>
          <a:noFill/>
          <a:ln cap="flat" cmpd="sng" w="9525">
            <a:solidFill>
              <a:srgbClr val="3465A4"/>
            </a:solidFill>
            <a:prstDash val="solid"/>
            <a:round/>
            <a:headEnd len="med" w="med" type="triangle"/>
            <a:tailEnd len="med" w="med" type="triangle"/>
          </a:ln>
        </p:spPr>
      </p:cxnSp>
      <p:cxnSp>
        <p:nvCxnSpPr>
          <p:cNvPr id="595" name="Google Shape;595;p46"/>
          <p:cNvCxnSpPr/>
          <p:nvPr/>
        </p:nvCxnSpPr>
        <p:spPr>
          <a:xfrm>
            <a:off x="6400800" y="2011362"/>
            <a:ext cx="1587" cy="4754562"/>
          </a:xfrm>
          <a:prstGeom prst="straightConnector1">
            <a:avLst/>
          </a:prstGeom>
          <a:noFill/>
          <a:ln cap="flat" cmpd="sng" w="9525">
            <a:solidFill>
              <a:srgbClr val="000000"/>
            </a:solidFill>
            <a:prstDash val="solid"/>
            <a:round/>
            <a:headEnd len="sm" w="sm" type="none"/>
            <a:tailEnd len="sm" w="sm" type="none"/>
          </a:ln>
        </p:spPr>
      </p:cxnSp>
      <p:sp>
        <p:nvSpPr>
          <p:cNvPr id="596" name="Google Shape;596;p46"/>
          <p:cNvSpPr txBox="1"/>
          <p:nvPr/>
        </p:nvSpPr>
        <p:spPr>
          <a:xfrm>
            <a:off x="4846637" y="6592887"/>
            <a:ext cx="1096962" cy="365125"/>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Local</a:t>
            </a:r>
            <a:endParaRPr b="0" i="0" sz="1400" u="none" cap="none" strike="noStrike">
              <a:solidFill>
                <a:srgbClr val="000000"/>
              </a:solidFill>
              <a:latin typeface="Arial"/>
              <a:ea typeface="Arial"/>
              <a:cs typeface="Arial"/>
              <a:sym typeface="Arial"/>
            </a:endParaRPr>
          </a:p>
        </p:txBody>
      </p:sp>
      <p:sp>
        <p:nvSpPr>
          <p:cNvPr id="597" name="Google Shape;597;p46"/>
          <p:cNvSpPr txBox="1"/>
          <p:nvPr/>
        </p:nvSpPr>
        <p:spPr>
          <a:xfrm>
            <a:off x="7040562" y="6410325"/>
            <a:ext cx="1006475" cy="365125"/>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cloud</a:t>
            </a:r>
            <a:endParaRPr b="0" i="0" sz="1400" u="none" cap="none" strike="noStrike">
              <a:solidFill>
                <a:srgbClr val="000000"/>
              </a:solidFill>
              <a:latin typeface="Arial"/>
              <a:ea typeface="Arial"/>
              <a:cs typeface="Arial"/>
              <a:sym typeface="Arial"/>
            </a:endParaRPr>
          </a:p>
        </p:txBody>
      </p:sp>
      <p:cxnSp>
        <p:nvCxnSpPr>
          <p:cNvPr id="598" name="Google Shape;598;p46"/>
          <p:cNvCxnSpPr/>
          <p:nvPr/>
        </p:nvCxnSpPr>
        <p:spPr>
          <a:xfrm>
            <a:off x="8504237" y="3017837"/>
            <a:ext cx="1587" cy="365125"/>
          </a:xfrm>
          <a:prstGeom prst="straightConnector1">
            <a:avLst/>
          </a:prstGeom>
          <a:noFill/>
          <a:ln cap="flat" cmpd="sng" w="9525">
            <a:solidFill>
              <a:srgbClr val="3465A4"/>
            </a:solidFill>
            <a:prstDash val="solid"/>
            <a:round/>
            <a:headEnd len="med" w="med" type="triangle"/>
            <a:tailEnd len="med" w="med" type="triangle"/>
          </a:ln>
        </p:spPr>
      </p:cxnSp>
      <p:cxnSp>
        <p:nvCxnSpPr>
          <p:cNvPr id="599" name="Google Shape;599;p46"/>
          <p:cNvCxnSpPr/>
          <p:nvPr/>
        </p:nvCxnSpPr>
        <p:spPr>
          <a:xfrm>
            <a:off x="5486400" y="2478087"/>
            <a:ext cx="2268537" cy="357187"/>
          </a:xfrm>
          <a:prstGeom prst="straightConnector1">
            <a:avLst/>
          </a:prstGeom>
          <a:noFill/>
          <a:ln cap="flat" cmpd="sng" w="9525">
            <a:solidFill>
              <a:srgbClr val="3465A4"/>
            </a:solidFill>
            <a:prstDash val="solid"/>
            <a:round/>
            <a:headEnd len="med" w="med" type="triangle"/>
            <a:tailEnd len="med" w="med" type="triangle"/>
          </a:ln>
        </p:spPr>
      </p:cxnSp>
      <p:sp>
        <p:nvSpPr>
          <p:cNvPr id="600" name="Google Shape;600;p46"/>
          <p:cNvSpPr txBox="1"/>
          <p:nvPr/>
        </p:nvSpPr>
        <p:spPr>
          <a:xfrm>
            <a:off x="7589837" y="4664075"/>
            <a:ext cx="1828800" cy="549275"/>
          </a:xfrm>
          <a:prstGeom prst="rect">
            <a:avLst/>
          </a:prstGeom>
          <a:solidFill>
            <a:srgbClr val="579D1C"/>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Analytic </a:t>
            </a:r>
            <a:endParaRPr b="0" i="0" sz="1400" u="none" cap="none"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services</a:t>
            </a:r>
            <a:endParaRPr b="0" i="0" sz="1400" u="none" cap="none" strike="noStrike">
              <a:solidFill>
                <a:srgbClr val="000000"/>
              </a:solidFill>
              <a:latin typeface="Arial"/>
              <a:ea typeface="Arial"/>
              <a:cs typeface="Arial"/>
              <a:sym typeface="Arial"/>
            </a:endParaRPr>
          </a:p>
        </p:txBody>
      </p:sp>
      <p:cxnSp>
        <p:nvCxnSpPr>
          <p:cNvPr id="601" name="Google Shape;601;p46"/>
          <p:cNvCxnSpPr/>
          <p:nvPr/>
        </p:nvCxnSpPr>
        <p:spPr>
          <a:xfrm>
            <a:off x="9326562" y="3017837"/>
            <a:ext cx="1587" cy="1646237"/>
          </a:xfrm>
          <a:prstGeom prst="straightConnector1">
            <a:avLst/>
          </a:prstGeom>
          <a:noFill/>
          <a:ln cap="flat" cmpd="sng" w="9525">
            <a:solidFill>
              <a:srgbClr val="3465A4"/>
            </a:solidFill>
            <a:prstDash val="solid"/>
            <a:round/>
            <a:headEnd len="med" w="med" type="triangle"/>
            <a:tailEnd len="med" w="med" type="triangle"/>
          </a:ln>
        </p:spPr>
      </p:cxnSp>
      <p:sp>
        <p:nvSpPr>
          <p:cNvPr id="602" name="Google Shape;602;p46"/>
          <p:cNvSpPr txBox="1"/>
          <p:nvPr/>
        </p:nvSpPr>
        <p:spPr>
          <a:xfrm>
            <a:off x="4206875" y="3757612"/>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Controller</a:t>
            </a:r>
            <a:endParaRPr b="0" i="0" sz="1400" u="none" cap="none" strike="noStrike">
              <a:solidFill>
                <a:srgbClr val="000000"/>
              </a:solidFill>
              <a:latin typeface="Arial"/>
              <a:ea typeface="Arial"/>
              <a:cs typeface="Arial"/>
              <a:sym typeface="Arial"/>
            </a:endParaRPr>
          </a:p>
        </p:txBody>
      </p:sp>
      <p:sp>
        <p:nvSpPr>
          <p:cNvPr id="603" name="Google Shape;603;p46"/>
          <p:cNvSpPr txBox="1"/>
          <p:nvPr/>
        </p:nvSpPr>
        <p:spPr>
          <a:xfrm>
            <a:off x="4206875" y="4581525"/>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Gateway</a:t>
            </a:r>
            <a:endParaRPr b="0" i="0" sz="1400" u="none" cap="none" strike="noStrike">
              <a:solidFill>
                <a:srgbClr val="000000"/>
              </a:solidFill>
              <a:latin typeface="Arial"/>
              <a:ea typeface="Arial"/>
              <a:cs typeface="Arial"/>
              <a:sym typeface="Arial"/>
            </a:endParaRPr>
          </a:p>
        </p:txBody>
      </p:sp>
      <p:sp>
        <p:nvSpPr>
          <p:cNvPr id="604" name="Google Shape;604;p46"/>
          <p:cNvSpPr txBox="1"/>
          <p:nvPr/>
        </p:nvSpPr>
        <p:spPr>
          <a:xfrm>
            <a:off x="4206875" y="5495925"/>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Device</a:t>
            </a:r>
            <a:endParaRPr b="0" i="0" sz="1400" u="none" cap="none" strike="noStrike">
              <a:solidFill>
                <a:srgbClr val="000000"/>
              </a:solidFill>
              <a:latin typeface="Arial"/>
              <a:ea typeface="Arial"/>
              <a:cs typeface="Arial"/>
              <a:sym typeface="Arial"/>
            </a:endParaRPr>
          </a:p>
        </p:txBody>
      </p:sp>
      <p:cxnSp>
        <p:nvCxnSpPr>
          <p:cNvPr id="605" name="Google Shape;605;p46"/>
          <p:cNvCxnSpPr/>
          <p:nvPr/>
        </p:nvCxnSpPr>
        <p:spPr>
          <a:xfrm>
            <a:off x="5029200" y="5221287"/>
            <a:ext cx="1587" cy="365125"/>
          </a:xfrm>
          <a:prstGeom prst="straightConnector1">
            <a:avLst/>
          </a:prstGeom>
          <a:noFill/>
          <a:ln cap="flat" cmpd="sng" w="9525">
            <a:solidFill>
              <a:srgbClr val="3465A4"/>
            </a:solidFill>
            <a:prstDash val="solid"/>
            <a:round/>
            <a:headEnd len="med" w="med" type="triangle"/>
            <a:tailEnd len="med" w="med" type="triangle"/>
          </a:ln>
        </p:spPr>
      </p:cxnSp>
      <p:cxnSp>
        <p:nvCxnSpPr>
          <p:cNvPr id="606" name="Google Shape;606;p46"/>
          <p:cNvCxnSpPr/>
          <p:nvPr/>
        </p:nvCxnSpPr>
        <p:spPr>
          <a:xfrm>
            <a:off x="4937125" y="4306887"/>
            <a:ext cx="1587" cy="365125"/>
          </a:xfrm>
          <a:prstGeom prst="straightConnector1">
            <a:avLst/>
          </a:prstGeom>
          <a:noFill/>
          <a:ln cap="flat" cmpd="sng" w="9525">
            <a:solidFill>
              <a:srgbClr val="3465A4"/>
            </a:solidFill>
            <a:prstDash val="solid"/>
            <a:round/>
            <a:headEnd len="med" w="med" type="triangle"/>
            <a:tailEnd len="med" w="med" type="triangle"/>
          </a:ln>
        </p:spPr>
      </p:cxnSp>
      <p:sp>
        <p:nvSpPr>
          <p:cNvPr id="607" name="Google Shape;607;p46"/>
          <p:cNvSpPr txBox="1"/>
          <p:nvPr/>
        </p:nvSpPr>
        <p:spPr>
          <a:xfrm>
            <a:off x="3657600" y="3667125"/>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Controller</a:t>
            </a:r>
            <a:endParaRPr b="0" i="0" sz="1400" u="none" cap="none" strike="noStrike">
              <a:solidFill>
                <a:srgbClr val="000000"/>
              </a:solidFill>
              <a:latin typeface="Arial"/>
              <a:ea typeface="Arial"/>
              <a:cs typeface="Arial"/>
              <a:sym typeface="Arial"/>
            </a:endParaRPr>
          </a:p>
        </p:txBody>
      </p:sp>
      <p:sp>
        <p:nvSpPr>
          <p:cNvPr id="608" name="Google Shape;608;p46"/>
          <p:cNvSpPr txBox="1"/>
          <p:nvPr/>
        </p:nvSpPr>
        <p:spPr>
          <a:xfrm>
            <a:off x="3657600" y="4489450"/>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Gateway</a:t>
            </a:r>
            <a:endParaRPr b="0" i="0" sz="1400" u="none" cap="none" strike="noStrike">
              <a:solidFill>
                <a:srgbClr val="000000"/>
              </a:solidFill>
              <a:latin typeface="Arial"/>
              <a:ea typeface="Arial"/>
              <a:cs typeface="Arial"/>
              <a:sym typeface="Arial"/>
            </a:endParaRPr>
          </a:p>
        </p:txBody>
      </p:sp>
      <p:sp>
        <p:nvSpPr>
          <p:cNvPr id="609" name="Google Shape;609;p46"/>
          <p:cNvSpPr txBox="1"/>
          <p:nvPr/>
        </p:nvSpPr>
        <p:spPr>
          <a:xfrm>
            <a:off x="3657600" y="5403850"/>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Device</a:t>
            </a:r>
            <a:endParaRPr b="0" i="0" sz="1400" u="none" cap="none" strike="noStrike">
              <a:solidFill>
                <a:srgbClr val="000000"/>
              </a:solidFill>
              <a:latin typeface="Arial"/>
              <a:ea typeface="Arial"/>
              <a:cs typeface="Arial"/>
              <a:sym typeface="Arial"/>
            </a:endParaRPr>
          </a:p>
        </p:txBody>
      </p:sp>
      <p:cxnSp>
        <p:nvCxnSpPr>
          <p:cNvPr id="610" name="Google Shape;610;p46"/>
          <p:cNvCxnSpPr/>
          <p:nvPr/>
        </p:nvCxnSpPr>
        <p:spPr>
          <a:xfrm>
            <a:off x="4479925" y="5129212"/>
            <a:ext cx="1587" cy="365125"/>
          </a:xfrm>
          <a:prstGeom prst="straightConnector1">
            <a:avLst/>
          </a:prstGeom>
          <a:noFill/>
          <a:ln cap="flat" cmpd="sng" w="9525">
            <a:solidFill>
              <a:srgbClr val="3465A4"/>
            </a:solidFill>
            <a:prstDash val="solid"/>
            <a:round/>
            <a:headEnd len="med" w="med" type="triangle"/>
            <a:tailEnd len="med" w="med" type="triangle"/>
          </a:ln>
        </p:spPr>
      </p:cxnSp>
      <p:cxnSp>
        <p:nvCxnSpPr>
          <p:cNvPr id="611" name="Google Shape;611;p46"/>
          <p:cNvCxnSpPr/>
          <p:nvPr/>
        </p:nvCxnSpPr>
        <p:spPr>
          <a:xfrm>
            <a:off x="4389437" y="4214812"/>
            <a:ext cx="1587" cy="365125"/>
          </a:xfrm>
          <a:prstGeom prst="straightConnector1">
            <a:avLst/>
          </a:prstGeom>
          <a:noFill/>
          <a:ln cap="flat" cmpd="sng" w="9525">
            <a:solidFill>
              <a:srgbClr val="3465A4"/>
            </a:solidFill>
            <a:prstDash val="solid"/>
            <a:round/>
            <a:headEnd len="med" w="med" type="triangle"/>
            <a:tailEnd len="med" w="med" type="triangle"/>
          </a:ln>
        </p:spPr>
      </p:cxnSp>
      <p:sp>
        <p:nvSpPr>
          <p:cNvPr id="612" name="Google Shape;612;p46"/>
          <p:cNvSpPr txBox="1"/>
          <p:nvPr/>
        </p:nvSpPr>
        <p:spPr>
          <a:xfrm>
            <a:off x="3840162" y="2112962"/>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Observer node</a:t>
            </a:r>
            <a:endParaRPr b="0" i="0" sz="1400" u="none" cap="none" strike="noStrike">
              <a:solidFill>
                <a:srgbClr val="000000"/>
              </a:solidFill>
              <a:latin typeface="Arial"/>
              <a:ea typeface="Arial"/>
              <a:cs typeface="Arial"/>
              <a:sym typeface="Arial"/>
            </a:endParaRPr>
          </a:p>
        </p:txBody>
      </p:sp>
      <p:cxnSp>
        <p:nvCxnSpPr>
          <p:cNvPr id="613" name="Google Shape;613;p46"/>
          <p:cNvCxnSpPr/>
          <p:nvPr/>
        </p:nvCxnSpPr>
        <p:spPr>
          <a:xfrm flipH="1" rot="10800000">
            <a:off x="5986462" y="4021137"/>
            <a:ext cx="504825" cy="84137"/>
          </a:xfrm>
          <a:prstGeom prst="straightConnector1">
            <a:avLst/>
          </a:prstGeom>
          <a:noFill/>
          <a:ln cap="flat" cmpd="sng" w="9525">
            <a:solidFill>
              <a:srgbClr val="3465A4"/>
            </a:solidFill>
            <a:prstDash val="solid"/>
            <a:round/>
            <a:headEnd len="med" w="med" type="triangle"/>
            <a:tailEnd len="med" w="med" type="triangle"/>
          </a:ln>
        </p:spPr>
      </p:cxnSp>
      <p:cxnSp>
        <p:nvCxnSpPr>
          <p:cNvPr id="614" name="Google Shape;614;p46"/>
          <p:cNvCxnSpPr/>
          <p:nvPr/>
        </p:nvCxnSpPr>
        <p:spPr>
          <a:xfrm flipH="1">
            <a:off x="8493125" y="4022725"/>
            <a:ext cx="20637" cy="639762"/>
          </a:xfrm>
          <a:prstGeom prst="straightConnector1">
            <a:avLst/>
          </a:prstGeom>
          <a:noFill/>
          <a:ln cap="flat" cmpd="sng" w="9525">
            <a:solidFill>
              <a:srgbClr val="3465A4"/>
            </a:solidFill>
            <a:prstDash val="solid"/>
            <a:round/>
            <a:headEnd len="med" w="med" type="triangle"/>
            <a:tailEnd len="med" w="med" type="triangle"/>
          </a:ln>
        </p:spPr>
      </p:cxnSp>
      <p:sp>
        <p:nvSpPr>
          <p:cNvPr id="615" name="Google Shape;615;p46"/>
          <p:cNvSpPr txBox="1"/>
          <p:nvPr/>
        </p:nvSpPr>
        <p:spPr>
          <a:xfrm>
            <a:off x="7954962" y="5578475"/>
            <a:ext cx="1646237" cy="639762"/>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Observer node</a:t>
            </a:r>
            <a:endParaRPr b="0" i="0" sz="1400" u="none" cap="none" strike="noStrike">
              <a:solidFill>
                <a:srgbClr val="000000"/>
              </a:solidFill>
              <a:latin typeface="Arial"/>
              <a:ea typeface="Arial"/>
              <a:cs typeface="Arial"/>
              <a:sym typeface="Arial"/>
            </a:endParaRPr>
          </a:p>
        </p:txBody>
      </p:sp>
      <p:cxnSp>
        <p:nvCxnSpPr>
          <p:cNvPr id="616" name="Google Shape;616;p46"/>
          <p:cNvCxnSpPr/>
          <p:nvPr/>
        </p:nvCxnSpPr>
        <p:spPr>
          <a:xfrm>
            <a:off x="9418637" y="3017837"/>
            <a:ext cx="182562" cy="2651125"/>
          </a:xfrm>
          <a:prstGeom prst="straightConnector1">
            <a:avLst/>
          </a:prstGeom>
          <a:noFill/>
          <a:ln cap="flat" cmpd="sng" w="9525">
            <a:solidFill>
              <a:srgbClr val="3465A4"/>
            </a:solidFill>
            <a:prstDash val="solid"/>
            <a:round/>
            <a:headEnd len="med" w="med" type="triangle"/>
            <a:tailEnd len="med" w="med" type="triangle"/>
          </a:ln>
        </p:spPr>
      </p:cxnSp>
      <p:cxnSp>
        <p:nvCxnSpPr>
          <p:cNvPr id="617" name="Google Shape;617;p46"/>
          <p:cNvCxnSpPr/>
          <p:nvPr/>
        </p:nvCxnSpPr>
        <p:spPr>
          <a:xfrm flipH="1">
            <a:off x="8027987" y="2011362"/>
            <a:ext cx="20637" cy="2651125"/>
          </a:xfrm>
          <a:prstGeom prst="straightConnector1">
            <a:avLst/>
          </a:prstGeom>
          <a:noFill/>
          <a:ln cap="flat" cmpd="sng" w="9525">
            <a:solidFill>
              <a:srgbClr val="3465A4"/>
            </a:solidFill>
            <a:prstDash val="solid"/>
            <a:round/>
            <a:headEnd len="med" w="med" type="triangle"/>
            <a:tailEnd len="med" w="med" type="triangle"/>
          </a:ln>
        </p:spPr>
      </p:cxnSp>
      <p:sp>
        <p:nvSpPr>
          <p:cNvPr id="618" name="Google Shape;618;p46"/>
          <p:cNvSpPr txBox="1"/>
          <p:nvPr/>
        </p:nvSpPr>
        <p:spPr>
          <a:xfrm>
            <a:off x="6383337" y="3646487"/>
            <a:ext cx="1296987" cy="45720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93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Coordinator</a:t>
            </a:r>
            <a:endParaRPr b="0" i="0" sz="1400" u="none" cap="none" strike="noStrike">
              <a:solidFill>
                <a:srgbClr val="000000"/>
              </a:solidFill>
              <a:latin typeface="Arial"/>
              <a:ea typeface="Arial"/>
              <a:cs typeface="Arial"/>
              <a:sym typeface="Arial"/>
            </a:endParaRPr>
          </a:p>
        </p:txBody>
      </p:sp>
      <p:cxnSp>
        <p:nvCxnSpPr>
          <p:cNvPr id="619" name="Google Shape;619;p46"/>
          <p:cNvCxnSpPr/>
          <p:nvPr/>
        </p:nvCxnSpPr>
        <p:spPr>
          <a:xfrm flipH="1" rot="10800000">
            <a:off x="5229225" y="2924175"/>
            <a:ext cx="2451100" cy="735012"/>
          </a:xfrm>
          <a:prstGeom prst="straightConnector1">
            <a:avLst/>
          </a:prstGeom>
          <a:noFill/>
          <a:ln cap="flat" cmpd="sng" w="9525">
            <a:solidFill>
              <a:srgbClr val="3465A4"/>
            </a:solidFill>
            <a:prstDash val="solid"/>
            <a:round/>
            <a:headEnd len="med" w="med" type="triangle"/>
            <a:tailEnd len="med" w="med" type="triangle"/>
          </a:ln>
        </p:spPr>
      </p:cxnSp>
      <p:cxnSp>
        <p:nvCxnSpPr>
          <p:cNvPr id="620" name="Google Shape;620;p46"/>
          <p:cNvCxnSpPr/>
          <p:nvPr/>
        </p:nvCxnSpPr>
        <p:spPr>
          <a:xfrm flipH="1" rot="10800000">
            <a:off x="7132637" y="3016250"/>
            <a:ext cx="639762" cy="631825"/>
          </a:xfrm>
          <a:prstGeom prst="straightConnector1">
            <a:avLst/>
          </a:prstGeom>
          <a:noFill/>
          <a:ln cap="flat" cmpd="sng" w="9525">
            <a:solidFill>
              <a:srgbClr val="3465A4"/>
            </a:solidFill>
            <a:prstDash val="solid"/>
            <a:round/>
            <a:headEnd len="med" w="med" type="triangl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g140050ef1d7_0_8"/>
          <p:cNvSpPr txBox="1"/>
          <p:nvPr>
            <p:ph type="title"/>
          </p:nvPr>
        </p:nvSpPr>
        <p:spPr>
          <a:xfrm>
            <a:off x="503237" y="301625"/>
            <a:ext cx="9066300" cy="1257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US"/>
              <a:t>References</a:t>
            </a:r>
            <a:endParaRPr/>
          </a:p>
        </p:txBody>
      </p:sp>
      <p:sp>
        <p:nvSpPr>
          <p:cNvPr id="628" name="Google Shape;628;g140050ef1d7_0_8"/>
          <p:cNvSpPr txBox="1"/>
          <p:nvPr>
            <p:ph idx="1" type="body"/>
          </p:nvPr>
        </p:nvSpPr>
        <p:spPr>
          <a:xfrm>
            <a:off x="720725" y="1979612"/>
            <a:ext cx="8850300" cy="4135500"/>
          </a:xfrm>
          <a:prstGeom prst="rect">
            <a:avLst/>
          </a:prstGeom>
        </p:spPr>
        <p:txBody>
          <a:bodyPr anchorCtr="0" anchor="t" bIns="0" lIns="0" spcFirstLastPara="1" rIns="0" wrap="square" tIns="28075">
            <a:noAutofit/>
          </a:bodyPr>
          <a:lstStyle/>
          <a:p>
            <a:pPr indent="0" lvl="0" marL="0" rtl="0" algn="l">
              <a:spcBef>
                <a:spcPts val="0"/>
              </a:spcBef>
              <a:spcAft>
                <a:spcPts val="0"/>
              </a:spcAft>
              <a:buNone/>
            </a:pPr>
            <a:r>
              <a:rPr lang="en-US"/>
              <a:t>https://wso2.com/wso2_resources/a-reference-architecture-for-the-internet-of-things.pdf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pic>
        <p:nvPicPr>
          <p:cNvPr id="100" name="Google Shape;100;p5"/>
          <p:cNvPicPr preferRelativeResize="0"/>
          <p:nvPr/>
        </p:nvPicPr>
        <p:blipFill rotWithShape="1">
          <a:blip r:embed="rId4">
            <a:alphaModFix/>
          </a:blip>
          <a:srcRect b="0" l="0" r="0" t="0"/>
          <a:stretch/>
        </p:blipFill>
        <p:spPr>
          <a:xfrm>
            <a:off x="6845300" y="604837"/>
            <a:ext cx="2725737" cy="2687637"/>
          </a:xfrm>
          <a:prstGeom prst="rect">
            <a:avLst/>
          </a:prstGeom>
          <a:noFill/>
          <a:ln>
            <a:noFill/>
          </a:ln>
        </p:spPr>
      </p:pic>
      <p:sp>
        <p:nvSpPr>
          <p:cNvPr id="101" name="Google Shape;101;p5"/>
          <p:cNvSpPr txBox="1"/>
          <p:nvPr>
            <p:ph type="title"/>
          </p:nvPr>
        </p:nvSpPr>
        <p:spPr>
          <a:xfrm>
            <a:off x="503237" y="301625"/>
            <a:ext cx="9066300" cy="1257300"/>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Clr>
                <a:srgbClr val="280099"/>
              </a:buClr>
              <a:buSzPts val="4100"/>
              <a:buFont typeface="Arial"/>
              <a:buNone/>
            </a:pPr>
            <a:r>
              <a:rPr lang="en-US"/>
              <a:t>One </a:t>
            </a:r>
            <a:r>
              <a:rPr b="0" i="0" lang="en-US" sz="4100" u="none">
                <a:solidFill>
                  <a:srgbClr val="280099"/>
                </a:solidFill>
                <a:latin typeface="Arial"/>
                <a:ea typeface="Arial"/>
                <a:cs typeface="Arial"/>
                <a:sym typeface="Arial"/>
              </a:rPr>
              <a:t>definition for IOT</a:t>
            </a:r>
            <a:endParaRPr/>
          </a:p>
        </p:txBody>
      </p:sp>
      <p:sp>
        <p:nvSpPr>
          <p:cNvPr id="102" name="Google Shape;102;p5"/>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341312" lvl="0" marL="342900" marR="0" rtl="0" algn="l">
              <a:lnSpc>
                <a:spcPct val="93000"/>
              </a:lnSpc>
              <a:spcBef>
                <a:spcPts val="0"/>
              </a:spcBef>
              <a:spcAft>
                <a:spcPts val="0"/>
              </a:spcAft>
              <a:buClr>
                <a:srgbClr val="000080"/>
              </a:buClr>
              <a:buSzPts val="2400"/>
              <a:buFont typeface="Arial"/>
              <a:buNone/>
            </a:pPr>
            <a:r>
              <a:rPr b="0" i="0" lang="en-US" sz="2400" u="none">
                <a:solidFill>
                  <a:srgbClr val="000080"/>
                </a:solidFill>
                <a:latin typeface="Arial"/>
                <a:ea typeface="Arial"/>
                <a:cs typeface="Arial"/>
                <a:sym typeface="Arial"/>
              </a:rPr>
              <a:t>The Internet of things is the internetworking of</a:t>
            </a:r>
            <a:endParaRPr/>
          </a:p>
          <a:p>
            <a:pPr indent="-341312" lvl="0" marL="342900" marR="0" rtl="0" algn="l">
              <a:lnSpc>
                <a:spcPct val="93000"/>
              </a:lnSpc>
              <a:spcBef>
                <a:spcPts val="1400"/>
              </a:spcBef>
              <a:spcAft>
                <a:spcPts val="0"/>
              </a:spcAft>
              <a:buClr>
                <a:srgbClr val="000080"/>
              </a:buClr>
              <a:buSzPts val="2400"/>
              <a:buFont typeface="Arial"/>
              <a:buNone/>
            </a:pPr>
            <a:r>
              <a:rPr b="0" i="0" lang="en-US" sz="2400" u="none">
                <a:solidFill>
                  <a:srgbClr val="000080"/>
                </a:solidFill>
                <a:latin typeface="Arial"/>
                <a:ea typeface="Arial"/>
                <a:cs typeface="Arial"/>
                <a:sym typeface="Arial"/>
              </a:rPr>
              <a:t>physical devices, vehicles , buildings, and other</a:t>
            </a:r>
            <a:endParaRPr/>
          </a:p>
          <a:p>
            <a:pPr indent="-341312" lvl="0" marL="342900" marR="0" rtl="0" algn="l">
              <a:lnSpc>
                <a:spcPct val="93000"/>
              </a:lnSpc>
              <a:spcBef>
                <a:spcPts val="1400"/>
              </a:spcBef>
              <a:spcAft>
                <a:spcPts val="0"/>
              </a:spcAft>
              <a:buClr>
                <a:srgbClr val="000080"/>
              </a:buClr>
              <a:buSzPts val="2400"/>
              <a:buFont typeface="Arial"/>
              <a:buNone/>
            </a:pPr>
            <a:r>
              <a:rPr b="0" i="0" lang="en-US" sz="2400" u="none">
                <a:solidFill>
                  <a:srgbClr val="000080"/>
                </a:solidFill>
                <a:latin typeface="Arial"/>
                <a:ea typeface="Arial"/>
                <a:cs typeface="Arial"/>
                <a:sym typeface="Arial"/>
              </a:rPr>
              <a:t>items-embedded with electronics, software,</a:t>
            </a:r>
            <a:endParaRPr/>
          </a:p>
          <a:p>
            <a:pPr indent="-341312" lvl="0" marL="342900" marR="0" rtl="0" algn="l">
              <a:lnSpc>
                <a:spcPct val="93000"/>
              </a:lnSpc>
              <a:spcBef>
                <a:spcPts val="1400"/>
              </a:spcBef>
              <a:spcAft>
                <a:spcPts val="0"/>
              </a:spcAft>
              <a:buClr>
                <a:srgbClr val="000080"/>
              </a:buClr>
              <a:buSzPts val="2400"/>
              <a:buFont typeface="Arial"/>
              <a:buNone/>
            </a:pPr>
            <a:r>
              <a:rPr b="0" i="0" lang="en-US" sz="2400" u="none">
                <a:solidFill>
                  <a:srgbClr val="000080"/>
                </a:solidFill>
                <a:latin typeface="Arial"/>
                <a:ea typeface="Arial"/>
                <a:cs typeface="Arial"/>
                <a:sym typeface="Arial"/>
              </a:rPr>
              <a:t>sensors, actuators, and network connectivity that</a:t>
            </a:r>
            <a:endParaRPr/>
          </a:p>
          <a:p>
            <a:pPr indent="-341312" lvl="0" marL="342900" marR="0" rtl="0" algn="l">
              <a:lnSpc>
                <a:spcPct val="93000"/>
              </a:lnSpc>
              <a:spcBef>
                <a:spcPts val="1400"/>
              </a:spcBef>
              <a:spcAft>
                <a:spcPts val="0"/>
              </a:spcAft>
              <a:buClr>
                <a:srgbClr val="000080"/>
              </a:buClr>
              <a:buSzPts val="2400"/>
              <a:buFont typeface="Arial"/>
              <a:buNone/>
            </a:pPr>
            <a:r>
              <a:rPr b="0" i="0" lang="en-US" sz="2400" u="none">
                <a:solidFill>
                  <a:srgbClr val="000080"/>
                </a:solidFill>
                <a:latin typeface="Arial"/>
                <a:ea typeface="Arial"/>
                <a:cs typeface="Arial"/>
                <a:sym typeface="Arial"/>
              </a:rPr>
              <a:t>enable these objects to collect and exchange data. - </a:t>
            </a:r>
            <a:endParaRPr/>
          </a:p>
          <a:p>
            <a:pPr indent="-341312" lvl="0" marL="342900" marR="0" rtl="0" algn="l">
              <a:lnSpc>
                <a:spcPct val="93000"/>
              </a:lnSpc>
              <a:spcBef>
                <a:spcPts val="1400"/>
              </a:spcBef>
              <a:spcAft>
                <a:spcPts val="0"/>
              </a:spcAft>
              <a:buClr>
                <a:srgbClr val="000080"/>
              </a:buClr>
              <a:buSzPts val="2400"/>
              <a:buFont typeface="Arial"/>
              <a:buNone/>
            </a:pPr>
            <a:r>
              <a:rPr b="0" i="0" lang="en-US" sz="2400" u="none">
                <a:solidFill>
                  <a:srgbClr val="000080"/>
                </a:solidFill>
                <a:latin typeface="Arial"/>
                <a:ea typeface="Arial"/>
                <a:cs typeface="Arial"/>
                <a:sym typeface="Arial"/>
              </a:rPr>
              <a:t>Text and Image Source: </a:t>
            </a:r>
            <a:r>
              <a:rPr b="0" i="0" lang="en-US" sz="2400" u="sng">
                <a:solidFill>
                  <a:schemeClr val="hlink"/>
                </a:solidFill>
                <a:latin typeface="Arial"/>
                <a:ea typeface="Arial"/>
                <a:cs typeface="Arial"/>
                <a:sym typeface="Arial"/>
                <a:hlinkClick r:id="rId5"/>
              </a:rPr>
              <a:t>https://en.wikipedia.org/wiki/Internet_of_things</a:t>
            </a:r>
            <a:endParaRPr b="0" i="0" sz="2400" u="none">
              <a:solidFill>
                <a:srgbClr val="000080"/>
              </a:solidFill>
              <a:latin typeface="Arial"/>
              <a:ea typeface="Arial"/>
              <a:cs typeface="Arial"/>
              <a:sym typeface="Arial"/>
            </a:endParaRPr>
          </a:p>
          <a:p>
            <a:pPr indent="-341312" lvl="0" marL="342900" marR="0" rtl="0" algn="l">
              <a:lnSpc>
                <a:spcPct val="93000"/>
              </a:lnSpc>
              <a:spcBef>
                <a:spcPts val="1400"/>
              </a:spcBef>
              <a:spcAft>
                <a:spcPts val="0"/>
              </a:spcAft>
              <a:buClr>
                <a:srgbClr val="000080"/>
              </a:buClr>
              <a:buSzPts val="2400"/>
              <a:buFont typeface="Arial"/>
              <a:buNone/>
            </a:pPr>
            <a:r>
              <a:t/>
            </a:r>
            <a:endParaRPr sz="2400"/>
          </a:p>
        </p:txBody>
      </p:sp>
      <p:sp>
        <p:nvSpPr>
          <p:cNvPr id="103" name="Google Shape;103;p5"/>
          <p:cNvSpPr txBox="1"/>
          <p:nvPr/>
        </p:nvSpPr>
        <p:spPr>
          <a:xfrm>
            <a:off x="914400" y="6203600"/>
            <a:ext cx="9250500" cy="533100"/>
          </a:xfrm>
          <a:prstGeom prst="rect">
            <a:avLst/>
          </a:prstGeom>
          <a:noFill/>
          <a:ln>
            <a:noFill/>
          </a:ln>
        </p:spPr>
        <p:txBody>
          <a:bodyPr anchorCtr="0" anchor="t" bIns="45000" lIns="90000" spcFirstLastPara="1" rIns="90000" wrap="square" tIns="45000">
            <a:noAutofit/>
          </a:bodyPr>
          <a:lstStyle/>
          <a:p>
            <a:pPr indent="0" lvl="0" marL="0" marR="0" rtl="0" algn="l">
              <a:lnSpc>
                <a:spcPct val="12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IoT has evolved from the convergence of wireless technologies, micro-electromechanical systems and</a:t>
            </a:r>
            <a:endParaRPr b="0" i="0" sz="1400" u="none" cap="none" strike="noStrike">
              <a:solidFill>
                <a:srgbClr val="000000"/>
              </a:solidFill>
              <a:latin typeface="Arial"/>
              <a:ea typeface="Arial"/>
              <a:cs typeface="Arial"/>
              <a:sym typeface="Arial"/>
            </a:endParaRPr>
          </a:p>
          <a:p>
            <a:pPr indent="0" lvl="0" marL="0" marR="0" rtl="0" algn="l">
              <a:lnSpc>
                <a:spcPct val="12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the Internet.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p6"/>
          <p:cNvSpPr txBox="1"/>
          <p:nvPr>
            <p:ph type="title"/>
          </p:nvPr>
        </p:nvSpPr>
        <p:spPr>
          <a:xfrm>
            <a:off x="503237" y="301625"/>
            <a:ext cx="9066300" cy="1257300"/>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What is a thing?</a:t>
            </a:r>
            <a:endParaRPr/>
          </a:p>
        </p:txBody>
      </p:sp>
      <p:sp>
        <p:nvSpPr>
          <p:cNvPr id="109" name="Google Shape;109;p6"/>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409257" lvl="0" marL="342900" marR="0" rtl="0" algn="l">
              <a:lnSpc>
                <a:spcPct val="93000"/>
              </a:lnSpc>
              <a:spcBef>
                <a:spcPts val="0"/>
              </a:spcBef>
              <a:spcAft>
                <a:spcPts val="0"/>
              </a:spcAft>
              <a:buClr>
                <a:srgbClr val="000000"/>
              </a:buClr>
              <a:buSzPts val="1700"/>
              <a:buFont typeface="Noto Sans Symbols"/>
              <a:buChar char="●"/>
            </a:pPr>
            <a:r>
              <a:rPr b="0" i="0" lang="en-US" sz="1700" u="none">
                <a:solidFill>
                  <a:srgbClr val="000000"/>
                </a:solidFill>
                <a:latin typeface="Arial"/>
                <a:ea typeface="Arial"/>
                <a:cs typeface="Arial"/>
                <a:sym typeface="Arial"/>
              </a:rPr>
              <a:t>A  heart monitor implant</a:t>
            </a:r>
            <a:r>
              <a:rPr lang="en-US" sz="1700">
                <a:solidFill>
                  <a:srgbClr val="000000"/>
                </a:solidFill>
              </a:rPr>
              <a:t>ed in a person.</a:t>
            </a:r>
            <a:endParaRPr sz="1700"/>
          </a:p>
          <a:p>
            <a:pPr indent="-409257" lvl="0" marL="342900" marR="0" rtl="0" algn="l">
              <a:lnSpc>
                <a:spcPct val="93000"/>
              </a:lnSpc>
              <a:spcBef>
                <a:spcPts val="1400"/>
              </a:spcBef>
              <a:spcAft>
                <a:spcPts val="0"/>
              </a:spcAft>
              <a:buClr>
                <a:srgbClr val="000000"/>
              </a:buClr>
              <a:buSzPts val="1700"/>
              <a:buFont typeface="Noto Sans Symbols"/>
              <a:buChar char="●"/>
            </a:pPr>
            <a:r>
              <a:rPr b="0" i="0" lang="en-US" sz="1700" u="none">
                <a:solidFill>
                  <a:srgbClr val="000000"/>
                </a:solidFill>
                <a:latin typeface="Arial"/>
                <a:ea typeface="Arial"/>
                <a:cs typeface="Arial"/>
                <a:sym typeface="Arial"/>
              </a:rPr>
              <a:t>A biochip transponder inserted in</a:t>
            </a:r>
            <a:r>
              <a:rPr lang="en-US" sz="1700">
                <a:solidFill>
                  <a:srgbClr val="000000"/>
                </a:solidFill>
              </a:rPr>
              <a:t> animal</a:t>
            </a:r>
            <a:r>
              <a:rPr b="0" i="0" lang="en-US" sz="1700" u="none">
                <a:solidFill>
                  <a:srgbClr val="000000"/>
                </a:solidFill>
                <a:latin typeface="Arial"/>
                <a:ea typeface="Arial"/>
                <a:cs typeface="Arial"/>
                <a:sym typeface="Arial"/>
              </a:rPr>
              <a:t>r, </a:t>
            </a:r>
            <a:endParaRPr sz="1700"/>
          </a:p>
          <a:p>
            <a:pPr indent="-409257" lvl="0" marL="342900" marR="0" rtl="0" algn="l">
              <a:lnSpc>
                <a:spcPct val="93000"/>
              </a:lnSpc>
              <a:spcBef>
                <a:spcPts val="1400"/>
              </a:spcBef>
              <a:spcAft>
                <a:spcPts val="0"/>
              </a:spcAft>
              <a:buClr>
                <a:srgbClr val="000000"/>
              </a:buClr>
              <a:buSzPts val="1700"/>
              <a:buFont typeface="Noto Sans Symbols"/>
              <a:buChar char="●"/>
            </a:pPr>
            <a:r>
              <a:rPr b="0" i="0" lang="en-US" sz="1700" u="none">
                <a:solidFill>
                  <a:srgbClr val="000000"/>
                </a:solidFill>
                <a:latin typeface="Arial"/>
                <a:ea typeface="Arial"/>
                <a:cs typeface="Arial"/>
                <a:sym typeface="Arial"/>
              </a:rPr>
              <a:t> </a:t>
            </a:r>
            <a:r>
              <a:rPr lang="en-US" sz="1700">
                <a:solidFill>
                  <a:srgbClr val="000000"/>
                </a:solidFill>
              </a:rPr>
              <a:t>A</a:t>
            </a:r>
            <a:r>
              <a:rPr b="0" i="0" lang="en-US" sz="1700" u="none">
                <a:solidFill>
                  <a:srgbClr val="000000"/>
                </a:solidFill>
                <a:latin typeface="Arial"/>
                <a:ea typeface="Arial"/>
                <a:cs typeface="Arial"/>
                <a:sym typeface="Arial"/>
              </a:rPr>
              <a:t>utomobile  built-in sensors </a:t>
            </a:r>
            <a:r>
              <a:rPr lang="en-US" sz="1700">
                <a:solidFill>
                  <a:srgbClr val="000000"/>
                </a:solidFill>
              </a:rPr>
              <a:t>that </a:t>
            </a:r>
            <a:r>
              <a:rPr b="0" i="0" lang="en-US" sz="1700" u="none">
                <a:solidFill>
                  <a:srgbClr val="000000"/>
                </a:solidFill>
                <a:latin typeface="Arial"/>
                <a:ea typeface="Arial"/>
                <a:cs typeface="Arial"/>
                <a:sym typeface="Arial"/>
              </a:rPr>
              <a:t> alert the driver when tire pressure is low -- </a:t>
            </a:r>
            <a:endParaRPr sz="1700"/>
          </a:p>
          <a:p>
            <a:pPr indent="-409257" lvl="0" marL="342900" marR="0" rtl="0" algn="l">
              <a:lnSpc>
                <a:spcPct val="93000"/>
              </a:lnSpc>
              <a:spcBef>
                <a:spcPts val="1400"/>
              </a:spcBef>
              <a:spcAft>
                <a:spcPts val="0"/>
              </a:spcAft>
              <a:buClr>
                <a:srgbClr val="000000"/>
              </a:buClr>
              <a:buSzPts val="1700"/>
              <a:buFont typeface="Noto Sans Symbols"/>
              <a:buChar char="●"/>
            </a:pPr>
            <a:r>
              <a:rPr b="0" i="0" lang="en-US" sz="1700" u="none">
                <a:solidFill>
                  <a:srgbClr val="000000"/>
                </a:solidFill>
                <a:latin typeface="Arial"/>
                <a:ea typeface="Arial"/>
                <a:cs typeface="Arial"/>
                <a:sym typeface="Arial"/>
              </a:rPr>
              <a:t>Any other natural or man-made object that can be </a:t>
            </a:r>
            <a:endParaRPr sz="1700"/>
          </a:p>
          <a:p>
            <a:pPr indent="-636269" lvl="1" marL="1484312" marR="0" rtl="0" algn="l">
              <a:lnSpc>
                <a:spcPct val="93000"/>
              </a:lnSpc>
              <a:spcBef>
                <a:spcPts val="1400"/>
              </a:spcBef>
              <a:spcAft>
                <a:spcPts val="0"/>
              </a:spcAft>
              <a:buClr>
                <a:srgbClr val="000000"/>
              </a:buClr>
              <a:buSzPts val="1700"/>
              <a:buFont typeface="Noto Sans Symbols"/>
              <a:buChar char="●"/>
            </a:pPr>
            <a:r>
              <a:rPr b="0" i="0" lang="en-US" sz="1700" u="none" cap="none" strike="noStrike">
                <a:solidFill>
                  <a:srgbClr val="000000"/>
                </a:solidFill>
                <a:latin typeface="Arial"/>
                <a:ea typeface="Arial"/>
                <a:cs typeface="Arial"/>
                <a:sym typeface="Arial"/>
              </a:rPr>
              <a:t> assigned an IP address and </a:t>
            </a:r>
            <a:endParaRPr sz="1700"/>
          </a:p>
          <a:p>
            <a:pPr indent="-636269" lvl="1" marL="1484312" marR="0" rtl="0" algn="l">
              <a:lnSpc>
                <a:spcPct val="93000"/>
              </a:lnSpc>
              <a:spcBef>
                <a:spcPts val="1100"/>
              </a:spcBef>
              <a:spcAft>
                <a:spcPts val="0"/>
              </a:spcAft>
              <a:buClr>
                <a:srgbClr val="000000"/>
              </a:buClr>
              <a:buSzPts val="1700"/>
              <a:buFont typeface="Noto Sans Symbols"/>
              <a:buChar char="●"/>
            </a:pPr>
            <a:r>
              <a:rPr b="0" i="0" lang="en-US" sz="1700" u="none" cap="none" strike="noStrike">
                <a:solidFill>
                  <a:srgbClr val="000000"/>
                </a:solidFill>
                <a:latin typeface="Arial"/>
                <a:ea typeface="Arial"/>
                <a:cs typeface="Arial"/>
                <a:sym typeface="Arial"/>
              </a:rPr>
              <a:t>provided with the ability to transfer or </a:t>
            </a:r>
            <a:r>
              <a:rPr lang="en-US" sz="1700">
                <a:solidFill>
                  <a:srgbClr val="000000"/>
                </a:solidFill>
              </a:rPr>
              <a:t>receive</a:t>
            </a:r>
            <a:r>
              <a:rPr b="0" i="0" lang="en-US" sz="1700" u="none" cap="none" strike="noStrike">
                <a:solidFill>
                  <a:srgbClr val="000000"/>
                </a:solidFill>
                <a:latin typeface="Arial"/>
                <a:ea typeface="Arial"/>
                <a:cs typeface="Arial"/>
                <a:sym typeface="Arial"/>
              </a:rPr>
              <a:t> data over a network.</a:t>
            </a:r>
            <a:endParaRPr sz="1700"/>
          </a:p>
          <a:p>
            <a:pPr indent="-568324" lvl="1" marL="1484312" marR="0" rtl="0" algn="l">
              <a:lnSpc>
                <a:spcPct val="93000"/>
              </a:lnSpc>
              <a:spcBef>
                <a:spcPts val="1100"/>
              </a:spcBef>
              <a:spcAft>
                <a:spcPts val="0"/>
              </a:spcAft>
              <a:buClr>
                <a:srgbClr val="000080"/>
              </a:buClr>
              <a:buSzPts val="1400"/>
              <a:buFont typeface="Arial"/>
              <a:buNone/>
            </a:pPr>
            <a:r>
              <a:t/>
            </a:r>
            <a:endParaRPr b="0" i="0" sz="1700" u="none" cap="none" strike="noStrike">
              <a:solidFill>
                <a:srgbClr val="000000"/>
              </a:solidFill>
              <a:latin typeface="Arial"/>
              <a:ea typeface="Arial"/>
              <a:cs typeface="Arial"/>
              <a:sym typeface="Arial"/>
            </a:endParaRPr>
          </a:p>
          <a:p>
            <a:pPr indent="-409257" lvl="0" marL="342900" marR="0" rtl="0" algn="l">
              <a:lnSpc>
                <a:spcPct val="93000"/>
              </a:lnSpc>
              <a:spcBef>
                <a:spcPts val="1100"/>
              </a:spcBef>
              <a:spcAft>
                <a:spcPts val="0"/>
              </a:spcAft>
              <a:buClr>
                <a:srgbClr val="000000"/>
              </a:buClr>
              <a:buSzPts val="1700"/>
              <a:buFont typeface="Noto Sans Symbols"/>
              <a:buChar char="●"/>
            </a:pPr>
            <a:r>
              <a:rPr b="0" i="0" lang="en-US" sz="1700" u="none">
                <a:solidFill>
                  <a:srgbClr val="000000"/>
                </a:solidFill>
                <a:latin typeface="Arial"/>
                <a:ea typeface="Arial"/>
                <a:cs typeface="Arial"/>
                <a:sym typeface="Arial"/>
              </a:rPr>
              <a:t>The Internet of Things has been most closely associated with machine-to-machine (M2M) communication:</a:t>
            </a:r>
            <a:endParaRPr sz="1700"/>
          </a:p>
          <a:p>
            <a:pPr indent="-636269" lvl="1" marL="1484312" marR="0" rtl="0" algn="l">
              <a:lnSpc>
                <a:spcPct val="93000"/>
              </a:lnSpc>
              <a:spcBef>
                <a:spcPts val="1400"/>
              </a:spcBef>
              <a:spcAft>
                <a:spcPts val="0"/>
              </a:spcAft>
              <a:buClr>
                <a:srgbClr val="000000"/>
              </a:buClr>
              <a:buSzPts val="1700"/>
              <a:buFont typeface="Noto Sans Symbols"/>
              <a:buChar char="●"/>
            </a:pPr>
            <a:r>
              <a:rPr b="0" i="0" lang="en-US" sz="1700" u="none" cap="none" strike="noStrike">
                <a:solidFill>
                  <a:srgbClr val="000000"/>
                </a:solidFill>
                <a:latin typeface="Arial"/>
                <a:ea typeface="Arial"/>
                <a:cs typeface="Arial"/>
                <a:sym typeface="Arial"/>
              </a:rPr>
              <a:t>Manufacturing</a:t>
            </a:r>
            <a:endParaRPr sz="1700"/>
          </a:p>
          <a:p>
            <a:pPr indent="-636269" lvl="1" marL="1484312" marR="0" rtl="0" algn="l">
              <a:lnSpc>
                <a:spcPct val="93000"/>
              </a:lnSpc>
              <a:spcBef>
                <a:spcPts val="1100"/>
              </a:spcBef>
              <a:spcAft>
                <a:spcPts val="0"/>
              </a:spcAft>
              <a:buClr>
                <a:srgbClr val="000000"/>
              </a:buClr>
              <a:buSzPts val="1700"/>
              <a:buFont typeface="Noto Sans Symbols"/>
              <a:buChar char="●"/>
            </a:pPr>
            <a:r>
              <a:rPr b="0" i="0" lang="en-US" sz="1700" u="none" cap="none" strike="noStrike">
                <a:solidFill>
                  <a:srgbClr val="000000"/>
                </a:solidFill>
                <a:latin typeface="Arial"/>
                <a:ea typeface="Arial"/>
                <a:cs typeface="Arial"/>
                <a:sym typeface="Arial"/>
              </a:rPr>
              <a:t>Electrical power generation and distribution</a:t>
            </a:r>
            <a:endParaRPr sz="1700"/>
          </a:p>
          <a:p>
            <a:pPr indent="-341312" lvl="0" marL="342900" marR="0" rtl="0" algn="l">
              <a:lnSpc>
                <a:spcPct val="93000"/>
              </a:lnSpc>
              <a:spcBef>
                <a:spcPts val="1100"/>
              </a:spcBef>
              <a:spcAft>
                <a:spcPts val="0"/>
              </a:spcAft>
              <a:buClr>
                <a:srgbClr val="000080"/>
              </a:buClr>
              <a:buSzPts val="1400"/>
              <a:buFont typeface="Arial"/>
              <a:buNone/>
            </a:pPr>
            <a:r>
              <a:t/>
            </a:r>
            <a:endParaRPr b="0" i="0" sz="1700" u="none">
              <a:solidFill>
                <a:srgbClr val="000000"/>
              </a:solidFill>
              <a:latin typeface="Arial"/>
              <a:ea typeface="Arial"/>
              <a:cs typeface="Arial"/>
              <a:sym typeface="Arial"/>
            </a:endParaRPr>
          </a:p>
          <a:p>
            <a:pPr indent="-409257" lvl="0" marL="342900" marR="0" rtl="0" algn="l">
              <a:lnSpc>
                <a:spcPct val="93000"/>
              </a:lnSpc>
              <a:spcBef>
                <a:spcPts val="1400"/>
              </a:spcBef>
              <a:spcAft>
                <a:spcPts val="0"/>
              </a:spcAft>
              <a:buClr>
                <a:srgbClr val="000000"/>
              </a:buClr>
              <a:buSzPts val="1700"/>
              <a:buFont typeface="Noto Sans Symbols"/>
              <a:buChar char="●"/>
            </a:pPr>
            <a:r>
              <a:rPr b="0" i="0" lang="en-US" sz="1700" u="none">
                <a:solidFill>
                  <a:srgbClr val="000000"/>
                </a:solidFill>
                <a:latin typeface="Arial"/>
                <a:ea typeface="Arial"/>
                <a:cs typeface="Arial"/>
                <a:sym typeface="Arial"/>
              </a:rPr>
              <a:t>Products built with M2M communication capabilities are often referred to as being smart.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p7"/>
          <p:cNvSpPr txBox="1"/>
          <p:nvPr>
            <p:ph type="title"/>
          </p:nvPr>
        </p:nvSpPr>
        <p:spPr>
          <a:xfrm>
            <a:off x="503237" y="301625"/>
            <a:ext cx="9066300" cy="1257300"/>
          </a:xfrm>
          <a:prstGeom prst="rect">
            <a:avLst/>
          </a:prstGeom>
          <a:noFill/>
          <a:ln>
            <a:noFill/>
          </a:ln>
        </p:spPr>
        <p:txBody>
          <a:bodyPr anchorCtr="0" anchor="ctr" bIns="0" lIns="0" spcFirstLastPara="1" rIns="0" wrap="square" tIns="36000">
            <a:noAutofit/>
          </a:bodyPr>
          <a:lstStyle/>
          <a:p>
            <a:pPr indent="0" lvl="0" marL="0" rtl="0" algn="ctr">
              <a:lnSpc>
                <a:spcPct val="93000"/>
              </a:lnSpc>
              <a:spcBef>
                <a:spcPts val="0"/>
              </a:spcBef>
              <a:spcAft>
                <a:spcPts val="0"/>
              </a:spcAft>
              <a:buClr>
                <a:srgbClr val="280099"/>
              </a:buClr>
              <a:buSzPts val="4100"/>
              <a:buFont typeface="Arial"/>
              <a:buNone/>
            </a:pPr>
            <a:r>
              <a:rPr b="0" i="0" lang="en-US" sz="4100" u="none">
                <a:solidFill>
                  <a:srgbClr val="280099"/>
                </a:solidFill>
                <a:latin typeface="Arial"/>
                <a:ea typeface="Arial"/>
                <a:cs typeface="Arial"/>
                <a:sym typeface="Arial"/>
              </a:rPr>
              <a:t>Things in IoT</a:t>
            </a:r>
            <a:endParaRPr/>
          </a:p>
        </p:txBody>
      </p:sp>
      <p:sp>
        <p:nvSpPr>
          <p:cNvPr id="116" name="Google Shape;116;p7"/>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323850" lvl="0" marL="428625" marR="0" rtl="0" algn="l">
              <a:lnSpc>
                <a:spcPct val="93000"/>
              </a:lnSpc>
              <a:spcBef>
                <a:spcPts val="0"/>
              </a:spcBef>
              <a:spcAft>
                <a:spcPts val="0"/>
              </a:spcAft>
              <a:buClr>
                <a:srgbClr val="FF6633"/>
              </a:buClr>
              <a:buSzPts val="1440"/>
              <a:buFont typeface="Noto Sans Symbols"/>
              <a:buChar char="●"/>
            </a:pPr>
            <a:r>
              <a:rPr b="0" i="0" lang="en-US" sz="3200" u="none">
                <a:solidFill>
                  <a:srgbClr val="000080"/>
                </a:solidFill>
                <a:latin typeface="Arial"/>
                <a:ea typeface="Arial"/>
                <a:cs typeface="Arial"/>
                <a:sym typeface="Arial"/>
              </a:rPr>
              <a:t>Devices that have</a:t>
            </a:r>
            <a:endParaRPr/>
          </a:p>
          <a:p>
            <a:pPr indent="-573087" lvl="1" marL="1724025" marR="0" rtl="0" algn="l">
              <a:lnSpc>
                <a:spcPct val="93000"/>
              </a:lnSpc>
              <a:spcBef>
                <a:spcPts val="1400"/>
              </a:spcBef>
              <a:spcAft>
                <a:spcPts val="0"/>
              </a:spcAft>
              <a:buClr>
                <a:srgbClr val="FF6633"/>
              </a:buClr>
              <a:buSzPts val="2100"/>
              <a:buFont typeface="Noto Sans Symbols"/>
              <a:buChar char="−"/>
            </a:pPr>
            <a:r>
              <a:rPr b="0" i="0" lang="en-US" sz="2800" u="none" cap="none" strike="noStrike">
                <a:solidFill>
                  <a:srgbClr val="000080"/>
                </a:solidFill>
                <a:latin typeface="Arial"/>
                <a:ea typeface="Arial"/>
                <a:cs typeface="Arial"/>
                <a:sym typeface="Arial"/>
              </a:rPr>
              <a:t>Unique identities</a:t>
            </a:r>
            <a:endParaRPr/>
          </a:p>
          <a:p>
            <a:pPr indent="-573087" lvl="1" marL="1724025" marR="0" rtl="0" algn="l">
              <a:lnSpc>
                <a:spcPct val="93000"/>
              </a:lnSpc>
              <a:spcBef>
                <a:spcPts val="1100"/>
              </a:spcBef>
              <a:spcAft>
                <a:spcPts val="0"/>
              </a:spcAft>
              <a:buClr>
                <a:srgbClr val="FF6633"/>
              </a:buClr>
              <a:buSzPts val="2100"/>
              <a:buFont typeface="Noto Sans Symbols"/>
              <a:buChar char="−"/>
            </a:pPr>
            <a:r>
              <a:rPr lang="en-US"/>
              <a:t>One or more functions:</a:t>
            </a:r>
            <a:endParaRPr/>
          </a:p>
          <a:p>
            <a:pPr indent="-228600" lvl="3" marL="1828800" marR="0" rtl="0" algn="l">
              <a:lnSpc>
                <a:spcPct val="93000"/>
              </a:lnSpc>
              <a:spcBef>
                <a:spcPts val="1100"/>
              </a:spcBef>
              <a:spcAft>
                <a:spcPts val="0"/>
              </a:spcAft>
              <a:buClr>
                <a:srgbClr val="FF6633"/>
              </a:buClr>
              <a:buSzPts val="2100"/>
              <a:buFont typeface="Noto Sans Symbols"/>
              <a:buNone/>
            </a:pPr>
            <a:r>
              <a:rPr b="0" i="0" lang="en-US" sz="2800" u="none" cap="none" strike="noStrike">
                <a:solidFill>
                  <a:srgbClr val="000080"/>
                </a:solidFill>
                <a:latin typeface="Arial"/>
                <a:ea typeface="Arial"/>
                <a:cs typeface="Arial"/>
                <a:sym typeface="Arial"/>
              </a:rPr>
              <a:t>Collect data (sensing)</a:t>
            </a:r>
            <a:endParaRPr/>
          </a:p>
          <a:p>
            <a:pPr indent="457200" lvl="0" marL="1371600" marR="0" rtl="0" algn="l">
              <a:lnSpc>
                <a:spcPct val="93000"/>
              </a:lnSpc>
              <a:spcBef>
                <a:spcPts val="1100"/>
              </a:spcBef>
              <a:spcAft>
                <a:spcPts val="0"/>
              </a:spcAft>
              <a:buSzPts val="1400"/>
              <a:buNone/>
            </a:pPr>
            <a:r>
              <a:rPr b="0" i="0" lang="en-US" sz="2800" u="none" cap="none" strike="noStrike">
                <a:solidFill>
                  <a:srgbClr val="000080"/>
                </a:solidFill>
                <a:latin typeface="Arial"/>
                <a:ea typeface="Arial"/>
                <a:cs typeface="Arial"/>
                <a:sym typeface="Arial"/>
              </a:rPr>
              <a:t>Control other devices</a:t>
            </a:r>
            <a:endParaRPr/>
          </a:p>
          <a:p>
            <a:pPr indent="-228600" lvl="3" marL="1828800" marR="0" rtl="0" algn="l">
              <a:lnSpc>
                <a:spcPct val="93000"/>
              </a:lnSpc>
              <a:spcBef>
                <a:spcPts val="1100"/>
              </a:spcBef>
              <a:spcAft>
                <a:spcPts val="0"/>
              </a:spcAft>
              <a:buClr>
                <a:srgbClr val="FF6633"/>
              </a:buClr>
              <a:buSzPts val="2100"/>
              <a:buFont typeface="Noto Sans Symbols"/>
              <a:buNone/>
            </a:pPr>
            <a:r>
              <a:rPr b="0" i="0" lang="en-US" sz="2800" u="none" cap="none" strike="noStrike">
                <a:solidFill>
                  <a:srgbClr val="000080"/>
                </a:solidFill>
                <a:latin typeface="Arial"/>
                <a:ea typeface="Arial"/>
                <a:cs typeface="Arial"/>
                <a:sym typeface="Arial"/>
              </a:rPr>
              <a:t>Monitor other devices activities</a:t>
            </a:r>
            <a:endParaRPr b="0" i="0" sz="2800" u="none" cap="none" strike="noStrike">
              <a:solidFill>
                <a:srgbClr val="000080"/>
              </a:solidFill>
              <a:latin typeface="Arial"/>
              <a:ea typeface="Arial"/>
              <a:cs typeface="Arial"/>
              <a:sym typeface="Arial"/>
            </a:endParaRPr>
          </a:p>
          <a:p>
            <a:pPr indent="-228600" lvl="3" marL="1828800" marR="0" rtl="0" algn="l">
              <a:lnSpc>
                <a:spcPct val="93000"/>
              </a:lnSpc>
              <a:spcBef>
                <a:spcPts val="1100"/>
              </a:spcBef>
              <a:spcAft>
                <a:spcPts val="0"/>
              </a:spcAft>
              <a:buSzPts val="2800"/>
              <a:buNone/>
            </a:pPr>
            <a:r>
              <a:rPr lang="en-US" sz="2800"/>
              <a:t>Transform Data</a:t>
            </a:r>
            <a:endParaRPr sz="2800"/>
          </a:p>
          <a:p>
            <a:pPr indent="-228600" lvl="3" marL="1828800" marR="0" rtl="0" algn="l">
              <a:lnSpc>
                <a:spcPct val="93000"/>
              </a:lnSpc>
              <a:spcBef>
                <a:spcPts val="1100"/>
              </a:spcBef>
              <a:spcAft>
                <a:spcPts val="0"/>
              </a:spcAft>
              <a:buSzPts val="2800"/>
              <a:buNone/>
            </a:pPr>
            <a:r>
              <a:rPr lang="en-US" sz="2800"/>
              <a:t>Store Data</a:t>
            </a:r>
            <a:endParaRPr sz="2800"/>
          </a:p>
          <a:p>
            <a:pPr indent="-228600" lvl="3" marL="1828800" marR="0" rtl="0" algn="l">
              <a:lnSpc>
                <a:spcPct val="93000"/>
              </a:lnSpc>
              <a:spcBef>
                <a:spcPts val="1100"/>
              </a:spcBef>
              <a:spcAft>
                <a:spcPts val="0"/>
              </a:spcAft>
              <a:buSzPts val="2800"/>
              <a:buNone/>
            </a:pPr>
            <a:r>
              <a:rPr lang="en-US" sz="2800"/>
              <a:t>Provide access to data</a:t>
            </a:r>
            <a:endParaRPr sz="2800"/>
          </a:p>
          <a:p>
            <a:pPr indent="-573087" lvl="1" marL="1724025" marR="0" rtl="0" algn="l">
              <a:lnSpc>
                <a:spcPct val="93000"/>
              </a:lnSpc>
              <a:spcBef>
                <a:spcPts val="1100"/>
              </a:spcBef>
              <a:spcAft>
                <a:spcPts val="0"/>
              </a:spcAft>
              <a:buClr>
                <a:srgbClr val="000080"/>
              </a:buClr>
              <a:buSzPts val="2800"/>
              <a:buFont typeface="Arial"/>
              <a:buNone/>
            </a:pPr>
            <a:r>
              <a:rPr b="0" i="0" lang="en-US" sz="2800" u="none" cap="none" strike="noStrike">
                <a:solidFill>
                  <a:srgbClr val="000080"/>
                </a:solidFill>
                <a:latin typeface="Arial"/>
                <a:ea typeface="Arial"/>
                <a:cs typeface="Arial"/>
                <a:sym typeface="Aria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e867da02d0_0_9"/>
          <p:cNvSpPr txBox="1"/>
          <p:nvPr>
            <p:ph type="title"/>
          </p:nvPr>
        </p:nvSpPr>
        <p:spPr>
          <a:xfrm>
            <a:off x="503237" y="301625"/>
            <a:ext cx="9066300" cy="1257300"/>
          </a:xfrm>
          <a:prstGeom prst="rect">
            <a:avLst/>
          </a:prstGeom>
          <a:noFill/>
          <a:ln>
            <a:noFill/>
          </a:ln>
        </p:spPr>
        <p:txBody>
          <a:bodyPr anchorCtr="0" anchor="ctr" bIns="0" lIns="0" spcFirstLastPara="1" rIns="0" wrap="square" tIns="0">
            <a:noAutofit/>
          </a:bodyPr>
          <a:lstStyle/>
          <a:p>
            <a:pPr indent="0" lvl="0" marL="0" rtl="0" algn="ctr">
              <a:lnSpc>
                <a:spcPct val="93000"/>
              </a:lnSpc>
              <a:spcBef>
                <a:spcPts val="0"/>
              </a:spcBef>
              <a:spcAft>
                <a:spcPts val="0"/>
              </a:spcAft>
              <a:buSzPts val="1400"/>
              <a:buNone/>
            </a:pPr>
            <a:r>
              <a:rPr lang="en-US"/>
              <a:t>What makes a thing “Smart”?</a:t>
            </a:r>
            <a:endParaRPr/>
          </a:p>
        </p:txBody>
      </p:sp>
      <p:sp>
        <p:nvSpPr>
          <p:cNvPr id="124" name="Google Shape;124;ge867da02d0_0_9"/>
          <p:cNvSpPr txBox="1"/>
          <p:nvPr>
            <p:ph idx="1" type="body"/>
          </p:nvPr>
        </p:nvSpPr>
        <p:spPr>
          <a:xfrm>
            <a:off x="720725" y="1979612"/>
            <a:ext cx="8850300" cy="4135500"/>
          </a:xfrm>
          <a:prstGeom prst="rect">
            <a:avLst/>
          </a:prstGeom>
          <a:noFill/>
          <a:ln>
            <a:noFill/>
          </a:ln>
        </p:spPr>
        <p:txBody>
          <a:bodyPr anchorCtr="0" anchor="t" bIns="0" lIns="0" spcFirstLastPara="1" rIns="0" wrap="square" tIns="28075">
            <a:noAutofit/>
          </a:bodyPr>
          <a:lstStyle/>
          <a:p>
            <a:pPr indent="0" lvl="0" marL="0" rtl="0" algn="l">
              <a:lnSpc>
                <a:spcPct val="93000"/>
              </a:lnSpc>
              <a:spcBef>
                <a:spcPts val="0"/>
              </a:spcBef>
              <a:spcAft>
                <a:spcPts val="0"/>
              </a:spcAft>
              <a:buSzPts val="1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0000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2015-01-12T03:32:41Z</dcterms:created>
  <dc:creator>Paul Schragger</dc:creator>
</cp:coreProperties>
</file>

<file path=docProps/custom.xml><?xml version="1.0" encoding="utf-8"?>
<Properties xmlns="http://schemas.openxmlformats.org/officeDocument/2006/custom-properties" xmlns:vt="http://schemas.openxmlformats.org/officeDocument/2006/docPropsVTypes"/>
</file>