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5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0CF2-D116-4394-B93A-1786E31CF44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A12C-B6BF-4825-B2FD-500928191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 – 4 Question Answer Task on Squad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Mudit Jain(</a:t>
            </a:r>
            <a:r>
              <a:rPr lang="en-US" dirty="0" err="1"/>
              <a:t>muditjai</a:t>
            </a:r>
            <a:r>
              <a:rPr lang="en-US" dirty="0"/>
              <a:t>@)</a:t>
            </a:r>
          </a:p>
        </p:txBody>
      </p:sp>
    </p:spTree>
    <p:extLst>
      <p:ext uri="{BB962C8B-B14F-4D97-AF65-F5344CB8AC3E}">
        <p14:creationId xmlns:p14="http://schemas.microsoft.com/office/powerpoint/2010/main" val="21296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EC1-F5A3-45E2-84B6-2930EBE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problem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3CA8-25FF-478A-88BB-CDB36A23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 is a challenging sub-problem within machine comprehension area. </a:t>
            </a:r>
          </a:p>
          <a:p>
            <a:r>
              <a:rPr lang="en-US" dirty="0"/>
              <a:t>Solving question answering problems can help automate customer care, enable better search in text etc.</a:t>
            </a:r>
          </a:p>
          <a:p>
            <a:r>
              <a:rPr lang="en-US" dirty="0"/>
              <a:t>Recently Squad dataset with 100K context, question, answers tuples has been created using Wikipedia and human judgment.</a:t>
            </a:r>
          </a:p>
          <a:p>
            <a:r>
              <a:rPr lang="en-US" dirty="0"/>
              <a:t>The problem statement is – Given a context paragraph, and a question, generate an answer span pair a</a:t>
            </a:r>
            <a:r>
              <a:rPr lang="en-US" baseline="-25000" dirty="0"/>
              <a:t>s</a:t>
            </a:r>
            <a:r>
              <a:rPr lang="en-US" dirty="0"/>
              <a:t> &lt; a</a:t>
            </a:r>
            <a:r>
              <a:rPr lang="en-US" baseline="-25000" dirty="0"/>
              <a:t>e</a:t>
            </a:r>
            <a:r>
              <a:rPr lang="en-US" dirty="0"/>
              <a:t> which answers the question. The performance is measured using F1 score and Exact match(EM) score.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82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06D3-FC70-43EF-84EE-16A6E89D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approaches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0E9C-E0C5-45AE-9879-77267E50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Recent research has focused on using various deep learning methods to solve it.</a:t>
            </a:r>
          </a:p>
          <a:p>
            <a:r>
              <a:rPr lang="en-US" dirty="0"/>
              <a:t>I have created 3 different NN model for this problem. </a:t>
            </a:r>
          </a:p>
          <a:p>
            <a:r>
              <a:rPr lang="en-US" dirty="0"/>
              <a:t>Model 3 with 30/20 as F1/EM score, is able to learn the correct semantics of response </a:t>
            </a:r>
            <a:r>
              <a:rPr lang="en-US" dirty="0" err="1"/>
              <a:t>ie</a:t>
            </a:r>
            <a:r>
              <a:rPr lang="en-US" dirty="0"/>
              <a:t> “Who” type of questions need a person in response, “When” type of questions need a time, “How much” type of questions expect a quantity.</a:t>
            </a:r>
          </a:p>
          <a:p>
            <a:r>
              <a:rPr lang="en-US" dirty="0"/>
              <a:t>Questions with simple sentence structures and short simple answers are answered correctly most of the times. Long answers are not answered correctly. </a:t>
            </a:r>
          </a:p>
          <a:p>
            <a:r>
              <a:rPr lang="en-US" dirty="0"/>
              <a:t>Even when factually incorrect, the answers are still mostly coherent.</a:t>
            </a:r>
          </a:p>
        </p:txBody>
      </p:sp>
    </p:spTree>
    <p:extLst>
      <p:ext uri="{BB962C8B-B14F-4D97-AF65-F5344CB8AC3E}">
        <p14:creationId xmlns:p14="http://schemas.microsoft.com/office/powerpoint/2010/main" val="28870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59" y="900523"/>
            <a:ext cx="8139470" cy="41196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38256"/>
              </p:ext>
            </p:extLst>
          </p:nvPr>
        </p:nvGraphicFramePr>
        <p:xfrm>
          <a:off x="2831659" y="5318389"/>
          <a:ext cx="6091869" cy="1124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0053">
                  <a:extLst>
                    <a:ext uri="{9D8B030D-6E8A-4147-A177-3AD203B41FA5}">
                      <a16:colId xmlns:a16="http://schemas.microsoft.com/office/drawing/2014/main" val="2322730226"/>
                    </a:ext>
                  </a:extLst>
                </a:gridCol>
                <a:gridCol w="870053">
                  <a:extLst>
                    <a:ext uri="{9D8B030D-6E8A-4147-A177-3AD203B41FA5}">
                      <a16:colId xmlns:a16="http://schemas.microsoft.com/office/drawing/2014/main" val="1817354910"/>
                    </a:ext>
                  </a:extLst>
                </a:gridCol>
                <a:gridCol w="870053">
                  <a:extLst>
                    <a:ext uri="{9D8B030D-6E8A-4147-A177-3AD203B41FA5}">
                      <a16:colId xmlns:a16="http://schemas.microsoft.com/office/drawing/2014/main" val="4243071416"/>
                    </a:ext>
                  </a:extLst>
                </a:gridCol>
                <a:gridCol w="870053">
                  <a:extLst>
                    <a:ext uri="{9D8B030D-6E8A-4147-A177-3AD203B41FA5}">
                      <a16:colId xmlns:a16="http://schemas.microsoft.com/office/drawing/2014/main" val="604805707"/>
                    </a:ext>
                  </a:extLst>
                </a:gridCol>
                <a:gridCol w="870053">
                  <a:extLst>
                    <a:ext uri="{9D8B030D-6E8A-4147-A177-3AD203B41FA5}">
                      <a16:colId xmlns:a16="http://schemas.microsoft.com/office/drawing/2014/main" val="946190585"/>
                    </a:ext>
                  </a:extLst>
                </a:gridCol>
                <a:gridCol w="870802">
                  <a:extLst>
                    <a:ext uri="{9D8B030D-6E8A-4147-A177-3AD203B41FA5}">
                      <a16:colId xmlns:a16="http://schemas.microsoft.com/office/drawing/2014/main" val="2933475184"/>
                    </a:ext>
                  </a:extLst>
                </a:gridCol>
                <a:gridCol w="870802">
                  <a:extLst>
                    <a:ext uri="{9D8B030D-6E8A-4147-A177-3AD203B41FA5}">
                      <a16:colId xmlns:a16="http://schemas.microsoft.com/office/drawing/2014/main" val="516257940"/>
                    </a:ext>
                  </a:extLst>
                </a:gridCol>
              </a:tblGrid>
              <a:tr h="224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Sanity Check 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Dev Set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Test Set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82525"/>
                  </a:ext>
                </a:extLst>
              </a:tr>
              <a:tr h="2248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F1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781459"/>
                  </a:ext>
                </a:extLst>
              </a:tr>
              <a:tr h="674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Simple Encoder Network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3.34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0.37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5.20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0.64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>
                          <a:effectLst/>
                        </a:rPr>
                        <a:t>4.89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spc="25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963976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1659" y="289734"/>
            <a:ext cx="590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1 – Simple encoder decoder network</a:t>
            </a:r>
          </a:p>
        </p:txBody>
      </p:sp>
    </p:spTree>
    <p:extLst>
      <p:ext uri="{BB962C8B-B14F-4D97-AF65-F5344CB8AC3E}">
        <p14:creationId xmlns:p14="http://schemas.microsoft.com/office/powerpoint/2010/main" val="374108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1" y="628917"/>
            <a:ext cx="5505511" cy="530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1758"/>
              </p:ext>
            </p:extLst>
          </p:nvPr>
        </p:nvGraphicFramePr>
        <p:xfrm>
          <a:off x="6650660" y="3080542"/>
          <a:ext cx="5326380" cy="141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3074555799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279461632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4275674814"/>
                    </a:ext>
                  </a:extLst>
                </a:gridCol>
              </a:tblGrid>
              <a:tr h="173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Sanity Check Set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07634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6649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Attention based model epoch 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2.33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0.12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27564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Attention based model epoch 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2.27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0.12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1481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50660" y="501134"/>
            <a:ext cx="4925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Model 2 – Attention based encoder decoder </a:t>
            </a:r>
          </a:p>
          <a:p>
            <a:r>
              <a:rPr lang="en-US" sz="2000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1808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77" y="-69672"/>
            <a:ext cx="5658614" cy="703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67" y="2466006"/>
            <a:ext cx="5294834" cy="25242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50660" y="501134"/>
            <a:ext cx="50589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Model 3 – Filter and Attention based two step</a:t>
            </a:r>
          </a:p>
          <a:p>
            <a:r>
              <a:rPr lang="en-US" sz="2000" b="1" dirty="0"/>
              <a:t>decoder network</a:t>
            </a:r>
          </a:p>
        </p:txBody>
      </p:sp>
    </p:spTree>
    <p:extLst>
      <p:ext uri="{BB962C8B-B14F-4D97-AF65-F5344CB8AC3E}">
        <p14:creationId xmlns:p14="http://schemas.microsoft.com/office/powerpoint/2010/main" val="39273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85362"/>
              </p:ext>
            </p:extLst>
          </p:nvPr>
        </p:nvGraphicFramePr>
        <p:xfrm>
          <a:off x="1919542" y="2170827"/>
          <a:ext cx="7971334" cy="2757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482">
                  <a:extLst>
                    <a:ext uri="{9D8B030D-6E8A-4147-A177-3AD203B41FA5}">
                      <a16:colId xmlns:a16="http://schemas.microsoft.com/office/drawing/2014/main" val="4208093814"/>
                    </a:ext>
                  </a:extLst>
                </a:gridCol>
                <a:gridCol w="1138482">
                  <a:extLst>
                    <a:ext uri="{9D8B030D-6E8A-4147-A177-3AD203B41FA5}">
                      <a16:colId xmlns:a16="http://schemas.microsoft.com/office/drawing/2014/main" val="637471653"/>
                    </a:ext>
                  </a:extLst>
                </a:gridCol>
                <a:gridCol w="1138482">
                  <a:extLst>
                    <a:ext uri="{9D8B030D-6E8A-4147-A177-3AD203B41FA5}">
                      <a16:colId xmlns:a16="http://schemas.microsoft.com/office/drawing/2014/main" val="3938774910"/>
                    </a:ext>
                  </a:extLst>
                </a:gridCol>
                <a:gridCol w="1138482">
                  <a:extLst>
                    <a:ext uri="{9D8B030D-6E8A-4147-A177-3AD203B41FA5}">
                      <a16:colId xmlns:a16="http://schemas.microsoft.com/office/drawing/2014/main" val="1302905115"/>
                    </a:ext>
                  </a:extLst>
                </a:gridCol>
                <a:gridCol w="1138482">
                  <a:extLst>
                    <a:ext uri="{9D8B030D-6E8A-4147-A177-3AD203B41FA5}">
                      <a16:colId xmlns:a16="http://schemas.microsoft.com/office/drawing/2014/main" val="2716936389"/>
                    </a:ext>
                  </a:extLst>
                </a:gridCol>
                <a:gridCol w="1139462">
                  <a:extLst>
                    <a:ext uri="{9D8B030D-6E8A-4147-A177-3AD203B41FA5}">
                      <a16:colId xmlns:a16="http://schemas.microsoft.com/office/drawing/2014/main" val="1599308051"/>
                    </a:ext>
                  </a:extLst>
                </a:gridCol>
                <a:gridCol w="1139462">
                  <a:extLst>
                    <a:ext uri="{9D8B030D-6E8A-4147-A177-3AD203B41FA5}">
                      <a16:colId xmlns:a16="http://schemas.microsoft.com/office/drawing/2014/main" val="3197835460"/>
                    </a:ext>
                  </a:extLst>
                </a:gridCol>
              </a:tblGrid>
              <a:tr h="250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Sanity Check Set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Dev Set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Test Set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87192"/>
                  </a:ext>
                </a:extLst>
              </a:tr>
              <a:tr h="250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F1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475091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GRU filter attn epoch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18.90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11.23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17.65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8.24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17.36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7.89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69283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GRU filter attn epoch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25.88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18.39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24.39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13.3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2529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GRU filter attn epoch 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28.04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20.61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28.87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17.38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spc="25" dirty="0">
                          <a:effectLst/>
                        </a:rPr>
                        <a:t>--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0496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7555" y="1080486"/>
            <a:ext cx="2674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Model 3 Performance</a:t>
            </a:r>
          </a:p>
        </p:txBody>
      </p:sp>
    </p:spTree>
    <p:extLst>
      <p:ext uri="{BB962C8B-B14F-4D97-AF65-F5344CB8AC3E}">
        <p14:creationId xmlns:p14="http://schemas.microsoft.com/office/powerpoint/2010/main" val="5964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824-B4AF-4115-9DF6-C26FFD50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450" y="2459170"/>
            <a:ext cx="2770539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4086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PA – 4 Question Answer Task on Squad</vt:lpstr>
      <vt:lpstr>Introduction to problem and dataset</vt:lpstr>
      <vt:lpstr>Solution approaches and conclusions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– 4 Question Answer Task on Squad</dc:title>
  <dc:creator>Mudit Jain (BING)</dc:creator>
  <cp:lastModifiedBy>Mudit Jain (BING)</cp:lastModifiedBy>
  <cp:revision>8</cp:revision>
  <dcterms:created xsi:type="dcterms:W3CDTF">2017-03-21T09:20:43Z</dcterms:created>
  <dcterms:modified xsi:type="dcterms:W3CDTF">2017-03-21T11:01:07Z</dcterms:modified>
</cp:coreProperties>
</file>