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2" d="100"/>
          <a:sy n="92" d="100"/>
        </p:scale>
        <p:origin x="6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-22640"/>
            <a:ext cx="11610109" cy="862114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rtl="0">
              <a:spcAft>
                <a:spcPts val="0"/>
              </a:spcAft>
            </a:pPr>
            <a:r>
              <a:rPr lang="en-GB" sz="3600" b="1" i="1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Sales Analytics Dashboard of an Organisation</a:t>
            </a:r>
            <a:endParaRPr lang="en-IE" sz="3600" b="1" i="1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4538383"/>
                  </p:ext>
                </p:extLst>
              </p:nvPr>
            </p:nvGraphicFramePr>
            <p:xfrm>
              <a:off x="304800" y="824345"/>
              <a:ext cx="11610108" cy="583969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800" y="824345"/>
                <a:ext cx="11610108" cy="58396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54c6752d-6f8f-451d-b833-0d6cac4f865b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2d3f9b7-4bd4-4079-8b5e-11463850a70e/ReportSection?bookmarkGuid=6e06ac78-6c08-4e35-90ae-b78b988fedc2&amp;bookmarkUsage=1&amp;ctid=bbd5c33b-54b3-402b-919b-af52d82ab10b&amp;fromEntryPoint=export&quot;"/>
    <we:property name="reportState" value="&quot;CONNECTED&quot;"/>
    <we:property name="reportEmbeddedTime" value="&quot;2023-09-14T04:49:16.809Z&quot;"/>
    <we:property name="creatorSessionId" value="&quot;fee82b67-0d72-4d20-b25e-4dd0fda4d6d9&quot;"/>
    <we:property name="creatorUserId" value="&quot;10032002C10E2FD2&quot;"/>
    <we:property name="creatorTenantId" value="&quot;bbd5c33b-54b3-402b-919b-af52d82ab10b&quot;"/>
    <we:property name="reportName" value="&quot;1. SALES ANALYSIS DASHBOARD FOR AN ORGANISATION&quot;"/>
    <we:property name="isFiltersActionButtonVisible" value="true"/>
    <we:property name="initialStateBookmark" value="&quot;H4sIAAAAAAAAA+1YTVPbMBD9K4wvXDIdOY4TmVsI9EL5GOhw6TCdtbQOAsXyyDKQMvnvXdmhJZQkQIGETn2Sd63d1du3K8m3gVRloWF8ACMMtoJtYy5HYC83wqAV5FPZ4eHefv947/tBf3+XxKZwyuRlsHUbOLBDdKeqrEB7CyT8dtYKQOsjGPq3DHSJraBAW5octPqBzcekcrbCSSvAm0IbC97kiQOH3uwVfU7v5Dv8FJFHEE5d4QkK10iPsTDW3b23grIZ1SHN6ryx2uHA5A5UToa9rBunXIieTFmb9XoJB85SL8+UdtNP0vHuTWFpPbTKceFxGFB0Q2OVAB3UcVssy6mTgdHVqB7tzshPTGUFHmNWq3Kn3Jgs9aVUPjzQO+AgmBAMR9YQSLX2GId+tpeem+uBRfIrgy02OSNJqfKhnoL4e3VfmwhLrQRan6L0ggCo1zFCSpEfSO/KL6doXCls9EbWaqxXext8UYRAY/sUdOXNbu7QDGmu800Kip4zH1qTEwr74h749Yyy9vImiJBn0kQ9lnUBIky6EAnWCZkQS7PXl1eQCwLyYer6w6HFIdzRZfcv8vpY7DTMlKuln6t8ykr2Z3Jbb8Cz12WXNHnlBudg3QzDaJqxEu32uIZ7R9m72mu3HkS5IqgnZ3PoOkV6/ALCPoGmqcQux25HxKwdd3iMDGJvYyHIDm9cam5mEfbWOM/SGBJIWC/kZBFjlqwt6U9AUxtYG87v+H1lkft1wilcx0Cf2sWWNhGhq5L4irKJ6TntJHzYTl6NGO/VIKbumvaQxZjFLOO805aCxRwi2XnHM8hcOm7QCerDFMvCpvLhiyUFu8777ZyEvFc13WdrU1JJnAJCGskw4u02j7lIe//OHrnudH6L3XxAu4UZ+dw9COpO8ZKD7P+yeg68TWlJHmWym2aS95KUQZjwJFzxbjXnVLeyW/I2umvEmUvy+pxkXnwzX3qOiQQknZhBIhliil3Z66yaGXPvuKtvpk/s+h//Mr7iw8HMXbzm6WPVbipXFiDwCHJ8pOqJGZBLn5GFlV//5AxqJ5QjleplrcL/+vzVJSaTn1JI3iOFFQAA&quot;"/>
    <we:property name="bookmark" value="&quot;H4sIAAAAAAAAA+1YTW/bMAz9K4UvvQSDHMex3FubdKdhKJqhlyEHSqJdt45lyHKbrMh/H2UnW5M16cfaJh2Wk0xJJPX4SFG581RWlTnMvsIEvSPvROvrCZjrA9/reMWqjPMek7GPsQx4X4meHwu3Spc200XlHd15FkyK9iKrasidQhJ+H3c8yPMzSN1XAnmFHa9EU+kC8uwHtotpypoa5x0Pp2WuDTiVIwsWndobWk7f5Ir/KSCLIG12gyOUtpWeY6mNXX53vKodNS6tzjlljcGBLixkBSl2sn4ouJSREqzLoijmwJlw8iTL7WKJmJ1OS0PnoVPOSgfLgLxLtckk5F7jt8GqWhgZ6LyeNKPTFflI10biOSbNVGEzOyNNx0plzj3Ih2DBmxMMZ0YTSM3sOaZut5Ne6tuBQbKrvCM2H5Okyoo0X4D4+3TfWg+rPJNoXIjEFQHQnGOCFCI3UM6UO07ZmsqwndeqmcbmtHfel4wQaHVfQF47tYdD2qH0bXFITtFv7FxrY0JuX90Dv9lRNVbeBBGyTDNBxJI+QIBxHwLJej6T8tHoHasbKCQBuR664zQ1mMKSLqd/EdeHfKdhktlG+rkuFqxkfwa38wY8e112KV3UdnAJxq4wjLZpo9CczBq4h5lZ5l63s+bljqCejzfQdYH07AWEfQJNhcI+x35Phqwb9niIDEKnYyvIFqdW6Okqwk4b54kIIYaYRT4njRiyeG9JP4KcysDecH7o7pVt5vcJJ38fHX1qFXu0iMi8roivqFqfnlNO/PVy8mrEeK8CsTDXlockxCRkCTVZXSVZyCFQvXfsQTbS8YA6qA+TLFuLyodPFgFmn+/bDQF5r2y6z9Y2peJQAIIIlB/wbpeHXIro37kj953Ob3GbD+i20BMXuzWnlhMvaWT/p9Vz4G1TS/EgUX2RKB7FgoEf89jf8W21oavb2Sv5BO0t4sojeX86mRe/zB/tYwIJcS9kECuGKLCvot6umbHxjbv7YvrEqv/xH+M7bg5W3uINTx/Kdl3bqgSJZ1DgA1lPzIBCuYhszfzmT85fWT+f/wQn743/ZBUAAA==&quot;"/>
    <we:property name="embedUrl" value="&quot;/reportEmbed?reportId=12d3f9b7-4bd4-4079-8b5e-11463850a70e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7d9a1be7-5031-4163-812a-2c6975082165&quot;"/>
    <we:property name="pageName" value="&quot;ReportSection&quot;"/>
    <we:property name="pageDisplayName" value="&quot;Dashboard 1&quot;"/>
    <we:property name="backgroundColor" value="&quot;#1A1A1A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Sales Analytics Dashboard of an Organisation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MUDIT KUMAR</cp:lastModifiedBy>
  <cp:revision>3</cp:revision>
  <dcterms:created xsi:type="dcterms:W3CDTF">2018-06-07T21:39:02Z</dcterms:created>
  <dcterms:modified xsi:type="dcterms:W3CDTF">2023-09-14T04:52:51Z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