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85" r:id="rId5"/>
    <p:sldId id="286" r:id="rId6"/>
    <p:sldId id="290" r:id="rId7"/>
    <p:sldId id="291" r:id="rId8"/>
    <p:sldId id="292" r:id="rId9"/>
    <p:sldId id="276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2688" y="969263"/>
            <a:ext cx="7458456" cy="534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15567" y="2276855"/>
            <a:ext cx="7156704" cy="4227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321" y="741389"/>
            <a:ext cx="8109356" cy="248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473" y="1941474"/>
            <a:ext cx="7644130" cy="403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8D06-84A4-4629-9734-389B34BE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8534400" cy="1231106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Power Plant Thermal Efficiency Improvement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969CA-E551-4634-B3BE-2D72F48E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2164386"/>
            <a:ext cx="7748685" cy="435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48" y="205084"/>
            <a:ext cx="9145590" cy="90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4343400"/>
            <a:ext cx="8610599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5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In the mentorship of:</a:t>
            </a:r>
            <a:br>
              <a:rPr lang="en-IN" sz="3600" b="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IN" sz="3600" b="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IN" sz="3000" b="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Ankur Bhattacharjee , Praveen Vijayvargiya</a:t>
            </a:r>
            <a:endParaRPr sz="3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1120906"/>
            <a:ext cx="6477000" cy="26359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642"/>
              <a:tabLst>
                <a:tab pos="286385" algn="l"/>
                <a:tab pos="287020" algn="l"/>
              </a:tabLst>
            </a:pPr>
            <a:r>
              <a:rPr lang="en-IN" sz="2800" spc="-1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spc="-114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642"/>
              <a:tabLst>
                <a:tab pos="286385" algn="l"/>
                <a:tab pos="287020" algn="l"/>
              </a:tabLst>
            </a:pPr>
            <a:endParaRPr lang="en-IN" sz="3600" spc="-114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94642"/>
              <a:tabLst>
                <a:tab pos="286385" algn="l"/>
                <a:tab pos="287020" algn="l"/>
              </a:tabLst>
            </a:pP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IN" sz="28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MUDIT SRIVASTAVA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7020" indent="-274320">
              <a:lnSpc>
                <a:spcPct val="100000"/>
              </a:lnSpc>
              <a:spcBef>
                <a:spcPts val="340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IN" sz="28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SIDDHARTHA JEJURKAR</a:t>
            </a:r>
            <a:endParaRPr lang="en-IN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5000" y="2286000"/>
            <a:ext cx="3048000" cy="14253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256540" algn="r">
              <a:lnSpc>
                <a:spcPct val="100000"/>
              </a:lnSpc>
              <a:spcBef>
                <a:spcPts val="434"/>
              </a:spcBef>
            </a:pP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R="240665" algn="r">
              <a:lnSpc>
                <a:spcPct val="100000"/>
              </a:lnSpc>
              <a:spcBef>
                <a:spcPts val="335"/>
              </a:spcBef>
            </a:pPr>
            <a:r>
              <a:rPr lang="en-IN" sz="28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2018A3PS0430G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R="243204" algn="r">
              <a:lnSpc>
                <a:spcPct val="100000"/>
              </a:lnSpc>
              <a:spcBef>
                <a:spcPts val="340"/>
              </a:spcBef>
            </a:pPr>
            <a:r>
              <a:rPr lang="en-IN" sz="2800" spc="-5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2018A3PS0617G</a:t>
            </a:r>
            <a:endParaRPr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23"/>
            <a:ext cx="9143999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88207" cy="1020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28" y="52323"/>
            <a:ext cx="9145590" cy="90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59963" y="831342"/>
            <a:ext cx="2815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200" y="1730501"/>
            <a:ext cx="8358505" cy="35490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MidSem</a:t>
            </a: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Overview</a:t>
            </a:r>
          </a:p>
          <a:p>
            <a:pPr marL="287020" indent="-274955"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Latest technologies in TPP</a:t>
            </a: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Automatic Process Control(APC)</a:t>
            </a: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Auxillary</a:t>
            </a: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reduction of Power Consumption</a:t>
            </a: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Overview</a:t>
            </a: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lang="en-IN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References</a:t>
            </a:r>
            <a:endParaRPr lang="en-IN" sz="28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•"/>
              <a:tabLst>
                <a:tab pos="287020" algn="l"/>
                <a:tab pos="287655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11BD-8AB2-427A-872A-6A014B0B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1" y="741389"/>
            <a:ext cx="8109356" cy="615553"/>
          </a:xfrm>
        </p:spPr>
        <p:txBody>
          <a:bodyPr/>
          <a:lstStyle/>
          <a:p>
            <a:r>
              <a:rPr lang="en-IN" dirty="0" err="1"/>
              <a:t>MidSem</a:t>
            </a:r>
            <a:r>
              <a:rPr lang="en-IN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EC35-B9FE-4A11-9580-10D83555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934" y="1600200"/>
            <a:ext cx="7644130" cy="43088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Thermal power plants, the heat energy obtained from combustion of solid fuel (mostly coal) is used to convert water into steam, this steam is at high pressure and temperature.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</a:pP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r>
              <a:rPr lang="en-I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This steam is used to rotate the turbine blade while turbine shaft is connected to the generator. The generator converts the kinetic energy into electrical energy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endParaRPr lang="en-IN" sz="2000" dirty="0"/>
          </a:p>
          <a:p>
            <a:pPr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thermodynamic cycle is a series of operations, involving a heat source, a heat receiver, a machine and working substance.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endParaRPr lang="en-IN" sz="2000" dirty="0"/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Wingdings 2"/>
              <a:buChar char="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Rankine cycle is the theoretical vapor-liquid cycle on which steam power plant works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578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B60E-2357-44EB-93EF-9B36A7E39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09600"/>
            <a:ext cx="7877403" cy="648382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</a:pPr>
            <a:r>
              <a:rPr lang="en-IN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Rankine Cycle is modified into two types of cycles: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Reheat Cycle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Regenerative Cycle</a:t>
            </a:r>
          </a:p>
          <a:p>
            <a:pPr lvl="1">
              <a:buClr>
                <a:srgbClr val="00B0F0"/>
              </a:buClr>
            </a:pPr>
            <a:endParaRPr lang="en-IN" sz="2000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pPr lvl="0" algn="l" rtl="0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Major factors affecting overall efficiency of power plants :</a:t>
            </a:r>
          </a:p>
          <a:p>
            <a:pPr marL="1047750" lvl="1" indent="-457200" algn="l" rtl="0">
              <a:spcBef>
                <a:spcPts val="1600"/>
              </a:spcBef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Boiler efficiency</a:t>
            </a:r>
          </a:p>
          <a:p>
            <a:pPr marL="1047750" lvl="1" indent="-457200" algn="l" rtl="0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Cycle efficiency</a:t>
            </a:r>
          </a:p>
          <a:p>
            <a:pPr marL="1047750" lvl="1" indent="-457200" algn="l" rtl="0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Turbine efficiency</a:t>
            </a:r>
          </a:p>
          <a:p>
            <a:pPr marL="1047750" lvl="1" indent="-457200" algn="l" rtl="0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Generator efficiency</a:t>
            </a:r>
          </a:p>
          <a:p>
            <a:pPr marL="590550" lvl="1" algn="l" rtl="0">
              <a:buClr>
                <a:srgbClr val="00B0F0"/>
              </a:buClr>
              <a:buSzPct val="100000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overall efficiency of thermal power plants is quite low, generally about 40%. 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</a:pPr>
            <a:endParaRPr lang="en-IN" dirty="0"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83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1B16-3543-4B01-B4D0-08F6F3D0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60" y="457200"/>
            <a:ext cx="8109356" cy="615553"/>
          </a:xfrm>
        </p:spPr>
        <p:txBody>
          <a:bodyPr/>
          <a:lstStyle/>
          <a:p>
            <a:r>
              <a:rPr lang="en-IN" dirty="0"/>
              <a:t>Latest Tech in TPP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EFF3-A264-40F2-B60C-FCEF937E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860" y="1295400"/>
            <a:ext cx="7876743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Thermal power plants contribute the highest level of emissions among the power generation sources, causing air quality and other environmental concerns.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Thermal Power is the main source of electricity generation in India. It stands at 230.6 GW out of which 198.5 is from coal alone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New standards in TPP</a:t>
            </a:r>
          </a:p>
          <a:p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Overcome these issues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6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DE07D-F00C-4DEC-BCD3-97BED9CD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898" y="838200"/>
            <a:ext cx="7520102" cy="5232202"/>
          </a:xfrm>
        </p:spPr>
        <p:txBody>
          <a:bodyPr/>
          <a:lstStyle/>
          <a:p>
            <a:r>
              <a:rPr lang="en-US" dirty="0"/>
              <a:t>Some of the latest technologies around the world that are being implemented are: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AdvX</a:t>
            </a:r>
            <a:r>
              <a:rPr lang="en-US" b="1" dirty="0"/>
              <a:t>™</a:t>
            </a:r>
            <a:r>
              <a:rPr lang="en-US" dirty="0"/>
              <a:t> </a:t>
            </a:r>
            <a:r>
              <a:rPr lang="en-US" b="1" dirty="0"/>
              <a:t>Heat Recovery Technology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/>
              <a:t>recover and utilize additional heat from flue gas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 err="1"/>
              <a:t>AdvX</a:t>
            </a:r>
            <a:r>
              <a:rPr lang="en-IN" dirty="0"/>
              <a:t>™ Stack Gas Reheat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dirty="0" err="1"/>
              <a:t>AdvX</a:t>
            </a:r>
            <a:r>
              <a:rPr lang="en-IN" dirty="0"/>
              <a:t>™ Upgrade solutions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Ultra super critical (USC) conditioning</a:t>
            </a:r>
            <a:endParaRPr lang="en-IN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conventional thermal power plants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Hirono</a:t>
            </a:r>
            <a:r>
              <a:rPr lang="en-US" dirty="0"/>
              <a:t> No. 5 Thermal Power Station of Tokyo Electric Power Company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Most sophisticated coal-fired TPP</a:t>
            </a:r>
            <a:endParaRPr lang="en-IN" sz="28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endParaRPr lang="en-IN" sz="28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2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BEC5C-0506-49A9-9BBA-17970EEF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838200"/>
            <a:ext cx="7648803" cy="547842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Digitalization Technology</a:t>
            </a:r>
          </a:p>
          <a:p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Continuous combustion tuning with artificial intelligence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Turbine operational optimization in real time using a combination of first principle analytics and machine learning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Predictive maintenance to avoid unplanned downtime using machine learning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Reducing stresses during variation on load to avoid failures and reduce maintenance needs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Remote monitoring for visibility and analysis</a:t>
            </a:r>
          </a:p>
          <a:p>
            <a:pPr lvl="0"/>
            <a:endParaRPr lang="en-IN" b="1" dirty="0"/>
          </a:p>
          <a:p>
            <a:pPr lvl="0"/>
            <a:r>
              <a:rPr lang="en-IN" b="1" dirty="0"/>
              <a:t>Oxyfuels</a:t>
            </a:r>
            <a:endParaRPr lang="en-IN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895600"/>
            <a:ext cx="9144000" cy="1336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8600" b="0" i="1" spc="-5" dirty="0">
                <a:solidFill>
                  <a:srgbClr val="04607A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Thank</a:t>
            </a:r>
            <a:r>
              <a:rPr sz="8600" b="0" i="1" spc="-70" dirty="0">
                <a:solidFill>
                  <a:srgbClr val="04607A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 </a:t>
            </a:r>
            <a:r>
              <a:rPr sz="8600" b="0" i="1" spc="-5" dirty="0">
                <a:solidFill>
                  <a:srgbClr val="04607A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you</a:t>
            </a:r>
            <a:endParaRPr sz="8600" b="0" i="1" dirty="0">
              <a:latin typeface="Gabriola" panose="04040605051002020D02" pitchFamily="82" charset="0"/>
              <a:cs typeface="Dubai" panose="020B0503030403030204" pitchFamily="34" charset="-7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374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Gabriola</vt:lpstr>
      <vt:lpstr>Microsoft Sans Serif</vt:lpstr>
      <vt:lpstr>Times New Roman</vt:lpstr>
      <vt:lpstr>Wingdings 2</vt:lpstr>
      <vt:lpstr>Office Theme</vt:lpstr>
      <vt:lpstr>Power Plant Thermal Efficiency Improvement</vt:lpstr>
      <vt:lpstr>In the mentorship of:  Ankur Bhattacharjee , Praveen Vijayvargiya</vt:lpstr>
      <vt:lpstr>CONTENTS</vt:lpstr>
      <vt:lpstr>MidSem Overview</vt:lpstr>
      <vt:lpstr>PowerPoint Presentation</vt:lpstr>
      <vt:lpstr>Latest Tech in TPP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Stark</dc:creator>
  <cp:lastModifiedBy>Mudit Srivastava</cp:lastModifiedBy>
  <cp:revision>12</cp:revision>
  <dcterms:created xsi:type="dcterms:W3CDTF">2020-06-05T17:51:00Z</dcterms:created>
  <dcterms:modified xsi:type="dcterms:W3CDTF">2020-06-21T13:55:31Z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2020-06-05T00:00:00Z</vt:filetime>
  </property>
</Properties>
</file>