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9EFE-05A6-47BF-9316-AE77236C5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35D64-B6E6-4DFF-9C7E-94EEE696F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2831-FFCC-46B3-B37D-C5830EC7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EEB5-957D-48D0-99C8-1DC9A1A0FBA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8661-9F32-4FAA-A5A4-394FE813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CBA8-2DC3-4E6D-AC24-DB1B0B18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D12-EE2A-485B-AE05-91B08EBC2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3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015D-2B86-4393-91ED-DBB34E54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9730A-46FF-4945-9C36-752C27674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3B98-BED5-44ED-9533-EFF1D828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EEB5-957D-48D0-99C8-1DC9A1A0FBA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65B8-9D58-4DA2-9478-62CFFA5F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7C3FE-B7CC-4109-B986-53D0FFE9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D12-EE2A-485B-AE05-91B08EBC2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90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B7717-4658-4BAF-8E6E-22FF5DA34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FF4CC-2C48-4A32-95AB-08FF96EDC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86E49-238D-445A-8BA2-D00F53F4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EEB5-957D-48D0-99C8-1DC9A1A0FBA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FF01-AC79-4C88-81B5-0DA6906B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01AC-E18B-4FAC-87FE-2A14001A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D12-EE2A-485B-AE05-91B08EBC2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2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3BC9-BB47-4922-82FA-365FBBC0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4962-4483-48EE-A499-35A0EA6D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1949-D5E1-44B5-88BD-AD1F3449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EEB5-957D-48D0-99C8-1DC9A1A0FBA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E09E-B489-4557-BB64-67D11450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D84C-6E81-4B97-9EDA-3D8B6D33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D12-EE2A-485B-AE05-91B08EBC2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7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E470-1A7A-48EA-ADC2-EA5CA361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1BE91-46E1-411F-87F5-B09D49D5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085E-8F5C-4ADF-A825-8C2AFF67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EEB5-957D-48D0-99C8-1DC9A1A0FBA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FC2F-CFE9-4D3E-A0E9-F83C7B78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0C04-7663-4840-9327-7BFEAC72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D12-EE2A-485B-AE05-91B08EBC2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1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83DC-1BCF-4E03-801B-C5A870D4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5AE1-78DD-49A1-A7C1-53564F63B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E4C20-2007-42EA-9379-F7001AC3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272C9-C82D-4F7A-9125-E806FCDE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EEB5-957D-48D0-99C8-1DC9A1A0FBA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368C0-93D4-413C-AE99-65A2A7BB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3C830-D972-4883-8503-4A46C6B4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D12-EE2A-485B-AE05-91B08EBC2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17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5CD9-FE8A-4887-B593-300A48EC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B6E7-250C-4CCF-ADDA-A8E72501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3871F-E0AE-4687-9218-1D989C4A5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91266-611A-4B9A-AD4D-91B779057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A64B9-D0FD-429D-B1DD-D3C64F49A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F44ED-9474-4E9E-AFC4-E71C1964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EEB5-957D-48D0-99C8-1DC9A1A0FBA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A3EDB-8D3E-4DD0-B4F0-5011A2CC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96ABC-C6B3-4D1D-ADC5-51B67858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D12-EE2A-485B-AE05-91B08EBC2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7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E10E-B348-4EFE-B632-BA1581E8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E1A54-19E7-42AC-AB07-FF1914EC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EEB5-957D-48D0-99C8-1DC9A1A0FBA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8E0FB-3C40-4D55-9433-9A1554F0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CC045-A595-4FB7-8048-D5F926D8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D12-EE2A-485B-AE05-91B08EBC2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2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04B9-9636-4AB8-8F25-354A4E24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EEB5-957D-48D0-99C8-1DC9A1A0FBA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90AA2-BD0E-45D2-89F6-92994547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05DDA-00D5-41A8-8A0E-E58D3CAF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D12-EE2A-485B-AE05-91B08EBC2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0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2933-83F2-4D11-9970-7D0DAEC6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C690-F086-432D-A58F-BA8DD858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3B95-AE2B-4447-BD10-E5002B793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61EDE-86C0-423E-8A82-6E70FB15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EEB5-957D-48D0-99C8-1DC9A1A0FBA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5E340-AB99-4B63-956E-A7463694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9A9B-11E8-4AA9-9FBE-E0A2D039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D12-EE2A-485B-AE05-91B08EBC2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98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E80B-7253-47E6-BD24-6CF4D7A6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6FC40-DAA0-4267-920E-44FB70C14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ABAAB-CE36-49B1-82E2-21EE2A7D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72F6D-726A-492F-9A4F-DC7948B9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EEB5-957D-48D0-99C8-1DC9A1A0FBA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EE483-1D81-48CA-8795-E3EC1C02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7F20D-AC7C-47A0-BF57-DA4917F4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D12-EE2A-485B-AE05-91B08EBC2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F6945-19DD-486C-9A60-ACF08C99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D80DA-9405-4ACF-B516-4068DB56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CB208-8EC1-4DDD-9723-782545EB0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EEB5-957D-48D0-99C8-1DC9A1A0FBA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072B-6720-4479-98CB-69DCAF604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D3B2-94F9-4D3E-8A52-C1FAFF9BD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3D12-EE2A-485B-AE05-91B08EBC2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81BA-B82A-4725-A649-54BE3E453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242" y="0"/>
            <a:ext cx="9144000" cy="1135731"/>
          </a:xfrm>
        </p:spPr>
        <p:txBody>
          <a:bodyPr>
            <a:normAutofit/>
          </a:bodyPr>
          <a:lstStyle/>
          <a:p>
            <a:r>
              <a:rPr lang="en-US" sz="4400" b="1" dirty="0"/>
              <a:t>Power Plant </a:t>
            </a:r>
            <a:r>
              <a:rPr lang="en-US" sz="4000" b="1" dirty="0"/>
              <a:t>Cycles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F6C00-44BF-4858-A6A7-F32C6717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1283"/>
            <a:ext cx="9144000" cy="49570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thermodynamic cycle is a series of operations, involving a heat source, a heat receiver, a machine and working substance.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Types of Power Plant Cycles: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Vapour Power Cycles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Rankine Cycle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Reheat Cycle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Regenerative cycle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Binary Vapour Cycle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Gas Power Cycles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Otto Cycle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Diesel Cycle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Dual Combustion Cycle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Gas Turbine Cycle</a:t>
            </a:r>
          </a:p>
          <a:p>
            <a:pPr algn="l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0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168E-2968-4D31-9634-A81B6470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pPr algn="ctr"/>
            <a:r>
              <a:rPr lang="en-US" dirty="0"/>
              <a:t>Rankine 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EC87-9F6E-4811-9904-767FC1E5C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16"/>
            <a:ext cx="10515600" cy="50457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Rankine cycle is the theoretical vapor-liquid cycle on which steam power plant works.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a vapor cycle if the working fluid in a vapor cycle passes through various components of the power plant without irreversibility and frictional pressure drop, then the cycle is called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Ideal Rankine Cycle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5FD2F-120B-432E-863A-049361ED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49" y="2835654"/>
            <a:ext cx="3364461" cy="29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FE60B1-9E69-4D75-97AA-AEC0D4F9A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44" y="2977056"/>
            <a:ext cx="5059498" cy="27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4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6AA8AB-3324-4CA9-942B-701D4959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487"/>
            <a:ext cx="10515600" cy="5724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Efficiency of Rankine Cycle can be increased by the following methods:</a:t>
            </a:r>
          </a:p>
          <a:p>
            <a:r>
              <a:rPr lang="en-US" sz="2000" dirty="0"/>
              <a:t>Lowering the condenser Pressure</a:t>
            </a:r>
          </a:p>
          <a:p>
            <a:r>
              <a:rPr lang="en-US" sz="2000" dirty="0"/>
              <a:t>Superheating the steam to high temperatures</a:t>
            </a:r>
          </a:p>
          <a:p>
            <a:r>
              <a:rPr lang="en-US" sz="2000" dirty="0"/>
              <a:t>Increasing the Boiler Pressure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Rankine Cycle is modified into two types of cycles:</a:t>
            </a:r>
          </a:p>
          <a:p>
            <a:r>
              <a:rPr lang="en-IN" sz="2400" dirty="0"/>
              <a:t>Reheat Cycle</a:t>
            </a:r>
          </a:p>
          <a:p>
            <a:pPr marL="457200" lvl="1" indent="0">
              <a:buNone/>
            </a:pPr>
            <a:r>
              <a:rPr lang="en-US" sz="2000" dirty="0"/>
              <a:t>The purpose of a reheating cycle is to remove the moisture carried by the steam at the final stages of the expansion process.</a:t>
            </a:r>
            <a:endParaRPr lang="en-IN" sz="2000" dirty="0"/>
          </a:p>
          <a:p>
            <a:r>
              <a:rPr lang="en-IN" sz="2400" dirty="0"/>
              <a:t>Regenerative Cycle</a:t>
            </a:r>
          </a:p>
          <a:p>
            <a:pPr marL="457200" lvl="1" indent="0">
              <a:buNone/>
            </a:pPr>
            <a:r>
              <a:rPr lang="en-US" sz="2000" dirty="0"/>
              <a:t>After emerging from the condenser (possibly as a subcooled liquid) the working fluid is heated by steam tapped from the hot portion of the cycle.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6827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 Plant Cycles</vt:lpstr>
      <vt:lpstr>Rankine Cycle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Plant Cycles</dc:title>
  <dc:creator>Mudit Srivastava</dc:creator>
  <cp:lastModifiedBy>Mudit Srivastava</cp:lastModifiedBy>
  <cp:revision>8</cp:revision>
  <dcterms:created xsi:type="dcterms:W3CDTF">2020-06-05T22:28:59Z</dcterms:created>
  <dcterms:modified xsi:type="dcterms:W3CDTF">2020-06-05T23:43:01Z</dcterms:modified>
</cp:coreProperties>
</file>