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9FEBA-5D1B-A46F-1752-F17C7A51314A}" v="121" dt="2025-03-02T12:44:49.272"/>
    <p1510:client id="{67993E11-6FB2-0F5A-6C89-619DDB73E778}" v="26" dt="2025-03-01T14:58:36.904"/>
    <p1510:client id="{ED0F5BD9-75B1-D79F-AA0F-41F2915151B9}" v="339" dt="2025-03-02T05:30:57.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E974E-FBDC-4192-8CAF-DDE32C748843}" type="datetimeFigureOut">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3E67E-AF7B-4772-A1A5-A21D4842E5A0}" type="slidenum">
              <a:t>‹#›</a:t>
            </a:fld>
            <a:endParaRPr lang="en-US"/>
          </a:p>
        </p:txBody>
      </p:sp>
    </p:spTree>
    <p:extLst>
      <p:ext uri="{BB962C8B-B14F-4D97-AF65-F5344CB8AC3E}">
        <p14:creationId xmlns:p14="http://schemas.microsoft.com/office/powerpoint/2010/main" val="412839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my presentation for the systems of the driver pass app. The app was made to help students practice for their drivers tests, schedule and take tests with instructors to help aid in passing the real driving test, and keep up to date with </a:t>
            </a:r>
            <a:r>
              <a:rPr lang="en-US" dirty="0" err="1">
                <a:ea typeface="Calibri"/>
                <a:cs typeface="Calibri"/>
              </a:rPr>
              <a:t>dmv</a:t>
            </a:r>
            <a:r>
              <a:rPr lang="en-US" dirty="0">
                <a:ea typeface="Calibri"/>
                <a:cs typeface="Calibri"/>
              </a:rPr>
              <a:t> regulations in each state. </a:t>
            </a:r>
          </a:p>
        </p:txBody>
      </p:sp>
      <p:sp>
        <p:nvSpPr>
          <p:cNvPr id="4" name="Slide Number Placeholder 3"/>
          <p:cNvSpPr>
            <a:spLocks noGrp="1"/>
          </p:cNvSpPr>
          <p:nvPr>
            <p:ph type="sldNum" sz="quarter" idx="5"/>
          </p:nvPr>
        </p:nvSpPr>
        <p:spPr/>
        <p:txBody>
          <a:bodyPr/>
          <a:lstStyle/>
          <a:p>
            <a:fld id="{9433E67E-AF7B-4772-A1A5-A21D4842E5A0}" type="slidenum">
              <a:t>1</a:t>
            </a:fld>
            <a:endParaRPr lang="en-US"/>
          </a:p>
        </p:txBody>
      </p:sp>
    </p:spTree>
    <p:extLst>
      <p:ext uri="{BB962C8B-B14F-4D97-AF65-F5344CB8AC3E}">
        <p14:creationId xmlns:p14="http://schemas.microsoft.com/office/powerpoint/2010/main" val="314797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DriverPass</a:t>
            </a:r>
            <a:r>
              <a:rPr lang="en-US" dirty="0">
                <a:ea typeface="Calibri"/>
                <a:cs typeface="Calibri"/>
              </a:rPr>
              <a:t> is a small company that likely would not be able to afford it's own servers nor expand them as necessary so using a cloud based system such as AWS or amazon web services would be the best option. This also allows them to back up their data to the cloud and have amazon manage their security as far as the servers go which will take much of the problems off of their shoulders. The app also needs to be able to be used offline as well as online so that students can study in places where there is not good internet but still want to use their phones to do so. The app also must be able to be used on the Windows, macOS, Android and iOS systems since those operating systems will cover most people that would use the app.</a:t>
            </a:r>
          </a:p>
        </p:txBody>
      </p:sp>
      <p:sp>
        <p:nvSpPr>
          <p:cNvPr id="4" name="Slide Number Placeholder 3"/>
          <p:cNvSpPr>
            <a:spLocks noGrp="1"/>
          </p:cNvSpPr>
          <p:nvPr>
            <p:ph type="sldNum" sz="quarter" idx="5"/>
          </p:nvPr>
        </p:nvSpPr>
        <p:spPr/>
        <p:txBody>
          <a:bodyPr/>
          <a:lstStyle/>
          <a:p>
            <a:fld id="{9433E67E-AF7B-4772-A1A5-A21D4842E5A0}" type="slidenum">
              <a:rPr lang="en-US"/>
              <a:t>2</a:t>
            </a:fld>
            <a:endParaRPr lang="en-US"/>
          </a:p>
        </p:txBody>
      </p:sp>
    </p:spTree>
    <p:extLst>
      <p:ext uri="{BB962C8B-B14F-4D97-AF65-F5344CB8AC3E}">
        <p14:creationId xmlns:p14="http://schemas.microsoft.com/office/powerpoint/2010/main" val="109073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shows the general permissions for the </a:t>
            </a:r>
            <a:r>
              <a:rPr lang="en-US" dirty="0" err="1">
                <a:ea typeface="Calibri"/>
                <a:cs typeface="Calibri"/>
              </a:rPr>
              <a:t>DriverPass</a:t>
            </a:r>
            <a:r>
              <a:rPr lang="en-US" dirty="0">
                <a:ea typeface="Calibri"/>
                <a:cs typeface="Calibri"/>
              </a:rPr>
              <a:t> site based on what the </a:t>
            </a:r>
            <a:r>
              <a:rPr lang="en-US" dirty="0" err="1">
                <a:ea typeface="Calibri"/>
                <a:cs typeface="Calibri"/>
              </a:rPr>
              <a:t>Users,Secretary</a:t>
            </a:r>
            <a:r>
              <a:rPr lang="en-US" dirty="0">
                <a:ea typeface="Calibri"/>
                <a:cs typeface="Calibri"/>
              </a:rPr>
              <a:t> ,Instructors, and IT admins need perms to do. Users and instructors should be able to create accounts and log in so they can access classes, lessons and, drivers notes. They should also be able to manage appointments through scheduling and cancelling. The IT admins need to be able to manage the servers, reset passwords and change accounts in case someone has forgotten their info or needs them to change it. They should also be able to modify packages to add or remove them from the app.</a:t>
            </a:r>
          </a:p>
        </p:txBody>
      </p:sp>
      <p:sp>
        <p:nvSpPr>
          <p:cNvPr id="4" name="Slide Number Placeholder 3"/>
          <p:cNvSpPr>
            <a:spLocks noGrp="1"/>
          </p:cNvSpPr>
          <p:nvPr>
            <p:ph type="sldNum" sz="quarter" idx="5"/>
          </p:nvPr>
        </p:nvSpPr>
        <p:spPr/>
        <p:txBody>
          <a:bodyPr/>
          <a:lstStyle/>
          <a:p>
            <a:fld id="{9433E67E-AF7B-4772-A1A5-A21D4842E5A0}" type="slidenum">
              <a:rPr lang="en-US"/>
              <a:t>3</a:t>
            </a:fld>
            <a:endParaRPr lang="en-US"/>
          </a:p>
        </p:txBody>
      </p:sp>
    </p:spTree>
    <p:extLst>
      <p:ext uri="{BB962C8B-B14F-4D97-AF65-F5344CB8AC3E}">
        <p14:creationId xmlns:p14="http://schemas.microsoft.com/office/powerpoint/2010/main" val="58555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the process of a user logging into the driver pass app. You can see that when they log in it checks to see if they are registered. If they are then it checks  to see if the password is correct. If it is the app lets them into their account and if not then they are brought back to the log in screen. If they are not registered then it checks to see if their name is available. If it is then it says the name is taken. If it is not then it will send the user a verification email that the user then opens and goes back to the site which will let them into the app to access lessons.</a:t>
            </a:r>
          </a:p>
        </p:txBody>
      </p:sp>
      <p:sp>
        <p:nvSpPr>
          <p:cNvPr id="4" name="Slide Number Placeholder 3"/>
          <p:cNvSpPr>
            <a:spLocks noGrp="1"/>
          </p:cNvSpPr>
          <p:nvPr>
            <p:ph type="sldNum" sz="quarter" idx="5"/>
          </p:nvPr>
        </p:nvSpPr>
        <p:spPr/>
        <p:txBody>
          <a:bodyPr/>
          <a:lstStyle/>
          <a:p>
            <a:fld id="{9433E67E-AF7B-4772-A1A5-A21D4842E5A0}" type="slidenum">
              <a:rPr lang="en-US"/>
              <a:t>4</a:t>
            </a:fld>
            <a:endParaRPr lang="en-US"/>
          </a:p>
        </p:txBody>
      </p:sp>
    </p:spTree>
    <p:extLst>
      <p:ext uri="{BB962C8B-B14F-4D97-AF65-F5344CB8AC3E}">
        <p14:creationId xmlns:p14="http://schemas.microsoft.com/office/powerpoint/2010/main" val="362423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DriverPass</a:t>
            </a:r>
            <a:r>
              <a:rPr lang="en-US" dirty="0">
                <a:ea typeface="Calibri"/>
                <a:cs typeface="Calibri"/>
              </a:rPr>
              <a:t> should utilize Amazon Web Services for most of their security features as this takes a lot of the weight of having the servers be secure off their shoulders along with allowing them to expand them if they so wish. They should also supplement these with regular meeting so discuss the latest viruses and cyber attacks on companies and users along with any possible phishing attempts that might come their way. This way they can lower the chance of there being any user error since user error is the most likely cause of a cyber attack.</a:t>
            </a:r>
          </a:p>
        </p:txBody>
      </p:sp>
      <p:sp>
        <p:nvSpPr>
          <p:cNvPr id="4" name="Slide Number Placeholder 3"/>
          <p:cNvSpPr>
            <a:spLocks noGrp="1"/>
          </p:cNvSpPr>
          <p:nvPr>
            <p:ph type="sldNum" sz="quarter" idx="5"/>
          </p:nvPr>
        </p:nvSpPr>
        <p:spPr/>
        <p:txBody>
          <a:bodyPr/>
          <a:lstStyle/>
          <a:p>
            <a:fld id="{9433E67E-AF7B-4772-A1A5-A21D4842E5A0}" type="slidenum">
              <a:rPr lang="en-US"/>
              <a:t>5</a:t>
            </a:fld>
            <a:endParaRPr lang="en-US"/>
          </a:p>
        </p:txBody>
      </p:sp>
    </p:spTree>
    <p:extLst>
      <p:ext uri="{BB962C8B-B14F-4D97-AF65-F5344CB8AC3E}">
        <p14:creationId xmlns:p14="http://schemas.microsoft.com/office/powerpoint/2010/main" val="326882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system limitations for an app such as this would be that it </a:t>
            </a:r>
            <a:r>
              <a:rPr lang="en-US" dirty="0" err="1">
                <a:ea typeface="Calibri"/>
                <a:cs typeface="Calibri"/>
              </a:rPr>
              <a:t>neds</a:t>
            </a:r>
            <a:r>
              <a:rPr lang="en-US" dirty="0">
                <a:ea typeface="Calibri"/>
                <a:cs typeface="Calibri"/>
              </a:rPr>
              <a:t> to be run on all devices a user would typically use such as </a:t>
            </a:r>
            <a:r>
              <a:rPr lang="en-US" dirty="0"/>
              <a:t>MacOS, Windows, Android, and iOS devices and it needs to be able to be used offline as well as offline according to the client. Since it needs to be run on android and iOS it needs to be able to be run on older phones as well so it has to be somewhat optimized for that as users may not have access to newer phones that can run apps well. The app needs to be updated when the DMV updates their requirements for tests so clients know what to expect when they go to take the test for real. We also only have about 5 months to make the app as we have from </a:t>
            </a:r>
            <a:r>
              <a:rPr lang="en-US" dirty="0" err="1"/>
              <a:t>jan</a:t>
            </a:r>
            <a:r>
              <a:rPr lang="en-US" dirty="0"/>
              <a:t> 11th to may 10th which is a heavy deadline to work on an app for and get features out that are required to have in. We also need to be able to restrain ourselves to our clients budget as going over could result in adverse effects like the client going bankrupt or worse.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9433E67E-AF7B-4772-A1A5-A21D4842E5A0}" type="slidenum">
              <a:rPr lang="en-US"/>
              <a:t>6</a:t>
            </a:fld>
            <a:endParaRPr lang="en-US"/>
          </a:p>
        </p:txBody>
      </p:sp>
    </p:spTree>
    <p:extLst>
      <p:ext uri="{BB962C8B-B14F-4D97-AF65-F5344CB8AC3E}">
        <p14:creationId xmlns:p14="http://schemas.microsoft.com/office/powerpoint/2010/main" val="77084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184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7747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3560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8858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65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2342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0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5383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7945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6196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3/2/2025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5110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3/2/2025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782183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Vector background of vibrant colors splashing">
            <a:extLst>
              <a:ext uri="{FF2B5EF4-FFF2-40B4-BE49-F238E27FC236}">
                <a16:creationId xmlns:a16="http://schemas.microsoft.com/office/drawing/2014/main" id="{51A076FC-123A-5E3C-DDB5-AC68C5429BE9}"/>
              </a:ext>
            </a:extLst>
          </p:cNvPr>
          <p:cNvPicPr>
            <a:picLocks noChangeAspect="1"/>
          </p:cNvPicPr>
          <p:nvPr/>
        </p:nvPicPr>
        <p:blipFill>
          <a:blip r:embed="rId3">
            <a:alphaModFix/>
          </a:blip>
          <a:srcRect t="17438" r="-2" b="-2"/>
          <a:stretch/>
        </p:blipFill>
        <p:spPr>
          <a:xfrm>
            <a:off x="20" y="1571"/>
            <a:ext cx="12191980" cy="6856429"/>
          </a:xfrm>
          <a:prstGeom prst="rect">
            <a:avLst/>
          </a:prstGeom>
        </p:spPr>
      </p:pic>
      <p:sp>
        <p:nvSpPr>
          <p:cNvPr id="19" name="Rectangle 18">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328161" y="2211978"/>
            <a:ext cx="3535679" cy="1425728"/>
          </a:xfrm>
        </p:spPr>
        <p:txBody>
          <a:bodyPr anchor="b">
            <a:normAutofit fontScale="90000"/>
          </a:bodyPr>
          <a:lstStyle/>
          <a:p>
            <a:pPr algn="ctr"/>
            <a:r>
              <a:rPr lang="en-US" dirty="0"/>
              <a:t>Driver Pass System Presentation</a:t>
            </a:r>
          </a:p>
        </p:txBody>
      </p:sp>
      <p:sp>
        <p:nvSpPr>
          <p:cNvPr id="3" name="Subtitle 2"/>
          <p:cNvSpPr>
            <a:spLocks noGrp="1"/>
          </p:cNvSpPr>
          <p:nvPr>
            <p:ph type="subTitle" idx="1"/>
          </p:nvPr>
        </p:nvSpPr>
        <p:spPr>
          <a:xfrm>
            <a:off x="4572000" y="4249360"/>
            <a:ext cx="3048000" cy="877585"/>
          </a:xfrm>
        </p:spPr>
        <p:txBody>
          <a:bodyPr vert="horz" lIns="91440" tIns="45720" rIns="91440" bIns="45720" rtlCol="0" anchor="t">
            <a:normAutofit/>
          </a:bodyPr>
          <a:lstStyle/>
          <a:p>
            <a:pPr algn="ctr"/>
            <a:r>
              <a:rPr lang="en-US" dirty="0"/>
              <a:t>By: Austin Niwa</a:t>
            </a:r>
          </a:p>
        </p:txBody>
      </p:sp>
      <p:cxnSp>
        <p:nvCxnSpPr>
          <p:cNvPr id="21" name="Straight Connector 20">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BEB08F-7425-A941-6D69-7AFBD0F16096}"/>
              </a:ext>
            </a:extLst>
          </p:cNvPr>
          <p:cNvPicPr>
            <a:picLocks noChangeAspect="1"/>
          </p:cNvPicPr>
          <p:nvPr/>
        </p:nvPicPr>
        <p:blipFill>
          <a:blip r:embed="rId3">
            <a:alphaModFix/>
          </a:blip>
          <a:srcRect t="23" r="-2" b="-2"/>
          <a:stretch/>
        </p:blipFill>
        <p:spPr>
          <a:xfrm>
            <a:off x="20" y="1571"/>
            <a:ext cx="12191980" cy="6856429"/>
          </a:xfrm>
          <a:prstGeom prst="rect">
            <a:avLst/>
          </a:prstGeom>
        </p:spPr>
      </p:pic>
      <p:sp>
        <p:nvSpPr>
          <p:cNvPr id="15" name="Freeform: Shape 14">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8D0FC6-0BD7-38F2-A79E-49C40BC30F63}"/>
              </a:ext>
            </a:extLst>
          </p:cNvPr>
          <p:cNvSpPr>
            <a:spLocks noGrp="1"/>
          </p:cNvSpPr>
          <p:nvPr>
            <p:ph type="title"/>
          </p:nvPr>
        </p:nvSpPr>
        <p:spPr>
          <a:xfrm>
            <a:off x="7376161" y="2211978"/>
            <a:ext cx="3535679" cy="1425728"/>
          </a:xfrm>
        </p:spPr>
        <p:txBody>
          <a:bodyPr vert="horz" lIns="91440" tIns="45720" rIns="91440" bIns="45720" rtlCol="0" anchor="b">
            <a:normAutofit/>
          </a:bodyPr>
          <a:lstStyle/>
          <a:p>
            <a:pPr algn="ctr"/>
            <a:r>
              <a:rPr lang="en-US" dirty="0"/>
              <a:t>System Requirements</a:t>
            </a:r>
            <a:endParaRPr lang="en-US"/>
          </a:p>
        </p:txBody>
      </p:sp>
      <p:cxnSp>
        <p:nvCxnSpPr>
          <p:cNvPr id="17" name="Straight Connector 16">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660368D-027D-B5FE-A64A-70856F2B5A6B}"/>
              </a:ext>
            </a:extLst>
          </p:cNvPr>
          <p:cNvSpPr txBox="1"/>
          <p:nvPr/>
        </p:nvSpPr>
        <p:spPr>
          <a:xfrm>
            <a:off x="855305" y="381000"/>
            <a:ext cx="5582816" cy="3124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Cloud Based Systems such as AWS</a:t>
            </a:r>
          </a:p>
          <a:p>
            <a:endParaRPr lang="en-US" sz="2400" dirty="0">
              <a:solidFill>
                <a:schemeClr val="bg1"/>
              </a:solidFill>
            </a:endParaRPr>
          </a:p>
          <a:p>
            <a:r>
              <a:rPr lang="en-US" sz="2400" dirty="0">
                <a:solidFill>
                  <a:schemeClr val="bg1"/>
                </a:solidFill>
              </a:rPr>
              <a:t>Backed up to cloud</a:t>
            </a:r>
          </a:p>
          <a:p>
            <a:endParaRPr lang="en-US" sz="2400" dirty="0">
              <a:solidFill>
                <a:schemeClr val="bg1"/>
              </a:solidFill>
            </a:endParaRPr>
          </a:p>
          <a:p>
            <a:r>
              <a:rPr lang="en-US" sz="2400" dirty="0">
                <a:solidFill>
                  <a:schemeClr val="bg1"/>
                </a:solidFill>
              </a:rPr>
              <a:t>Usable online and offline</a:t>
            </a:r>
          </a:p>
          <a:p>
            <a:endParaRPr lang="en-US" sz="2400" dirty="0">
              <a:solidFill>
                <a:schemeClr val="bg1"/>
              </a:solidFill>
            </a:endParaRPr>
          </a:p>
          <a:p>
            <a:r>
              <a:rPr lang="en-US" sz="2400" dirty="0">
                <a:solidFill>
                  <a:schemeClr val="bg1"/>
                </a:solidFill>
              </a:rPr>
              <a:t>On the Windows, macOS, Android, and iOS operating systems</a:t>
            </a:r>
          </a:p>
        </p:txBody>
      </p:sp>
      <p:pic>
        <p:nvPicPr>
          <p:cNvPr id="4" name="Picture 3" descr="HP OMEN 17 - 13900HX · RTX 4090 · 17.3&quot;, QHD (2560 x 1440), 165 Hz, IPS · 8TB SSD · 64GB DDR5 ...">
            <a:extLst>
              <a:ext uri="{FF2B5EF4-FFF2-40B4-BE49-F238E27FC236}">
                <a16:creationId xmlns:a16="http://schemas.microsoft.com/office/drawing/2014/main" id="{3A3BD812-5132-E7F2-AC10-177CC858B03E}"/>
              </a:ext>
            </a:extLst>
          </p:cNvPr>
          <p:cNvPicPr>
            <a:picLocks noChangeAspect="1"/>
          </p:cNvPicPr>
          <p:nvPr/>
        </p:nvPicPr>
        <p:blipFill>
          <a:blip r:embed="rId4"/>
          <a:stretch>
            <a:fillRect/>
          </a:stretch>
        </p:blipFill>
        <p:spPr>
          <a:xfrm>
            <a:off x="175727" y="3876200"/>
            <a:ext cx="2743199" cy="2060293"/>
          </a:xfrm>
          <a:prstGeom prst="rect">
            <a:avLst/>
          </a:prstGeom>
        </p:spPr>
      </p:pic>
      <p:pic>
        <p:nvPicPr>
          <p:cNvPr id="6" name="Picture 5" descr="Apple iPhone 16e: Best plans, prices, and deals in Australia | WhistleOut">
            <a:extLst>
              <a:ext uri="{FF2B5EF4-FFF2-40B4-BE49-F238E27FC236}">
                <a16:creationId xmlns:a16="http://schemas.microsoft.com/office/drawing/2014/main" id="{FDE023D4-4859-F0E0-04C9-06D264AE2D91}"/>
              </a:ext>
            </a:extLst>
          </p:cNvPr>
          <p:cNvPicPr>
            <a:picLocks noChangeAspect="1"/>
          </p:cNvPicPr>
          <p:nvPr/>
        </p:nvPicPr>
        <p:blipFill>
          <a:blip r:embed="rId5"/>
          <a:stretch>
            <a:fillRect/>
          </a:stretch>
        </p:blipFill>
        <p:spPr>
          <a:xfrm>
            <a:off x="3184849" y="3875237"/>
            <a:ext cx="3995057" cy="2101098"/>
          </a:xfrm>
          <a:prstGeom prst="rect">
            <a:avLst/>
          </a:prstGeom>
        </p:spPr>
      </p:pic>
    </p:spTree>
    <p:extLst>
      <p:ext uri="{BB962C8B-B14F-4D97-AF65-F5344CB8AC3E}">
        <p14:creationId xmlns:p14="http://schemas.microsoft.com/office/powerpoint/2010/main" val="200804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A8C42-144E-7A09-A1AE-E7BECC590C18}"/>
              </a:ext>
            </a:extLst>
          </p:cNvPr>
          <p:cNvSpPr>
            <a:spLocks noGrp="1"/>
          </p:cNvSpPr>
          <p:nvPr>
            <p:ph type="title"/>
          </p:nvPr>
        </p:nvSpPr>
        <p:spPr>
          <a:xfrm>
            <a:off x="952500" y="723900"/>
            <a:ext cx="4417522" cy="1181100"/>
          </a:xfrm>
        </p:spPr>
        <p:txBody>
          <a:bodyPr>
            <a:normAutofit/>
          </a:bodyPr>
          <a:lstStyle/>
          <a:p>
            <a:r>
              <a:rPr lang="en-US" dirty="0"/>
              <a:t>Use Case Diagram</a:t>
            </a:r>
          </a:p>
        </p:txBody>
      </p:sp>
      <p:sp>
        <p:nvSpPr>
          <p:cNvPr id="33" name="Rectangle 3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3947266-5FBA-9803-9930-2F901C07E846}"/>
              </a:ext>
            </a:extLst>
          </p:cNvPr>
          <p:cNvSpPr>
            <a:spLocks noGrp="1"/>
          </p:cNvSpPr>
          <p:nvPr>
            <p:ph idx="1"/>
          </p:nvPr>
        </p:nvSpPr>
        <p:spPr>
          <a:xfrm>
            <a:off x="952500" y="2285997"/>
            <a:ext cx="4191000" cy="3890965"/>
          </a:xfrm>
        </p:spPr>
        <p:txBody>
          <a:bodyPr vert="horz" lIns="91440" tIns="45720" rIns="91440" bIns="45720" rtlCol="0" anchor="t">
            <a:normAutofit/>
          </a:bodyPr>
          <a:lstStyle/>
          <a:p>
            <a:r>
              <a:rPr lang="en-US" dirty="0"/>
              <a:t>Users and instructors need to be able to make accounts and manage </a:t>
            </a:r>
            <a:r>
              <a:rPr lang="en-US"/>
              <a:t>appointments to make changes.</a:t>
            </a:r>
            <a:endParaRPr lang="en-US" dirty="0"/>
          </a:p>
          <a:p>
            <a:r>
              <a:rPr lang="en-US" dirty="0"/>
              <a:t>IT admins should be able to reset passwords in case </a:t>
            </a:r>
            <a:r>
              <a:rPr lang="en-US" err="1"/>
              <a:t>theyre</a:t>
            </a:r>
            <a:r>
              <a:rPr lang="en-US" dirty="0"/>
              <a:t> forgotten</a:t>
            </a:r>
          </a:p>
          <a:p>
            <a:r>
              <a:rPr lang="en-US" dirty="0"/>
              <a:t>Secretary, instructors, and users should be able to update info in case they move or need to change their payment information.</a:t>
            </a:r>
          </a:p>
          <a:p>
            <a:endParaRPr lang="en-US" dirty="0"/>
          </a:p>
        </p:txBody>
      </p:sp>
      <p:pic>
        <p:nvPicPr>
          <p:cNvPr id="4" name="Content Placeholder 3" descr="A diagram of a group of people&#10;&#10;AI-generated content may be incorrect.">
            <a:extLst>
              <a:ext uri="{FF2B5EF4-FFF2-40B4-BE49-F238E27FC236}">
                <a16:creationId xmlns:a16="http://schemas.microsoft.com/office/drawing/2014/main" id="{640E02A4-588C-4EC3-1B50-FB1D79518896}"/>
              </a:ext>
            </a:extLst>
          </p:cNvPr>
          <p:cNvPicPr>
            <a:picLocks noChangeAspect="1"/>
          </p:cNvPicPr>
          <p:nvPr/>
        </p:nvPicPr>
        <p:blipFill>
          <a:blip r:embed="rId3"/>
          <a:srcRect t="10750" r="-3" b="-3"/>
          <a:stretch/>
        </p:blipFill>
        <p:spPr>
          <a:xfrm>
            <a:off x="6380196" y="1132406"/>
            <a:ext cx="4593171" cy="4593188"/>
          </a:xfrm>
          <a:prstGeom prst="rect">
            <a:avLst/>
          </a:prstGeom>
        </p:spPr>
      </p:pic>
    </p:spTree>
    <p:extLst>
      <p:ext uri="{BB962C8B-B14F-4D97-AF65-F5344CB8AC3E}">
        <p14:creationId xmlns:p14="http://schemas.microsoft.com/office/powerpoint/2010/main" val="201911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BA42-D951-21AC-D068-9242448B05ED}"/>
              </a:ext>
            </a:extLst>
          </p:cNvPr>
          <p:cNvSpPr>
            <a:spLocks noGrp="1"/>
          </p:cNvSpPr>
          <p:nvPr>
            <p:ph type="title"/>
          </p:nvPr>
        </p:nvSpPr>
        <p:spPr/>
        <p:txBody>
          <a:bodyPr/>
          <a:lstStyle/>
          <a:p>
            <a:r>
              <a:rPr lang="en-US" dirty="0"/>
              <a:t>UML Activity Diagram</a:t>
            </a:r>
          </a:p>
        </p:txBody>
      </p:sp>
      <p:pic>
        <p:nvPicPr>
          <p:cNvPr id="4" name="Content Placeholder 3" descr="A diagram of a computer program&#10;&#10;AI-generated content may be incorrect.">
            <a:extLst>
              <a:ext uri="{FF2B5EF4-FFF2-40B4-BE49-F238E27FC236}">
                <a16:creationId xmlns:a16="http://schemas.microsoft.com/office/drawing/2014/main" id="{A6695025-E665-1EEF-9EBA-12E8A0350373}"/>
              </a:ext>
            </a:extLst>
          </p:cNvPr>
          <p:cNvPicPr>
            <a:picLocks noGrp="1" noChangeAspect="1"/>
          </p:cNvPicPr>
          <p:nvPr>
            <p:ph idx="1"/>
          </p:nvPr>
        </p:nvPicPr>
        <p:blipFill>
          <a:blip r:embed="rId3"/>
          <a:stretch>
            <a:fillRect/>
          </a:stretch>
        </p:blipFill>
        <p:spPr>
          <a:xfrm>
            <a:off x="7430968" y="567609"/>
            <a:ext cx="4265819" cy="5725985"/>
          </a:xfrm>
        </p:spPr>
      </p:pic>
      <p:sp>
        <p:nvSpPr>
          <p:cNvPr id="5" name="TextBox 4">
            <a:extLst>
              <a:ext uri="{FF2B5EF4-FFF2-40B4-BE49-F238E27FC236}">
                <a16:creationId xmlns:a16="http://schemas.microsoft.com/office/drawing/2014/main" id="{DA58542C-83E2-A1EB-6681-BBA2C07F2DCE}"/>
              </a:ext>
            </a:extLst>
          </p:cNvPr>
          <p:cNvSpPr txBox="1"/>
          <p:nvPr/>
        </p:nvSpPr>
        <p:spPr>
          <a:xfrm>
            <a:off x="1104121" y="2076061"/>
            <a:ext cx="57616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process of a user logging into the </a:t>
            </a:r>
            <a:r>
              <a:rPr lang="en-US" dirty="0" err="1"/>
              <a:t>driverpass</a:t>
            </a:r>
            <a:r>
              <a:rPr lang="en-US" dirty="0"/>
              <a:t> app.</a:t>
            </a:r>
          </a:p>
        </p:txBody>
      </p:sp>
    </p:spTree>
    <p:extLst>
      <p:ext uri="{BB962C8B-B14F-4D97-AF65-F5344CB8AC3E}">
        <p14:creationId xmlns:p14="http://schemas.microsoft.com/office/powerpoint/2010/main" val="199428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273F2-857F-BBF3-4C31-B8DE3E081798}"/>
              </a:ext>
            </a:extLst>
          </p:cNvPr>
          <p:cNvSpPr>
            <a:spLocks noGrp="1"/>
          </p:cNvSpPr>
          <p:nvPr>
            <p:ph type="title"/>
          </p:nvPr>
        </p:nvSpPr>
        <p:spPr>
          <a:xfrm>
            <a:off x="952500" y="812042"/>
            <a:ext cx="4264686" cy="1092958"/>
          </a:xfrm>
        </p:spPr>
        <p:txBody>
          <a:bodyPr>
            <a:normAutofit/>
          </a:bodyPr>
          <a:lstStyle/>
          <a:p>
            <a:r>
              <a:rPr lang="en-US" dirty="0"/>
              <a:t>SECURITY</a:t>
            </a:r>
          </a:p>
        </p:txBody>
      </p:sp>
      <p:sp>
        <p:nvSpPr>
          <p:cNvPr id="11" name="Rectangle 10">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AC39658-7930-29A6-3A15-FD6CFF93D83E}"/>
              </a:ext>
            </a:extLst>
          </p:cNvPr>
          <p:cNvSpPr>
            <a:spLocks noGrp="1"/>
          </p:cNvSpPr>
          <p:nvPr>
            <p:ph idx="1"/>
          </p:nvPr>
        </p:nvSpPr>
        <p:spPr>
          <a:xfrm>
            <a:off x="952500" y="2285997"/>
            <a:ext cx="4191000" cy="3890965"/>
          </a:xfrm>
        </p:spPr>
        <p:txBody>
          <a:bodyPr vert="horz" lIns="91440" tIns="45720" rIns="91440" bIns="45720" rtlCol="0" anchor="t">
            <a:normAutofit/>
          </a:bodyPr>
          <a:lstStyle/>
          <a:p>
            <a:r>
              <a:rPr lang="en-US" dirty="0"/>
              <a:t>Security is taken care of by Amazon Web Services</a:t>
            </a:r>
          </a:p>
          <a:p>
            <a:r>
              <a:rPr lang="en-US" dirty="0"/>
              <a:t>It should also be supplemented with regular meetings to discuss the latest phishing attempts and viruses so that there is less room for user error. After all the most likely cause of a hack is through user error.</a:t>
            </a:r>
          </a:p>
        </p:txBody>
      </p:sp>
      <p:pic>
        <p:nvPicPr>
          <p:cNvPr id="5" name="Picture 4" descr="Old computer monitors">
            <a:extLst>
              <a:ext uri="{FF2B5EF4-FFF2-40B4-BE49-F238E27FC236}">
                <a16:creationId xmlns:a16="http://schemas.microsoft.com/office/drawing/2014/main" id="{B3ABEC2B-BD8C-D609-61EF-F69A07C5246F}"/>
              </a:ext>
            </a:extLst>
          </p:cNvPr>
          <p:cNvPicPr>
            <a:picLocks noChangeAspect="1"/>
          </p:cNvPicPr>
          <p:nvPr/>
        </p:nvPicPr>
        <p:blipFill>
          <a:blip r:embed="rId3"/>
          <a:srcRect l="17002" r="24312" b="-9"/>
          <a:stretch/>
        </p:blipFill>
        <p:spPr>
          <a:xfrm>
            <a:off x="6096000" y="10"/>
            <a:ext cx="6095999" cy="6857990"/>
          </a:xfrm>
          <a:prstGeom prst="rect">
            <a:avLst/>
          </a:prstGeom>
        </p:spPr>
      </p:pic>
    </p:spTree>
    <p:extLst>
      <p:ext uri="{BB962C8B-B14F-4D97-AF65-F5344CB8AC3E}">
        <p14:creationId xmlns:p14="http://schemas.microsoft.com/office/powerpoint/2010/main" val="174033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F32C-A5B6-4E13-36E6-9C21E078C0DB}"/>
              </a:ext>
            </a:extLst>
          </p:cNvPr>
          <p:cNvSpPr>
            <a:spLocks noGrp="1"/>
          </p:cNvSpPr>
          <p:nvPr>
            <p:ph type="title"/>
          </p:nvPr>
        </p:nvSpPr>
        <p:spPr/>
        <p:txBody>
          <a:bodyPr/>
          <a:lstStyle/>
          <a:p>
            <a:r>
              <a:rPr lang="en-US" dirty="0"/>
              <a:t>System Limitations</a:t>
            </a:r>
          </a:p>
        </p:txBody>
      </p:sp>
      <p:sp>
        <p:nvSpPr>
          <p:cNvPr id="3" name="Content Placeholder 2">
            <a:extLst>
              <a:ext uri="{FF2B5EF4-FFF2-40B4-BE49-F238E27FC236}">
                <a16:creationId xmlns:a16="http://schemas.microsoft.com/office/drawing/2014/main" id="{AD7014AC-58B2-F4BF-7D7D-CF8D1C78404E}"/>
              </a:ext>
            </a:extLst>
          </p:cNvPr>
          <p:cNvSpPr>
            <a:spLocks noGrp="1"/>
          </p:cNvSpPr>
          <p:nvPr>
            <p:ph idx="1"/>
          </p:nvPr>
        </p:nvSpPr>
        <p:spPr/>
        <p:txBody>
          <a:bodyPr vert="horz" lIns="91440" tIns="45720" rIns="91440" bIns="45720" rtlCol="0" anchor="t">
            <a:normAutofit/>
          </a:bodyPr>
          <a:lstStyle/>
          <a:p>
            <a:r>
              <a:rPr lang="en-US" dirty="0"/>
              <a:t>Has to be able to be used on MacOS, Windows, Android, and iOS devices</a:t>
            </a:r>
          </a:p>
          <a:p>
            <a:r>
              <a:rPr lang="en-US" dirty="0"/>
              <a:t>Need to have offline capabilities</a:t>
            </a:r>
          </a:p>
          <a:p>
            <a:r>
              <a:rPr lang="en-US" dirty="0"/>
              <a:t>Has to be able to be run on old phones with ineffective hardware</a:t>
            </a:r>
          </a:p>
          <a:p>
            <a:r>
              <a:rPr lang="en-US" dirty="0"/>
              <a:t>Needs to be updated as the DMV updates requirements</a:t>
            </a:r>
          </a:p>
          <a:p>
            <a:r>
              <a:rPr lang="en-US" dirty="0"/>
              <a:t>Needs to be done by May 10th</a:t>
            </a:r>
          </a:p>
          <a:p>
            <a:r>
              <a:rPr lang="en-US" dirty="0"/>
              <a:t>The budget our client can afford</a:t>
            </a:r>
          </a:p>
          <a:p>
            <a:endParaRPr lang="en-US" dirty="0"/>
          </a:p>
        </p:txBody>
      </p:sp>
    </p:spTree>
    <p:extLst>
      <p:ext uri="{BB962C8B-B14F-4D97-AF65-F5344CB8AC3E}">
        <p14:creationId xmlns:p14="http://schemas.microsoft.com/office/powerpoint/2010/main" val="2260594963"/>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AfterglowVTI</vt:lpstr>
      <vt:lpstr>Driver Pass System Presentation</vt:lpstr>
      <vt:lpstr>System Requirements</vt:lpstr>
      <vt:lpstr>Use Case Diagram</vt:lpstr>
      <vt:lpstr>UML Activity Diagram</vt:lpstr>
      <vt:lpstr>SECURITY</vt:lpstr>
      <vt:lpstr>System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310</cp:revision>
  <dcterms:created xsi:type="dcterms:W3CDTF">2025-03-01T11:05:49Z</dcterms:created>
  <dcterms:modified xsi:type="dcterms:W3CDTF">2025-03-02T12:48:39Z</dcterms:modified>
</cp:coreProperties>
</file>