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3" r:id="rId4"/>
    <p:sldId id="257" r:id="rId5"/>
    <p:sldId id="277" r:id="rId6"/>
    <p:sldId id="258" r:id="rId7"/>
    <p:sldId id="259" r:id="rId8"/>
    <p:sldId id="264" r:id="rId9"/>
    <p:sldId id="267" r:id="rId10"/>
    <p:sldId id="268" r:id="rId11"/>
    <p:sldId id="269" r:id="rId12"/>
    <p:sldId id="266" r:id="rId13"/>
    <p:sldId id="270" r:id="rId14"/>
    <p:sldId id="262" r:id="rId15"/>
    <p:sldId id="265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83F38486-1838-4D7F-80E0-52A28FF08700}">
          <p14:sldIdLst>
            <p14:sldId id="256"/>
            <p14:sldId id="260"/>
            <p14:sldId id="263"/>
            <p14:sldId id="257"/>
            <p14:sldId id="277"/>
            <p14:sldId id="258"/>
            <p14:sldId id="259"/>
            <p14:sldId id="264"/>
            <p14:sldId id="267"/>
            <p14:sldId id="268"/>
            <p14:sldId id="269"/>
            <p14:sldId id="266"/>
            <p14:sldId id="270"/>
            <p14:sldId id="262"/>
            <p14:sldId id="265"/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D7D31"/>
    <a:srgbClr val="70AD47"/>
    <a:srgbClr val="4472C4"/>
    <a:srgbClr val="00B0F0"/>
    <a:srgbClr val="3B3838"/>
    <a:srgbClr val="44546A"/>
    <a:srgbClr val="7F6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867B71-D2AE-426E-83AD-A722A8183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2049C12-2203-4407-884F-E75C6159C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438AAE-67B6-433A-A14E-C222BEB26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7F1D1-52E6-49B3-ADA0-EDABED42D3A5}" type="datetimeFigureOut">
              <a:rPr lang="en-GB" smtClean="0"/>
              <a:t>28/07/2020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07EE19-A9ED-41E2-89CE-B1311927F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A67A28-3945-4558-AED1-C5979F90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D2B8-96A5-4B37-9690-E63FC666BB0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8801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037190-05B0-4AD4-8C0F-7DD46BB3F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6B2E975-D786-4109-B9D0-2C454A6AB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6CD176-1561-4C29-9600-F012F764B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7F1D1-52E6-49B3-ADA0-EDABED42D3A5}" type="datetimeFigureOut">
              <a:rPr lang="en-GB" smtClean="0"/>
              <a:t>28/07/2020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C19CE0-F342-49AA-BFD4-579FDACFE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C868BF-EEA0-4184-9219-EA2161067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D2B8-96A5-4B37-9690-E63FC666BB0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354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93DD8F6-5824-475D-BA71-C0DFAE04A1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4D7CD2C-07B7-414C-A93D-31B51DCC1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43B13B-7451-45A8-BC20-E859D8C2D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7F1D1-52E6-49B3-ADA0-EDABED42D3A5}" type="datetimeFigureOut">
              <a:rPr lang="en-GB" smtClean="0"/>
              <a:t>28/07/2020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2F2AA4-03E5-4488-B886-5573B5D03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1FB492-F08F-4906-926F-3E2A267F5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D2B8-96A5-4B37-9690-E63FC666BB0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411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CC0B48-E354-41E5-A57D-3207B4F1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F7AACA-1CE6-4131-B5E7-AD82C08C4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C58145-3C17-4E64-97DD-A73FE5FAB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7F1D1-52E6-49B3-ADA0-EDABED42D3A5}" type="datetimeFigureOut">
              <a:rPr lang="en-GB" smtClean="0"/>
              <a:t>28/07/2020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D4B565-98C1-42F9-865A-314DCCB99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B2D53D-B863-4927-BFDD-2E71A4984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D2B8-96A5-4B37-9690-E63FC666BB0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5816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8DACC5-05BE-40E0-828B-44104CE7B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3922B14-895C-480C-9AF7-FCD807253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62D084-401C-4C6F-A010-AED6DB620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7F1D1-52E6-49B3-ADA0-EDABED42D3A5}" type="datetimeFigureOut">
              <a:rPr lang="en-GB" smtClean="0"/>
              <a:t>28/07/2020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B221CA-5FF8-4883-8C43-F583A165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CA9AED-90C1-4558-B4A5-D420E5896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D2B8-96A5-4B37-9690-E63FC666BB0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577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3690E5-90D0-4504-8089-24649C953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23339D-F97D-4EF6-9551-44903A085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FCB1340-DC3A-44C2-8F28-E8BFEB5B0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BC9C24-2909-46B3-B46B-27AED566B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7F1D1-52E6-49B3-ADA0-EDABED42D3A5}" type="datetimeFigureOut">
              <a:rPr lang="en-GB" smtClean="0"/>
              <a:t>28/07/2020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E4B26B1-78EA-4A98-8BCA-3594D45B3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FF6029-4308-456A-A34E-40DA3203F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D2B8-96A5-4B37-9690-E63FC666BB0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338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9FF590-BB85-4B4D-B84F-FF09C44FE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28EB278-C931-42F0-8494-6C4A50297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057114-5BCB-4E14-85B9-370241C02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C300DDF-61E2-4943-B971-8358932000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D89C0C7-0730-4E43-AD4E-4BF43D6863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786309D-7FDF-4F90-BB49-724171F07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7F1D1-52E6-49B3-ADA0-EDABED42D3A5}" type="datetimeFigureOut">
              <a:rPr lang="en-GB" smtClean="0"/>
              <a:t>28/07/2020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3B9B1A2-FC7B-410A-8B5E-0EF3635CE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86DF6A0-EBCF-4D9A-AA7D-B38DCA634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D2B8-96A5-4B37-9690-E63FC666BB0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518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0422B6-0CAB-42E3-98A8-69A0745EF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284A3F5-EB4F-48C1-AD5F-6E6D51D7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7F1D1-52E6-49B3-ADA0-EDABED42D3A5}" type="datetimeFigureOut">
              <a:rPr lang="en-GB" smtClean="0"/>
              <a:t>28/07/2020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73A9FD-1FAD-41E9-9ABC-1B9E007DF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A3A264C-E594-44B0-86A2-7F32A0F91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D2B8-96A5-4B37-9690-E63FC666BB0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1692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A2330C5-0D92-40F2-83B4-00787EB00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7F1D1-52E6-49B3-ADA0-EDABED42D3A5}" type="datetimeFigureOut">
              <a:rPr lang="en-GB" smtClean="0"/>
              <a:t>28/07/2020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5F383F6-DBA1-4BF0-ADD7-4CAD640BB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BCD8049-980E-47FB-8020-15E388273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D2B8-96A5-4B37-9690-E63FC666BB0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4009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BC0872-0392-4739-B320-A2FE48E49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9D098C-8F7C-417D-9B44-1A7493493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B3BE2BE-BC09-440F-BDC3-DC20F6269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C338E37-55E7-4907-8F4D-D8403F2B5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7F1D1-52E6-49B3-ADA0-EDABED42D3A5}" type="datetimeFigureOut">
              <a:rPr lang="en-GB" smtClean="0"/>
              <a:t>28/07/2020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FCE33D5-CE6C-476D-8ADB-E163AF254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AAE410-FA12-41C8-BA71-DF36341F9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D2B8-96A5-4B37-9690-E63FC666BB0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37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48A779-40F6-435B-B964-7B617345F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B89363B-97D2-4A83-9885-B3249B3A6E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EDC8955-C251-4768-B1D9-99759CF51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B2EC37-0172-4777-9021-8ED579BDA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7F1D1-52E6-49B3-ADA0-EDABED42D3A5}" type="datetimeFigureOut">
              <a:rPr lang="en-GB" smtClean="0"/>
              <a:t>28/07/2020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C23B519-A215-44B9-BA03-3D73E927D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375FBE9-8A97-45E6-B235-09E08C11E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D2B8-96A5-4B37-9690-E63FC666BB0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463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8167B93-6917-489D-8892-E44BA2EE5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809868-C599-40F0-9705-EB25D588D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A433BC-632E-4CDA-A011-D73283D677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7F1D1-52E6-49B3-ADA0-EDABED42D3A5}" type="datetimeFigureOut">
              <a:rPr lang="en-GB" smtClean="0"/>
              <a:t>28/07/2020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11FEB6-C9FF-423F-B436-E046DB703B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189976-279A-4A0E-9DCD-8FA351732E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9D2B8-96A5-4B37-9690-E63FC666BB0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5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scikit-learn.org/stable/modules/generated/sklearn.svm.SVC.html#sklearn.svm.SVC.fi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hyperlink" Target="https://keras.io/api/layers/recurrent_layers/lstm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i.ytimg.com/vi/ZJ-YB0YIdmM/maxresdefault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A26184-855C-447C-9427-CC8C87361F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Diagramme Masterthesis</a:t>
            </a:r>
            <a:endParaRPr lang="en-GB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81AB809-683C-40BD-841C-375D55EF25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9673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75B5EE-B06F-49F9-9B88-A001A4E15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96" y="159221"/>
            <a:ext cx="10935789" cy="706029"/>
          </a:xfrm>
        </p:spPr>
        <p:txBody>
          <a:bodyPr/>
          <a:lstStyle/>
          <a:p>
            <a:r>
              <a:rPr lang="en-GB" dirty="0"/>
              <a:t>Processing Pipeline - 1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ECD2CB90-9D78-4396-B37A-DD92B002FECF}"/>
              </a:ext>
            </a:extLst>
          </p:cNvPr>
          <p:cNvGrpSpPr/>
          <p:nvPr/>
        </p:nvGrpSpPr>
        <p:grpSpPr>
          <a:xfrm>
            <a:off x="3948128" y="1558804"/>
            <a:ext cx="2037226" cy="4479055"/>
            <a:chOff x="3948128" y="1558804"/>
            <a:chExt cx="2037226" cy="4479055"/>
          </a:xfrm>
        </p:grpSpPr>
        <p:sp>
          <p:nvSpPr>
            <p:cNvPr id="5" name="Rechteck: abgerundete Ecken 4">
              <a:extLst>
                <a:ext uri="{FF2B5EF4-FFF2-40B4-BE49-F238E27FC236}">
                  <a16:creationId xmlns:a16="http://schemas.microsoft.com/office/drawing/2014/main" id="{D016FDE8-E242-4E61-9BA7-996907B4F242}"/>
                </a:ext>
              </a:extLst>
            </p:cNvPr>
            <p:cNvSpPr/>
            <p:nvPr/>
          </p:nvSpPr>
          <p:spPr>
            <a:xfrm>
              <a:off x="4246741" y="1798606"/>
              <a:ext cx="1440000" cy="54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Read CSV File</a:t>
              </a:r>
            </a:p>
          </p:txBody>
        </p:sp>
        <p:sp>
          <p:nvSpPr>
            <p:cNvPr id="6" name="Rechteck: abgerundete Ecken 5">
              <a:extLst>
                <a:ext uri="{FF2B5EF4-FFF2-40B4-BE49-F238E27FC236}">
                  <a16:creationId xmlns:a16="http://schemas.microsoft.com/office/drawing/2014/main" id="{8EEBC552-1F46-4EC9-B7D1-2569A23D4AEF}"/>
                </a:ext>
              </a:extLst>
            </p:cNvPr>
            <p:cNvSpPr/>
            <p:nvPr/>
          </p:nvSpPr>
          <p:spPr>
            <a:xfrm>
              <a:off x="4246741" y="3499540"/>
              <a:ext cx="1440000" cy="54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Filter Signals</a:t>
              </a:r>
            </a:p>
          </p:txBody>
        </p:sp>
        <p:sp>
          <p:nvSpPr>
            <p:cNvPr id="7" name="Rechteck: abgerundete Ecken 6">
              <a:extLst>
                <a:ext uri="{FF2B5EF4-FFF2-40B4-BE49-F238E27FC236}">
                  <a16:creationId xmlns:a16="http://schemas.microsoft.com/office/drawing/2014/main" id="{5A62B067-385C-4B52-8CB1-E65FE1256D2D}"/>
                </a:ext>
              </a:extLst>
            </p:cNvPr>
            <p:cNvSpPr/>
            <p:nvPr/>
          </p:nvSpPr>
          <p:spPr>
            <a:xfrm>
              <a:off x="4246741" y="2649073"/>
              <a:ext cx="1440000" cy="54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Convert Data</a:t>
              </a:r>
            </a:p>
          </p:txBody>
        </p:sp>
        <p:sp>
          <p:nvSpPr>
            <p:cNvPr id="8" name="Rechteck: abgerundete Ecken 7">
              <a:extLst>
                <a:ext uri="{FF2B5EF4-FFF2-40B4-BE49-F238E27FC236}">
                  <a16:creationId xmlns:a16="http://schemas.microsoft.com/office/drawing/2014/main" id="{7F7C3BEF-F1CC-4FE2-8E16-7CD6BB369BBF}"/>
                </a:ext>
              </a:extLst>
            </p:cNvPr>
            <p:cNvSpPr/>
            <p:nvPr/>
          </p:nvSpPr>
          <p:spPr>
            <a:xfrm>
              <a:off x="4246741" y="5200474"/>
              <a:ext cx="1440000" cy="54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Feature Extraction</a:t>
              </a:r>
            </a:p>
          </p:txBody>
        </p:sp>
        <p:sp>
          <p:nvSpPr>
            <p:cNvPr id="9" name="Rechteck: abgerundete Ecken 8">
              <a:extLst>
                <a:ext uri="{FF2B5EF4-FFF2-40B4-BE49-F238E27FC236}">
                  <a16:creationId xmlns:a16="http://schemas.microsoft.com/office/drawing/2014/main" id="{87931959-95F1-4418-84DB-C13D1E461251}"/>
                </a:ext>
              </a:extLst>
            </p:cNvPr>
            <p:cNvSpPr/>
            <p:nvPr/>
          </p:nvSpPr>
          <p:spPr>
            <a:xfrm>
              <a:off x="4246741" y="4350007"/>
              <a:ext cx="1440000" cy="54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Pre-Process Signal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23A62E00-24B3-4A87-B483-4AC365B38BE0}"/>
                </a:ext>
              </a:extLst>
            </p:cNvPr>
            <p:cNvSpPr/>
            <p:nvPr/>
          </p:nvSpPr>
          <p:spPr>
            <a:xfrm>
              <a:off x="3948128" y="1558804"/>
              <a:ext cx="2037226" cy="447905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4CED9180-9637-4AE9-855E-C21372EEAFA9}"/>
                </a:ext>
              </a:extLst>
            </p:cNvPr>
            <p:cNvCxnSpPr>
              <a:stCxn id="5" idx="2"/>
              <a:endCxn id="7" idx="0"/>
            </p:cNvCxnSpPr>
            <p:nvPr/>
          </p:nvCxnSpPr>
          <p:spPr>
            <a:xfrm>
              <a:off x="4966741" y="2338606"/>
              <a:ext cx="0" cy="310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>
              <a:extLst>
                <a:ext uri="{FF2B5EF4-FFF2-40B4-BE49-F238E27FC236}">
                  <a16:creationId xmlns:a16="http://schemas.microsoft.com/office/drawing/2014/main" id="{EA7B849A-02F5-4999-95F6-8F2565A4056A}"/>
                </a:ext>
              </a:extLst>
            </p:cNvPr>
            <p:cNvCxnSpPr>
              <a:stCxn id="7" idx="2"/>
              <a:endCxn id="6" idx="0"/>
            </p:cNvCxnSpPr>
            <p:nvPr/>
          </p:nvCxnSpPr>
          <p:spPr>
            <a:xfrm>
              <a:off x="4966741" y="3189073"/>
              <a:ext cx="0" cy="310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93B5FF5A-072A-41FE-86EC-75F47B0450F5}"/>
                </a:ext>
              </a:extLst>
            </p:cNvPr>
            <p:cNvCxnSpPr>
              <a:cxnSpLocks/>
              <a:stCxn id="6" idx="2"/>
              <a:endCxn id="9" idx="0"/>
            </p:cNvCxnSpPr>
            <p:nvPr/>
          </p:nvCxnSpPr>
          <p:spPr>
            <a:xfrm>
              <a:off x="4966741" y="4039540"/>
              <a:ext cx="0" cy="310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10E92ABA-9F3A-483B-B376-36C6F2F930D1}"/>
                </a:ext>
              </a:extLst>
            </p:cNvPr>
            <p:cNvCxnSpPr>
              <a:stCxn id="9" idx="2"/>
              <a:endCxn id="8" idx="0"/>
            </p:cNvCxnSpPr>
            <p:nvPr/>
          </p:nvCxnSpPr>
          <p:spPr>
            <a:xfrm>
              <a:off x="4966741" y="4890007"/>
              <a:ext cx="0" cy="310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feld 20">
            <a:extLst>
              <a:ext uri="{FF2B5EF4-FFF2-40B4-BE49-F238E27FC236}">
                <a16:creationId xmlns:a16="http://schemas.microsoft.com/office/drawing/2014/main" id="{32685F21-F0C5-4134-A062-7B69056EB30C}"/>
              </a:ext>
            </a:extLst>
          </p:cNvPr>
          <p:cNvSpPr txBox="1"/>
          <p:nvPr/>
        </p:nvSpPr>
        <p:spPr>
          <a:xfrm>
            <a:off x="575703" y="3189073"/>
            <a:ext cx="21078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CSV </a:t>
            </a:r>
            <a:r>
              <a:rPr lang="en-GB" dirty="0" err="1"/>
              <a:t>Filepath</a:t>
            </a:r>
            <a:r>
              <a:rPr lang="en-GB" dirty="0"/>
              <a:t> : str</a:t>
            </a:r>
            <a:br>
              <a:rPr lang="en-GB" dirty="0"/>
            </a:br>
            <a:r>
              <a:rPr lang="en-GB" dirty="0"/>
              <a:t> </a:t>
            </a:r>
          </a:p>
          <a:p>
            <a:pPr marL="285750" indent="-285750">
              <a:buFontTx/>
              <a:buChar char="-"/>
            </a:pPr>
            <a:r>
              <a:rPr lang="en-GB" dirty="0" err="1"/>
              <a:t>Yaml</a:t>
            </a:r>
            <a:r>
              <a:rPr lang="en-GB" dirty="0"/>
              <a:t> Config : </a:t>
            </a:r>
            <a:r>
              <a:rPr lang="en-GB" dirty="0" err="1"/>
              <a:t>Dict</a:t>
            </a:r>
            <a:endParaRPr lang="en-GB" dirty="0"/>
          </a:p>
        </p:txBody>
      </p:sp>
      <p:sp>
        <p:nvSpPr>
          <p:cNvPr id="22" name="Pfeil: nach rechts 21">
            <a:extLst>
              <a:ext uri="{FF2B5EF4-FFF2-40B4-BE49-F238E27FC236}">
                <a16:creationId xmlns:a16="http://schemas.microsoft.com/office/drawing/2014/main" id="{5EFD0EBA-7351-4CB8-9962-EAC8AB365A06}"/>
              </a:ext>
            </a:extLst>
          </p:cNvPr>
          <p:cNvSpPr/>
          <p:nvPr/>
        </p:nvSpPr>
        <p:spPr>
          <a:xfrm>
            <a:off x="2820413" y="337284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Pfeil: nach rechts 22">
            <a:extLst>
              <a:ext uri="{FF2B5EF4-FFF2-40B4-BE49-F238E27FC236}">
                <a16:creationId xmlns:a16="http://schemas.microsoft.com/office/drawing/2014/main" id="{FE75DB11-BC42-4568-8211-19913BD68677}"/>
              </a:ext>
            </a:extLst>
          </p:cNvPr>
          <p:cNvSpPr/>
          <p:nvPr/>
        </p:nvSpPr>
        <p:spPr>
          <a:xfrm>
            <a:off x="6397442" y="350964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E785296F-A9B4-41F1-8B15-4BC38635E2B5}"/>
              </a:ext>
            </a:extLst>
          </p:cNvPr>
          <p:cNvSpPr txBox="1"/>
          <p:nvPr/>
        </p:nvSpPr>
        <p:spPr>
          <a:xfrm>
            <a:off x="7787938" y="3030876"/>
            <a:ext cx="37752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Epoch series (EEG Data) : </a:t>
            </a:r>
            <a:r>
              <a:rPr lang="en-GB" dirty="0" err="1"/>
              <a:t>pd.Series</a:t>
            </a:r>
            <a:br>
              <a:rPr lang="en-GB" dirty="0"/>
            </a:b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Frequency Features : </a:t>
            </a:r>
            <a:r>
              <a:rPr lang="en-GB" dirty="0" err="1"/>
              <a:t>pd.Dataframe</a:t>
            </a:r>
            <a:br>
              <a:rPr lang="en-GB" dirty="0"/>
            </a:b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Channel Name List : List[str]</a:t>
            </a:r>
          </a:p>
        </p:txBody>
      </p:sp>
    </p:spTree>
    <p:extLst>
      <p:ext uri="{BB962C8B-B14F-4D97-AF65-F5344CB8AC3E}">
        <p14:creationId xmlns:p14="http://schemas.microsoft.com/office/powerpoint/2010/main" val="625528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75B5EE-B06F-49F9-9B88-A001A4E15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311"/>
            <a:ext cx="10515600" cy="504507"/>
          </a:xfrm>
        </p:spPr>
        <p:txBody>
          <a:bodyPr>
            <a:normAutofit fontScale="90000"/>
          </a:bodyPr>
          <a:lstStyle/>
          <a:p>
            <a:r>
              <a:rPr lang="en-GB" dirty="0"/>
              <a:t>Processing Pipeline – 2 (Detailed)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AD504E71-2842-49F4-8832-E1AB03DD2E32}"/>
              </a:ext>
            </a:extLst>
          </p:cNvPr>
          <p:cNvGrpSpPr/>
          <p:nvPr/>
        </p:nvGrpSpPr>
        <p:grpSpPr>
          <a:xfrm>
            <a:off x="2613174" y="3118807"/>
            <a:ext cx="1660192" cy="2149465"/>
            <a:chOff x="1196219" y="1740307"/>
            <a:chExt cx="2037226" cy="2431100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164C585F-71DC-4B16-8AE6-A967A77ACF67}"/>
                </a:ext>
              </a:extLst>
            </p:cNvPr>
            <p:cNvSpPr/>
            <p:nvPr/>
          </p:nvSpPr>
          <p:spPr>
            <a:xfrm>
              <a:off x="1196219" y="2168405"/>
              <a:ext cx="2037226" cy="200300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hteck: abgerundete Ecken 5">
              <a:extLst>
                <a:ext uri="{FF2B5EF4-FFF2-40B4-BE49-F238E27FC236}">
                  <a16:creationId xmlns:a16="http://schemas.microsoft.com/office/drawing/2014/main" id="{B6254920-EEBE-450D-A957-FC1AF13293D5}"/>
                </a:ext>
              </a:extLst>
            </p:cNvPr>
            <p:cNvSpPr/>
            <p:nvPr/>
          </p:nvSpPr>
          <p:spPr>
            <a:xfrm>
              <a:off x="1494832" y="2468975"/>
              <a:ext cx="1440000" cy="54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Convert Index to Timestamp</a:t>
              </a:r>
            </a:p>
          </p:txBody>
        </p:sp>
        <p:sp>
          <p:nvSpPr>
            <p:cNvPr id="7" name="Rechteck: abgerundete Ecken 6">
              <a:extLst>
                <a:ext uri="{FF2B5EF4-FFF2-40B4-BE49-F238E27FC236}">
                  <a16:creationId xmlns:a16="http://schemas.microsoft.com/office/drawing/2014/main" id="{0021E132-26EA-49FB-888E-E8379123C8AB}"/>
                </a:ext>
              </a:extLst>
            </p:cNvPr>
            <p:cNvSpPr/>
            <p:nvPr/>
          </p:nvSpPr>
          <p:spPr>
            <a:xfrm>
              <a:off x="1494832" y="3317572"/>
              <a:ext cx="1440000" cy="54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Extract Signals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6D406665-3F14-4658-B55D-8EB37FC16E02}"/>
                </a:ext>
              </a:extLst>
            </p:cNvPr>
            <p:cNvSpPr txBox="1"/>
            <p:nvPr/>
          </p:nvSpPr>
          <p:spPr>
            <a:xfrm>
              <a:off x="1432851" y="1740307"/>
              <a:ext cx="1563962" cy="3829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Convert Data</a:t>
              </a: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D5B02EBD-42ED-475A-8696-792C987178A5}"/>
              </a:ext>
            </a:extLst>
          </p:cNvPr>
          <p:cNvGrpSpPr/>
          <p:nvPr/>
        </p:nvGrpSpPr>
        <p:grpSpPr>
          <a:xfrm>
            <a:off x="4839265" y="2717785"/>
            <a:ext cx="1660192" cy="2875270"/>
            <a:chOff x="4326951" y="1630056"/>
            <a:chExt cx="1660192" cy="2875270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D94309E0-6DE1-4402-8882-D7E2A484A6D6}"/>
                </a:ext>
              </a:extLst>
            </p:cNvPr>
            <p:cNvGrpSpPr/>
            <p:nvPr/>
          </p:nvGrpSpPr>
          <p:grpSpPr>
            <a:xfrm>
              <a:off x="4326951" y="1630056"/>
              <a:ext cx="1660192" cy="2875270"/>
              <a:chOff x="1196219" y="1740307"/>
              <a:chExt cx="2037226" cy="3252004"/>
            </a:xfrm>
          </p:grpSpPr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DDA4BA16-8098-491D-812C-5EC36CE0104F}"/>
                  </a:ext>
                </a:extLst>
              </p:cNvPr>
              <p:cNvSpPr/>
              <p:nvPr/>
            </p:nvSpPr>
            <p:spPr>
              <a:xfrm>
                <a:off x="1196219" y="2168405"/>
                <a:ext cx="2037226" cy="282390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" name="Rechteck: abgerundete Ecken 11">
                <a:extLst>
                  <a:ext uri="{FF2B5EF4-FFF2-40B4-BE49-F238E27FC236}">
                    <a16:creationId xmlns:a16="http://schemas.microsoft.com/office/drawing/2014/main" id="{EE032A31-7BCE-4BB8-A1DA-881AD336E763}"/>
                  </a:ext>
                </a:extLst>
              </p:cNvPr>
              <p:cNvSpPr/>
              <p:nvPr/>
            </p:nvSpPr>
            <p:spPr>
              <a:xfrm>
                <a:off x="1494832" y="2468975"/>
                <a:ext cx="1440000" cy="540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/>
                  <a:t>Bandpass Filter</a:t>
                </a:r>
              </a:p>
            </p:txBody>
          </p:sp>
          <p:sp>
            <p:nvSpPr>
              <p:cNvPr id="13" name="Rechteck: abgerundete Ecken 12">
                <a:extLst>
                  <a:ext uri="{FF2B5EF4-FFF2-40B4-BE49-F238E27FC236}">
                    <a16:creationId xmlns:a16="http://schemas.microsoft.com/office/drawing/2014/main" id="{E9EA2A2F-80DB-4650-B3AE-E11B9E675199}"/>
                  </a:ext>
                </a:extLst>
              </p:cNvPr>
              <p:cNvSpPr/>
              <p:nvPr/>
            </p:nvSpPr>
            <p:spPr>
              <a:xfrm>
                <a:off x="1494832" y="3317572"/>
                <a:ext cx="1440000" cy="540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 err="1"/>
                  <a:t>Bandstop</a:t>
                </a:r>
                <a:r>
                  <a:rPr lang="en-GB" sz="1100" dirty="0"/>
                  <a:t> Filter</a:t>
                </a:r>
              </a:p>
            </p:txBody>
          </p:sp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01375133-D45C-45F1-A651-A68B48243364}"/>
                  </a:ext>
                </a:extLst>
              </p:cNvPr>
              <p:cNvSpPr txBox="1"/>
              <p:nvPr/>
            </p:nvSpPr>
            <p:spPr>
              <a:xfrm>
                <a:off x="1460625" y="1740307"/>
                <a:ext cx="1508412" cy="3829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/>
                  <a:t>Filter Signals</a:t>
                </a:r>
              </a:p>
            </p:txBody>
          </p:sp>
        </p:grpSp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D25E047C-4CCE-441F-9172-9E4E7CDEED68}"/>
                </a:ext>
              </a:extLst>
            </p:cNvPr>
            <p:cNvSpPr/>
            <p:nvPr/>
          </p:nvSpPr>
          <p:spPr>
            <a:xfrm>
              <a:off x="4570299" y="3774890"/>
              <a:ext cx="1173496" cy="47744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Replace Outliers</a:t>
              </a:r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4027E58B-C589-40C7-B497-8C4BA57BA6C3}"/>
              </a:ext>
            </a:extLst>
          </p:cNvPr>
          <p:cNvGrpSpPr/>
          <p:nvPr/>
        </p:nvGrpSpPr>
        <p:grpSpPr>
          <a:xfrm>
            <a:off x="7275067" y="2063978"/>
            <a:ext cx="1693477" cy="4138252"/>
            <a:chOff x="6152946" y="1736768"/>
            <a:chExt cx="1693477" cy="4138252"/>
          </a:xfrm>
        </p:grpSpPr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14E40827-72E3-44DF-9E67-90CFE827D761}"/>
                </a:ext>
              </a:extLst>
            </p:cNvPr>
            <p:cNvGrpSpPr/>
            <p:nvPr/>
          </p:nvGrpSpPr>
          <p:grpSpPr>
            <a:xfrm>
              <a:off x="6152946" y="1736768"/>
              <a:ext cx="1693477" cy="4138252"/>
              <a:chOff x="4293666" y="1645328"/>
              <a:chExt cx="1693477" cy="4138252"/>
            </a:xfrm>
          </p:grpSpPr>
          <p:grpSp>
            <p:nvGrpSpPr>
              <p:cNvPr id="18" name="Gruppieren 17">
                <a:extLst>
                  <a:ext uri="{FF2B5EF4-FFF2-40B4-BE49-F238E27FC236}">
                    <a16:creationId xmlns:a16="http://schemas.microsoft.com/office/drawing/2014/main" id="{B3D58096-D086-490B-B7C3-4D3B39F6A1D4}"/>
                  </a:ext>
                </a:extLst>
              </p:cNvPr>
              <p:cNvGrpSpPr/>
              <p:nvPr/>
            </p:nvGrpSpPr>
            <p:grpSpPr>
              <a:xfrm>
                <a:off x="4293666" y="1645328"/>
                <a:ext cx="1693477" cy="4138252"/>
                <a:chOff x="1155375" y="1757580"/>
                <a:chExt cx="2078070" cy="4680469"/>
              </a:xfrm>
            </p:grpSpPr>
            <p:sp>
              <p:nvSpPr>
                <p:cNvPr id="20" name="Rechteck 19">
                  <a:extLst>
                    <a:ext uri="{FF2B5EF4-FFF2-40B4-BE49-F238E27FC236}">
                      <a16:creationId xmlns:a16="http://schemas.microsoft.com/office/drawing/2014/main" id="{D369485C-F9D9-401A-B1FD-6CF63B1B8BD8}"/>
                    </a:ext>
                  </a:extLst>
                </p:cNvPr>
                <p:cNvSpPr/>
                <p:nvPr/>
              </p:nvSpPr>
              <p:spPr>
                <a:xfrm>
                  <a:off x="1196219" y="2168405"/>
                  <a:ext cx="2037226" cy="426964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1" name="Rechteck: abgerundete Ecken 20">
                  <a:extLst>
                    <a:ext uri="{FF2B5EF4-FFF2-40B4-BE49-F238E27FC236}">
                      <a16:creationId xmlns:a16="http://schemas.microsoft.com/office/drawing/2014/main" id="{3C46761B-9EC3-4E51-9853-A13BEE009613}"/>
                    </a:ext>
                  </a:extLst>
                </p:cNvPr>
                <p:cNvSpPr/>
                <p:nvPr/>
              </p:nvSpPr>
              <p:spPr>
                <a:xfrm>
                  <a:off x="1494832" y="2468975"/>
                  <a:ext cx="1440000" cy="5400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100" dirty="0"/>
                    <a:t>Create Epochs</a:t>
                  </a:r>
                </a:p>
              </p:txBody>
            </p:sp>
            <p:sp>
              <p:nvSpPr>
                <p:cNvPr id="22" name="Rechteck: abgerundete Ecken 21">
                  <a:extLst>
                    <a:ext uri="{FF2B5EF4-FFF2-40B4-BE49-F238E27FC236}">
                      <a16:creationId xmlns:a16="http://schemas.microsoft.com/office/drawing/2014/main" id="{1AF7EADA-DDDF-4D0B-AC0C-F4AAC104F2F2}"/>
                    </a:ext>
                  </a:extLst>
                </p:cNvPr>
                <p:cNvSpPr/>
                <p:nvPr/>
              </p:nvSpPr>
              <p:spPr>
                <a:xfrm>
                  <a:off x="1474409" y="3268835"/>
                  <a:ext cx="1440000" cy="69008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100" dirty="0"/>
                    <a:t>Convert Data into a 3D </a:t>
                  </a:r>
                  <a:r>
                    <a:rPr lang="en-GB" sz="1100" dirty="0" err="1"/>
                    <a:t>numpy</a:t>
                  </a:r>
                  <a:r>
                    <a:rPr lang="en-GB" sz="1100" dirty="0"/>
                    <a:t> Array</a:t>
                  </a:r>
                </a:p>
              </p:txBody>
            </p:sp>
            <p:sp>
              <p:nvSpPr>
                <p:cNvPr id="23" name="Textfeld 22">
                  <a:extLst>
                    <a:ext uri="{FF2B5EF4-FFF2-40B4-BE49-F238E27FC236}">
                      <a16:creationId xmlns:a16="http://schemas.microsoft.com/office/drawing/2014/main" id="{15E589AB-84EC-4607-8040-99E81AE613D6}"/>
                    </a:ext>
                  </a:extLst>
                </p:cNvPr>
                <p:cNvSpPr txBox="1"/>
                <p:nvPr/>
              </p:nvSpPr>
              <p:spPr>
                <a:xfrm>
                  <a:off x="1155375" y="1757580"/>
                  <a:ext cx="2078070" cy="3829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600" dirty="0"/>
                    <a:t>Pre-Process Signal</a:t>
                  </a:r>
                </a:p>
              </p:txBody>
            </p:sp>
          </p:grpSp>
          <p:sp>
            <p:nvSpPr>
              <p:cNvPr id="19" name="Rechteck: abgerundete Ecken 18">
                <a:extLst>
                  <a:ext uri="{FF2B5EF4-FFF2-40B4-BE49-F238E27FC236}">
                    <a16:creationId xmlns:a16="http://schemas.microsoft.com/office/drawing/2014/main" id="{79923D22-43A8-4A3F-8EE3-C3B9EFC9B378}"/>
                  </a:ext>
                </a:extLst>
              </p:cNvPr>
              <p:cNvSpPr/>
              <p:nvPr/>
            </p:nvSpPr>
            <p:spPr>
              <a:xfrm>
                <a:off x="4570299" y="3774890"/>
                <a:ext cx="1173496" cy="4774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/>
                  <a:t>Delete Faulty Epochs</a:t>
                </a:r>
              </a:p>
            </p:txBody>
          </p:sp>
        </p:grpSp>
        <p:sp>
          <p:nvSpPr>
            <p:cNvPr id="33" name="Rechteck: abgerundete Ecken 32">
              <a:extLst>
                <a:ext uri="{FF2B5EF4-FFF2-40B4-BE49-F238E27FC236}">
                  <a16:creationId xmlns:a16="http://schemas.microsoft.com/office/drawing/2014/main" id="{2C83F53C-713F-4143-9529-11002FF40DFF}"/>
                </a:ext>
              </a:extLst>
            </p:cNvPr>
            <p:cNvSpPr/>
            <p:nvPr/>
          </p:nvSpPr>
          <p:spPr>
            <a:xfrm>
              <a:off x="6429579" y="4527014"/>
              <a:ext cx="1173496" cy="47744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Normalize Data</a:t>
              </a:r>
            </a:p>
          </p:txBody>
        </p:sp>
        <p:sp>
          <p:nvSpPr>
            <p:cNvPr id="34" name="Rechteck: abgerundete Ecken 33">
              <a:extLst>
                <a:ext uri="{FF2B5EF4-FFF2-40B4-BE49-F238E27FC236}">
                  <a16:creationId xmlns:a16="http://schemas.microsoft.com/office/drawing/2014/main" id="{F9EFF3FD-4E0A-406C-A546-75E0AB4BF1EF}"/>
                </a:ext>
              </a:extLst>
            </p:cNvPr>
            <p:cNvSpPr/>
            <p:nvPr/>
          </p:nvSpPr>
          <p:spPr>
            <a:xfrm>
              <a:off x="6412936" y="5187698"/>
              <a:ext cx="1173496" cy="47744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Replace </a:t>
              </a:r>
              <a:r>
                <a:rPr lang="en-GB" sz="1100" dirty="0" err="1"/>
                <a:t>NaN’s</a:t>
              </a:r>
              <a:r>
                <a:rPr lang="en-GB" sz="1100" dirty="0"/>
                <a:t> with Zero</a:t>
              </a:r>
            </a:p>
          </p:txBody>
        </p:sp>
      </p:grpSp>
      <p:sp>
        <p:nvSpPr>
          <p:cNvPr id="41" name="Textfeld 40">
            <a:extLst>
              <a:ext uri="{FF2B5EF4-FFF2-40B4-BE49-F238E27FC236}">
                <a16:creationId xmlns:a16="http://schemas.microsoft.com/office/drawing/2014/main" id="{59A60067-E630-44D6-948E-5469F522B545}"/>
              </a:ext>
            </a:extLst>
          </p:cNvPr>
          <p:cNvSpPr txBox="1"/>
          <p:nvPr/>
        </p:nvSpPr>
        <p:spPr>
          <a:xfrm>
            <a:off x="9777791" y="2637195"/>
            <a:ext cx="1576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Extract Features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B091DC72-8CCF-4834-93E0-58D3CB39FD84}"/>
              </a:ext>
            </a:extLst>
          </p:cNvPr>
          <p:cNvGrpSpPr/>
          <p:nvPr/>
        </p:nvGrpSpPr>
        <p:grpSpPr>
          <a:xfrm>
            <a:off x="9693608" y="3154018"/>
            <a:ext cx="1660192" cy="1958172"/>
            <a:chOff x="9777791" y="3159112"/>
            <a:chExt cx="1660192" cy="1958172"/>
          </a:xfrm>
        </p:grpSpPr>
        <p:sp>
          <p:nvSpPr>
            <p:cNvPr id="39" name="Rechteck: abgerundete Ecken 38">
              <a:extLst>
                <a:ext uri="{FF2B5EF4-FFF2-40B4-BE49-F238E27FC236}">
                  <a16:creationId xmlns:a16="http://schemas.microsoft.com/office/drawing/2014/main" id="{4A84CCEE-C95E-4F26-8C43-6272927B3EE5}"/>
                </a:ext>
              </a:extLst>
            </p:cNvPr>
            <p:cNvSpPr/>
            <p:nvPr/>
          </p:nvSpPr>
          <p:spPr>
            <a:xfrm>
              <a:off x="10021139" y="3360972"/>
              <a:ext cx="1173496" cy="66867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Extract Frequency Features</a:t>
              </a:r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917241E0-07CD-4907-BE43-60D3E9F591CC}"/>
                </a:ext>
              </a:extLst>
            </p:cNvPr>
            <p:cNvSpPr/>
            <p:nvPr/>
          </p:nvSpPr>
          <p:spPr>
            <a:xfrm>
              <a:off x="9777791" y="3159112"/>
              <a:ext cx="1660192" cy="19581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Rechteck: abgerundete Ecken 62">
              <a:extLst>
                <a:ext uri="{FF2B5EF4-FFF2-40B4-BE49-F238E27FC236}">
                  <a16:creationId xmlns:a16="http://schemas.microsoft.com/office/drawing/2014/main" id="{194913AB-969C-4A75-BCF1-D9D7C6893DEC}"/>
                </a:ext>
              </a:extLst>
            </p:cNvPr>
            <p:cNvSpPr/>
            <p:nvPr/>
          </p:nvSpPr>
          <p:spPr>
            <a:xfrm>
              <a:off x="10021139" y="4231509"/>
              <a:ext cx="1173496" cy="66867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Extract </a:t>
              </a:r>
              <a:br>
                <a:rPr lang="en-GB" sz="1100" dirty="0"/>
              </a:br>
              <a:r>
                <a:rPr lang="en-GB" sz="1100" dirty="0"/>
                <a:t>Entropy Features</a:t>
              </a:r>
            </a:p>
          </p:txBody>
        </p:sp>
      </p:grp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311D5A72-7F33-4613-B34F-37016E77FD00}"/>
              </a:ext>
            </a:extLst>
          </p:cNvPr>
          <p:cNvGrpSpPr/>
          <p:nvPr/>
        </p:nvGrpSpPr>
        <p:grpSpPr>
          <a:xfrm>
            <a:off x="387083" y="3600760"/>
            <a:ext cx="1660192" cy="1296465"/>
            <a:chOff x="516115" y="3581566"/>
            <a:chExt cx="1660192" cy="1296465"/>
          </a:xfrm>
        </p:grpSpPr>
        <p:sp>
          <p:nvSpPr>
            <p:cNvPr id="31" name="Rechteck: abgerundete Ecken 30">
              <a:extLst>
                <a:ext uri="{FF2B5EF4-FFF2-40B4-BE49-F238E27FC236}">
                  <a16:creationId xmlns:a16="http://schemas.microsoft.com/office/drawing/2014/main" id="{A06AD130-41CA-4685-BD87-AC81066BD7EE}"/>
                </a:ext>
              </a:extLst>
            </p:cNvPr>
            <p:cNvSpPr/>
            <p:nvPr/>
          </p:nvSpPr>
          <p:spPr>
            <a:xfrm>
              <a:off x="773001" y="4195789"/>
              <a:ext cx="1173496" cy="47744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Read CSV File</a:t>
              </a:r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412E3482-43C4-4452-BF2B-2FCE929DA9DD}"/>
                </a:ext>
              </a:extLst>
            </p:cNvPr>
            <p:cNvSpPr/>
            <p:nvPr/>
          </p:nvSpPr>
          <p:spPr>
            <a:xfrm>
              <a:off x="516115" y="3986491"/>
              <a:ext cx="1660192" cy="8915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Textfeld 63">
              <a:extLst>
                <a:ext uri="{FF2B5EF4-FFF2-40B4-BE49-F238E27FC236}">
                  <a16:creationId xmlns:a16="http://schemas.microsoft.com/office/drawing/2014/main" id="{4B7E5E82-A9C4-4224-A3B7-25C6E3B24AFE}"/>
                </a:ext>
              </a:extLst>
            </p:cNvPr>
            <p:cNvSpPr txBox="1"/>
            <p:nvPr/>
          </p:nvSpPr>
          <p:spPr>
            <a:xfrm>
              <a:off x="852754" y="3581566"/>
              <a:ext cx="10186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Load Data</a:t>
              </a:r>
            </a:p>
          </p:txBody>
        </p:sp>
      </p:grpSp>
      <p:sp>
        <p:nvSpPr>
          <p:cNvPr id="24" name="Pfeil: eingekerbt nach rechts 23">
            <a:extLst>
              <a:ext uri="{FF2B5EF4-FFF2-40B4-BE49-F238E27FC236}">
                <a16:creationId xmlns:a16="http://schemas.microsoft.com/office/drawing/2014/main" id="{D9065789-EEEC-43A3-8D5F-6BDAEFD7E372}"/>
              </a:ext>
            </a:extLst>
          </p:cNvPr>
          <p:cNvSpPr/>
          <p:nvPr/>
        </p:nvSpPr>
        <p:spPr>
          <a:xfrm>
            <a:off x="2173555" y="4314720"/>
            <a:ext cx="313339" cy="25225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Pfeil: eingekerbt nach rechts 64">
            <a:extLst>
              <a:ext uri="{FF2B5EF4-FFF2-40B4-BE49-F238E27FC236}">
                <a16:creationId xmlns:a16="http://schemas.microsoft.com/office/drawing/2014/main" id="{70C910AD-A091-4959-88E1-04661BA4593E}"/>
              </a:ext>
            </a:extLst>
          </p:cNvPr>
          <p:cNvSpPr/>
          <p:nvPr/>
        </p:nvSpPr>
        <p:spPr>
          <a:xfrm>
            <a:off x="4416074" y="4314720"/>
            <a:ext cx="313339" cy="25225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Pfeil: eingekerbt nach rechts 65">
            <a:extLst>
              <a:ext uri="{FF2B5EF4-FFF2-40B4-BE49-F238E27FC236}">
                <a16:creationId xmlns:a16="http://schemas.microsoft.com/office/drawing/2014/main" id="{2EEE2D54-73ED-4321-A520-A842A83DB439}"/>
              </a:ext>
            </a:extLst>
          </p:cNvPr>
          <p:cNvSpPr/>
          <p:nvPr/>
        </p:nvSpPr>
        <p:spPr>
          <a:xfrm>
            <a:off x="6716670" y="4314720"/>
            <a:ext cx="313339" cy="25225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7" name="Pfeil: eingekerbt nach rechts 66">
            <a:extLst>
              <a:ext uri="{FF2B5EF4-FFF2-40B4-BE49-F238E27FC236}">
                <a16:creationId xmlns:a16="http://schemas.microsoft.com/office/drawing/2014/main" id="{C125F774-6F56-41A2-8C61-8553452E8432}"/>
              </a:ext>
            </a:extLst>
          </p:cNvPr>
          <p:cNvSpPr/>
          <p:nvPr/>
        </p:nvSpPr>
        <p:spPr>
          <a:xfrm>
            <a:off x="9246922" y="4305641"/>
            <a:ext cx="313339" cy="25225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8336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35B324-713F-47B6-9CBF-2AD7CDF3C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Frequency</a:t>
            </a:r>
            <a:r>
              <a:rPr lang="de-DE" dirty="0"/>
              <a:t> Feature  </a:t>
            </a:r>
            <a:r>
              <a:rPr lang="de-DE" dirty="0" err="1"/>
              <a:t>Extraction</a:t>
            </a:r>
            <a:endParaRPr lang="en-GB" dirty="0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E0675C64-9CCA-4A75-A76D-1DB92CE140E5}"/>
              </a:ext>
            </a:extLst>
          </p:cNvPr>
          <p:cNvGrpSpPr/>
          <p:nvPr/>
        </p:nvGrpSpPr>
        <p:grpSpPr>
          <a:xfrm>
            <a:off x="1570688" y="1519512"/>
            <a:ext cx="2037226" cy="4284647"/>
            <a:chOff x="4683478" y="1338165"/>
            <a:chExt cx="2037226" cy="4284647"/>
          </a:xfrm>
        </p:grpSpPr>
        <p:sp>
          <p:nvSpPr>
            <p:cNvPr id="5" name="Rechteck: abgerundete Ecken 4">
              <a:extLst>
                <a:ext uri="{FF2B5EF4-FFF2-40B4-BE49-F238E27FC236}">
                  <a16:creationId xmlns:a16="http://schemas.microsoft.com/office/drawing/2014/main" id="{EFE9010A-14B7-47C5-B630-2B0D832CACE4}"/>
                </a:ext>
              </a:extLst>
            </p:cNvPr>
            <p:cNvSpPr/>
            <p:nvPr/>
          </p:nvSpPr>
          <p:spPr>
            <a:xfrm>
              <a:off x="4982091" y="1577967"/>
              <a:ext cx="1440000" cy="54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Calculate Relative Frequency Bands</a:t>
              </a:r>
            </a:p>
          </p:txBody>
        </p:sp>
        <p:sp>
          <p:nvSpPr>
            <p:cNvPr id="6" name="Rechteck: abgerundete Ecken 5">
              <a:extLst>
                <a:ext uri="{FF2B5EF4-FFF2-40B4-BE49-F238E27FC236}">
                  <a16:creationId xmlns:a16="http://schemas.microsoft.com/office/drawing/2014/main" id="{7D20B661-EB6F-4B6A-AB7F-FC655C137B6C}"/>
                </a:ext>
              </a:extLst>
            </p:cNvPr>
            <p:cNvSpPr/>
            <p:nvPr/>
          </p:nvSpPr>
          <p:spPr>
            <a:xfrm>
              <a:off x="4982091" y="3570748"/>
              <a:ext cx="1440000" cy="8832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Create Mean and Std of X Epochs of each Band and each </a:t>
              </a:r>
              <a:r>
                <a:rPr lang="en-GB" sz="1200" dirty="0" err="1"/>
                <a:t>Bandpower</a:t>
              </a:r>
              <a:endParaRPr lang="en-GB" sz="1200" dirty="0"/>
            </a:p>
          </p:txBody>
        </p:sp>
        <p:sp>
          <p:nvSpPr>
            <p:cNvPr id="7" name="Rechteck: abgerundete Ecken 6">
              <a:extLst>
                <a:ext uri="{FF2B5EF4-FFF2-40B4-BE49-F238E27FC236}">
                  <a16:creationId xmlns:a16="http://schemas.microsoft.com/office/drawing/2014/main" id="{A5496523-FA5F-41F7-983E-D5C8B0B0169C}"/>
                </a:ext>
              </a:extLst>
            </p:cNvPr>
            <p:cNvSpPr/>
            <p:nvPr/>
          </p:nvSpPr>
          <p:spPr>
            <a:xfrm>
              <a:off x="4982091" y="2428434"/>
              <a:ext cx="1440000" cy="8832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Calculate </a:t>
              </a:r>
              <a:r>
                <a:rPr lang="en-GB" sz="1200" dirty="0" err="1"/>
                <a:t>Bandpower</a:t>
              </a:r>
              <a:r>
                <a:rPr lang="en-GB" sz="1200" dirty="0"/>
                <a:t> (with lower and upper </a:t>
              </a:r>
              <a:r>
                <a:rPr lang="en-GB" sz="1200" dirty="0" err="1"/>
                <a:t>Evenelope</a:t>
              </a:r>
              <a:endParaRPr lang="en-GB" sz="1200" dirty="0"/>
            </a:p>
          </p:txBody>
        </p:sp>
        <p:sp>
          <p:nvSpPr>
            <p:cNvPr id="9" name="Rechteck: abgerundete Ecken 8">
              <a:extLst>
                <a:ext uri="{FF2B5EF4-FFF2-40B4-BE49-F238E27FC236}">
                  <a16:creationId xmlns:a16="http://schemas.microsoft.com/office/drawing/2014/main" id="{EEC3B6BE-90B8-41B5-A78B-7C7A42ECEFD2}"/>
                </a:ext>
              </a:extLst>
            </p:cNvPr>
            <p:cNvSpPr/>
            <p:nvPr/>
          </p:nvSpPr>
          <p:spPr>
            <a:xfrm>
              <a:off x="4982091" y="4808557"/>
              <a:ext cx="1440000" cy="54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Convert Result to Pandas </a:t>
              </a:r>
              <a:r>
                <a:rPr lang="en-GB" sz="1200" dirty="0" err="1"/>
                <a:t>Dataframe</a:t>
              </a:r>
              <a:endParaRPr lang="en-GB" sz="1200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4E04ED22-228C-487C-AFDD-8DF1A89B3C62}"/>
                </a:ext>
              </a:extLst>
            </p:cNvPr>
            <p:cNvSpPr/>
            <p:nvPr/>
          </p:nvSpPr>
          <p:spPr>
            <a:xfrm>
              <a:off x="4683478" y="1338165"/>
              <a:ext cx="2037226" cy="428464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81FD0D3-4EE2-489F-B345-1082C843FA4B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2589301" y="2299314"/>
            <a:ext cx="0" cy="310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985C053-047E-4734-954A-52A6B05D82E5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2589301" y="3492993"/>
            <a:ext cx="0" cy="259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99C67AF-CD5C-4578-AD66-6E169A9485DB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2589301" y="4635307"/>
            <a:ext cx="0" cy="354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fik 23">
            <a:extLst>
              <a:ext uri="{FF2B5EF4-FFF2-40B4-BE49-F238E27FC236}">
                <a16:creationId xmlns:a16="http://schemas.microsoft.com/office/drawing/2014/main" id="{BC08C4EC-9830-45E4-8C36-F3EB73D46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295" y="1489870"/>
            <a:ext cx="4780677" cy="452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944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4C01DA-61B8-4B9F-BB93-DE6E380F2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Machine Learning 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049A91-70DC-4ED3-802F-6C901FA52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2663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E8E17B-1918-4F0D-BF5B-F5E21001C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449" y="46966"/>
            <a:ext cx="10515600" cy="556896"/>
          </a:xfrm>
        </p:spPr>
        <p:txBody>
          <a:bodyPr>
            <a:normAutofit fontScale="90000"/>
          </a:bodyPr>
          <a:lstStyle/>
          <a:p>
            <a:r>
              <a:rPr lang="en-GB" dirty="0"/>
              <a:t>Machine Learning Process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45312EC-752F-4D92-BA1C-955D738D8454}"/>
              </a:ext>
            </a:extLst>
          </p:cNvPr>
          <p:cNvSpPr txBox="1"/>
          <p:nvPr/>
        </p:nvSpPr>
        <p:spPr>
          <a:xfrm>
            <a:off x="2457738" y="1928119"/>
            <a:ext cx="2218877" cy="161582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1100" dirty="0"/>
              <a:t>Time Domain</a:t>
            </a:r>
          </a:p>
          <a:p>
            <a:pPr marL="742950" lvl="1" indent="-285750">
              <a:buFontTx/>
              <a:buChar char="-"/>
            </a:pPr>
            <a:r>
              <a:rPr lang="en-GB" sz="1100" dirty="0"/>
              <a:t>TBD</a:t>
            </a:r>
          </a:p>
          <a:p>
            <a:pPr marL="285750" indent="-285750">
              <a:buFontTx/>
              <a:buChar char="-"/>
            </a:pPr>
            <a:r>
              <a:rPr lang="en-GB" sz="1100" dirty="0"/>
              <a:t>Frequency Domain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100" dirty="0"/>
              <a:t>Frequency Bands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100" dirty="0"/>
              <a:t>Alpha, Beta,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100" dirty="0"/>
              <a:t>Absolute </a:t>
            </a:r>
            <a:r>
              <a:rPr lang="en-GB" sz="1100" dirty="0" err="1"/>
              <a:t>Bandpower</a:t>
            </a:r>
            <a:endParaRPr lang="en-GB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100" dirty="0"/>
              <a:t>Average </a:t>
            </a:r>
            <a:r>
              <a:rPr lang="en-GB" sz="1100" dirty="0" err="1"/>
              <a:t>Bandpower</a:t>
            </a:r>
            <a:endParaRPr lang="en-GB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100" dirty="0"/>
              <a:t>Alpha </a:t>
            </a:r>
            <a:r>
              <a:rPr lang="en-GB" sz="1100" dirty="0" err="1"/>
              <a:t>Spindels</a:t>
            </a:r>
            <a:endParaRPr lang="en-GB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100" dirty="0"/>
              <a:t>…</a:t>
            </a:r>
          </a:p>
        </p:txBody>
      </p: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5694C65F-EB81-4C59-8B36-EB6CCE2D6E66}"/>
              </a:ext>
            </a:extLst>
          </p:cNvPr>
          <p:cNvGrpSpPr/>
          <p:nvPr/>
        </p:nvGrpSpPr>
        <p:grpSpPr>
          <a:xfrm>
            <a:off x="4943252" y="834390"/>
            <a:ext cx="2037226" cy="5547360"/>
            <a:chOff x="4943252" y="834390"/>
            <a:chExt cx="2037226" cy="5547360"/>
          </a:xfrm>
        </p:grpSpPr>
        <p:grpSp>
          <p:nvGrpSpPr>
            <p:cNvPr id="36" name="Gruppieren 35">
              <a:extLst>
                <a:ext uri="{FF2B5EF4-FFF2-40B4-BE49-F238E27FC236}">
                  <a16:creationId xmlns:a16="http://schemas.microsoft.com/office/drawing/2014/main" id="{E7576F30-D6BE-417D-8881-B297A6588057}"/>
                </a:ext>
              </a:extLst>
            </p:cNvPr>
            <p:cNvGrpSpPr/>
            <p:nvPr/>
          </p:nvGrpSpPr>
          <p:grpSpPr>
            <a:xfrm>
              <a:off x="4943252" y="834390"/>
              <a:ext cx="2037226" cy="5547360"/>
              <a:chOff x="1450638" y="364692"/>
              <a:chExt cx="2331705" cy="6193367"/>
            </a:xfrm>
          </p:grpSpPr>
          <p:sp>
            <p:nvSpPr>
              <p:cNvPr id="3" name="Rechteck: abgerundete Ecken 2">
                <a:extLst>
                  <a:ext uri="{FF2B5EF4-FFF2-40B4-BE49-F238E27FC236}">
                    <a16:creationId xmlns:a16="http://schemas.microsoft.com/office/drawing/2014/main" id="{42BDD817-B44D-4D20-B078-C187E296CA59}"/>
                  </a:ext>
                </a:extLst>
              </p:cNvPr>
              <p:cNvSpPr/>
              <p:nvPr/>
            </p:nvSpPr>
            <p:spPr>
              <a:xfrm>
                <a:off x="1788928" y="1038380"/>
                <a:ext cx="1648151" cy="60288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Create Train / Test / Validation</a:t>
                </a:r>
                <a:br>
                  <a:rPr lang="en-GB" sz="1200" dirty="0"/>
                </a:br>
                <a:r>
                  <a:rPr lang="en-GB" sz="1200" dirty="0"/>
                  <a:t>Data</a:t>
                </a:r>
              </a:p>
            </p:txBody>
          </p:sp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E19F64C2-D3FE-44D7-B7F8-A07B2F54300D}"/>
                  </a:ext>
                </a:extLst>
              </p:cNvPr>
              <p:cNvSpPr/>
              <p:nvPr/>
            </p:nvSpPr>
            <p:spPr>
              <a:xfrm>
                <a:off x="1788927" y="2172583"/>
                <a:ext cx="1648151" cy="60288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Feature Extraction</a:t>
                </a:r>
              </a:p>
            </p:txBody>
          </p:sp>
          <p:sp>
            <p:nvSpPr>
              <p:cNvPr id="6" name="Rechteck: abgerundete Ecken 5">
                <a:extLst>
                  <a:ext uri="{FF2B5EF4-FFF2-40B4-BE49-F238E27FC236}">
                    <a16:creationId xmlns:a16="http://schemas.microsoft.com/office/drawing/2014/main" id="{E1D53FCC-8E98-4A30-A393-B8B1A97B49C7}"/>
                  </a:ext>
                </a:extLst>
              </p:cNvPr>
              <p:cNvSpPr/>
              <p:nvPr/>
            </p:nvSpPr>
            <p:spPr>
              <a:xfrm>
                <a:off x="1788927" y="4584748"/>
                <a:ext cx="1648151" cy="60288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Train Classifier</a:t>
                </a:r>
              </a:p>
            </p:txBody>
          </p:sp>
          <p:sp>
            <p:nvSpPr>
              <p:cNvPr id="7" name="Rechteck: abgerundete Ecken 6">
                <a:extLst>
                  <a:ext uri="{FF2B5EF4-FFF2-40B4-BE49-F238E27FC236}">
                    <a16:creationId xmlns:a16="http://schemas.microsoft.com/office/drawing/2014/main" id="{DAA2F7F0-63EF-4E7F-89F6-D82DB8B793A8}"/>
                  </a:ext>
                </a:extLst>
              </p:cNvPr>
              <p:cNvSpPr/>
              <p:nvPr/>
            </p:nvSpPr>
            <p:spPr>
              <a:xfrm>
                <a:off x="1788925" y="5680990"/>
                <a:ext cx="1648151" cy="60288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Evaluate Classifier</a:t>
                </a:r>
              </a:p>
            </p:txBody>
          </p:sp>
          <p:sp>
            <p:nvSpPr>
              <p:cNvPr id="8" name="Rechteck: abgerundete Ecken 7">
                <a:extLst>
                  <a:ext uri="{FF2B5EF4-FFF2-40B4-BE49-F238E27FC236}">
                    <a16:creationId xmlns:a16="http://schemas.microsoft.com/office/drawing/2014/main" id="{A63553A7-A9B0-4E20-A13D-2BBA30138A7A}"/>
                  </a:ext>
                </a:extLst>
              </p:cNvPr>
              <p:cNvSpPr/>
              <p:nvPr/>
            </p:nvSpPr>
            <p:spPr>
              <a:xfrm>
                <a:off x="1788924" y="3389783"/>
                <a:ext cx="1648151" cy="60288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Class Balancing &amp; Feature Selection</a:t>
                </a:r>
              </a:p>
            </p:txBody>
          </p:sp>
          <p:cxnSp>
            <p:nvCxnSpPr>
              <p:cNvPr id="14" name="Gerade Verbindung mit Pfeil 13">
                <a:extLst>
                  <a:ext uri="{FF2B5EF4-FFF2-40B4-BE49-F238E27FC236}">
                    <a16:creationId xmlns:a16="http://schemas.microsoft.com/office/drawing/2014/main" id="{503CB7E7-24FB-4013-907F-D7182FB6C477}"/>
                  </a:ext>
                </a:extLst>
              </p:cNvPr>
              <p:cNvCxnSpPr>
                <a:stCxn id="3" idx="2"/>
                <a:endCxn id="4" idx="0"/>
              </p:cNvCxnSpPr>
              <p:nvPr/>
            </p:nvCxnSpPr>
            <p:spPr>
              <a:xfrm flipH="1">
                <a:off x="2613002" y="1641265"/>
                <a:ext cx="1" cy="53131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Gerade Verbindung mit Pfeil 14">
                <a:extLst>
                  <a:ext uri="{FF2B5EF4-FFF2-40B4-BE49-F238E27FC236}">
                    <a16:creationId xmlns:a16="http://schemas.microsoft.com/office/drawing/2014/main" id="{811816A8-5A27-4F53-BD56-FD588EAB9F44}"/>
                  </a:ext>
                </a:extLst>
              </p:cNvPr>
              <p:cNvCxnSpPr>
                <a:cxnSpLocks/>
                <a:stCxn id="4" idx="2"/>
                <a:endCxn id="8" idx="0"/>
              </p:cNvCxnSpPr>
              <p:nvPr/>
            </p:nvCxnSpPr>
            <p:spPr>
              <a:xfrm flipH="1">
                <a:off x="2613000" y="2775468"/>
                <a:ext cx="2" cy="614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 Verbindung mit Pfeil 17">
                <a:extLst>
                  <a:ext uri="{FF2B5EF4-FFF2-40B4-BE49-F238E27FC236}">
                    <a16:creationId xmlns:a16="http://schemas.microsoft.com/office/drawing/2014/main" id="{E6B0F5CF-83C9-400C-A82D-44B9E0A3AA35}"/>
                  </a:ext>
                </a:extLst>
              </p:cNvPr>
              <p:cNvCxnSpPr>
                <a:cxnSpLocks/>
                <a:stCxn id="8" idx="2"/>
                <a:endCxn id="6" idx="0"/>
              </p:cNvCxnSpPr>
              <p:nvPr/>
            </p:nvCxnSpPr>
            <p:spPr>
              <a:xfrm>
                <a:off x="2613000" y="3992668"/>
                <a:ext cx="2" cy="59208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 Verbindung mit Pfeil 20">
                <a:extLst>
                  <a:ext uri="{FF2B5EF4-FFF2-40B4-BE49-F238E27FC236}">
                    <a16:creationId xmlns:a16="http://schemas.microsoft.com/office/drawing/2014/main" id="{7B0210D3-0ED7-4690-AD4B-9702A74FABD6}"/>
                  </a:ext>
                </a:extLst>
              </p:cNvPr>
              <p:cNvCxnSpPr>
                <a:cxnSpLocks/>
                <a:stCxn id="6" idx="2"/>
                <a:endCxn id="7" idx="0"/>
              </p:cNvCxnSpPr>
              <p:nvPr/>
            </p:nvCxnSpPr>
            <p:spPr>
              <a:xfrm flipH="1">
                <a:off x="2613001" y="5187633"/>
                <a:ext cx="1" cy="4933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Rechteck 34">
                <a:extLst>
                  <a:ext uri="{FF2B5EF4-FFF2-40B4-BE49-F238E27FC236}">
                    <a16:creationId xmlns:a16="http://schemas.microsoft.com/office/drawing/2014/main" id="{72B8CFD8-ED3B-4634-B110-E56A6606BBFB}"/>
                  </a:ext>
                </a:extLst>
              </p:cNvPr>
              <p:cNvSpPr/>
              <p:nvPr/>
            </p:nvSpPr>
            <p:spPr>
              <a:xfrm>
                <a:off x="1450638" y="364692"/>
                <a:ext cx="2331705" cy="619336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52451F98-01A1-4A02-8BB2-A2834A2ED4EF}"/>
                </a:ext>
              </a:extLst>
            </p:cNvPr>
            <p:cNvSpPr txBox="1"/>
            <p:nvPr/>
          </p:nvSpPr>
          <p:spPr>
            <a:xfrm>
              <a:off x="5003108" y="899207"/>
              <a:ext cx="1917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Machine Learning</a:t>
              </a:r>
            </a:p>
          </p:txBody>
        </p:sp>
      </p:grpSp>
      <p:sp>
        <p:nvSpPr>
          <p:cNvPr id="38" name="Geschweifte Klammer rechts 37">
            <a:extLst>
              <a:ext uri="{FF2B5EF4-FFF2-40B4-BE49-F238E27FC236}">
                <a16:creationId xmlns:a16="http://schemas.microsoft.com/office/drawing/2014/main" id="{4550CEDE-7E26-43E4-8451-53117778879B}"/>
              </a:ext>
            </a:extLst>
          </p:cNvPr>
          <p:cNvSpPr/>
          <p:nvPr/>
        </p:nvSpPr>
        <p:spPr>
          <a:xfrm>
            <a:off x="4504455" y="2013226"/>
            <a:ext cx="498653" cy="1429125"/>
          </a:xfrm>
          <a:prstGeom prst="rightBrace">
            <a:avLst>
              <a:gd name="adj1" fmla="val 8333"/>
              <a:gd name="adj2" fmla="val 5044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459A5A48-0FF8-4137-9474-32421FB4C571}"/>
              </a:ext>
            </a:extLst>
          </p:cNvPr>
          <p:cNvSpPr txBox="1"/>
          <p:nvPr/>
        </p:nvSpPr>
        <p:spPr>
          <a:xfrm>
            <a:off x="7075726" y="5669430"/>
            <a:ext cx="2677336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1100" dirty="0"/>
              <a:t>K-fold cross validation</a:t>
            </a:r>
          </a:p>
          <a:p>
            <a:pPr marL="285750" indent="-285750">
              <a:buFontTx/>
              <a:buChar char="-"/>
            </a:pPr>
            <a:r>
              <a:rPr lang="en-GB" sz="1100" dirty="0"/>
              <a:t>Leave-one-subject-out cross validation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6FC1F016-AE40-4703-A870-8624BB1077C7}"/>
              </a:ext>
            </a:extLst>
          </p:cNvPr>
          <p:cNvSpPr txBox="1"/>
          <p:nvPr/>
        </p:nvSpPr>
        <p:spPr>
          <a:xfrm>
            <a:off x="2909721" y="4503629"/>
            <a:ext cx="1869423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1100" dirty="0"/>
              <a:t>Support Vector Machine</a:t>
            </a:r>
          </a:p>
          <a:p>
            <a:pPr marL="285750" indent="-285750">
              <a:buFontTx/>
              <a:buChar char="-"/>
            </a:pPr>
            <a:r>
              <a:rPr lang="en-GB" sz="1100" dirty="0"/>
              <a:t>K-nearest Neighbour</a:t>
            </a:r>
          </a:p>
          <a:p>
            <a:pPr marL="285750" indent="-285750">
              <a:buFontTx/>
              <a:buChar char="-"/>
            </a:pPr>
            <a:r>
              <a:rPr lang="en-GB" sz="1100" dirty="0"/>
              <a:t>Neural Network</a:t>
            </a:r>
          </a:p>
          <a:p>
            <a:pPr marL="285750" indent="-285750">
              <a:buFontTx/>
              <a:buChar char="-"/>
            </a:pPr>
            <a:r>
              <a:rPr lang="en-GB" sz="1100" dirty="0"/>
              <a:t>… (maybe more)</a:t>
            </a:r>
          </a:p>
        </p:txBody>
      </p:sp>
      <p:sp>
        <p:nvSpPr>
          <p:cNvPr id="41" name="Geschweifte Klammer rechts 40">
            <a:extLst>
              <a:ext uri="{FF2B5EF4-FFF2-40B4-BE49-F238E27FC236}">
                <a16:creationId xmlns:a16="http://schemas.microsoft.com/office/drawing/2014/main" id="{A4C8C8C4-D67E-4016-BB7E-12CB3D2BD76B}"/>
              </a:ext>
            </a:extLst>
          </p:cNvPr>
          <p:cNvSpPr/>
          <p:nvPr/>
        </p:nvSpPr>
        <p:spPr>
          <a:xfrm>
            <a:off x="4531116" y="4465320"/>
            <a:ext cx="443820" cy="87610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Geschweifte Klammer rechts 41">
            <a:extLst>
              <a:ext uri="{FF2B5EF4-FFF2-40B4-BE49-F238E27FC236}">
                <a16:creationId xmlns:a16="http://schemas.microsoft.com/office/drawing/2014/main" id="{B7C3892A-CEEB-4277-B698-E210D6EAE068}"/>
              </a:ext>
            </a:extLst>
          </p:cNvPr>
          <p:cNvSpPr/>
          <p:nvPr/>
        </p:nvSpPr>
        <p:spPr>
          <a:xfrm rot="10800000">
            <a:off x="6831726" y="5544806"/>
            <a:ext cx="443820" cy="680135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Geschweifte Klammer rechts 42">
            <a:extLst>
              <a:ext uri="{FF2B5EF4-FFF2-40B4-BE49-F238E27FC236}">
                <a16:creationId xmlns:a16="http://schemas.microsoft.com/office/drawing/2014/main" id="{E5EA0029-7F63-4106-A2A8-A7B73FADAB0C}"/>
              </a:ext>
            </a:extLst>
          </p:cNvPr>
          <p:cNvSpPr/>
          <p:nvPr/>
        </p:nvSpPr>
        <p:spPr>
          <a:xfrm rot="10800000">
            <a:off x="6831726" y="1350887"/>
            <a:ext cx="443820" cy="680135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1D96EB68-3831-4E5E-89BB-2B57CA8A1166}"/>
              </a:ext>
            </a:extLst>
          </p:cNvPr>
          <p:cNvSpPr txBox="1"/>
          <p:nvPr/>
        </p:nvSpPr>
        <p:spPr>
          <a:xfrm>
            <a:off x="7144586" y="1385809"/>
            <a:ext cx="1693092" cy="6001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100" dirty="0"/>
              <a:t>6</a:t>
            </a:r>
            <a:r>
              <a:rPr lang="en-GB" sz="1100" dirty="0"/>
              <a:t>0 % Training Data</a:t>
            </a:r>
          </a:p>
          <a:p>
            <a:pPr marL="285750" indent="-285750">
              <a:buFontTx/>
              <a:buChar char="-"/>
            </a:pPr>
            <a:r>
              <a:rPr lang="en-GB" sz="1100" dirty="0"/>
              <a:t>20 % Test Data</a:t>
            </a:r>
          </a:p>
          <a:p>
            <a:pPr marL="285750" indent="-285750">
              <a:buFontTx/>
              <a:buChar char="-"/>
            </a:pPr>
            <a:r>
              <a:rPr lang="en-GB" sz="1100" dirty="0"/>
              <a:t>20 % Validation Data</a:t>
            </a:r>
          </a:p>
        </p:txBody>
      </p:sp>
      <p:sp>
        <p:nvSpPr>
          <p:cNvPr id="57" name="Geschweifte Klammer rechts 56">
            <a:extLst>
              <a:ext uri="{FF2B5EF4-FFF2-40B4-BE49-F238E27FC236}">
                <a16:creationId xmlns:a16="http://schemas.microsoft.com/office/drawing/2014/main" id="{BC5E8D53-49C3-4567-8DF4-E9C3CB0B6C1F}"/>
              </a:ext>
            </a:extLst>
          </p:cNvPr>
          <p:cNvSpPr/>
          <p:nvPr/>
        </p:nvSpPr>
        <p:spPr>
          <a:xfrm rot="10800000">
            <a:off x="6940493" y="3253384"/>
            <a:ext cx="443820" cy="114863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BCC0323B-86D3-41BD-8240-65BB7C78DA0E}"/>
              </a:ext>
            </a:extLst>
          </p:cNvPr>
          <p:cNvSpPr txBox="1"/>
          <p:nvPr/>
        </p:nvSpPr>
        <p:spPr>
          <a:xfrm>
            <a:off x="7402458" y="3303798"/>
            <a:ext cx="3395481" cy="110799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100" dirty="0"/>
              <a:t>Class Balancing:</a:t>
            </a:r>
          </a:p>
          <a:p>
            <a:pPr marL="171450" indent="-171450">
              <a:buFontTx/>
              <a:buChar char="-"/>
            </a:pPr>
            <a:r>
              <a:rPr lang="en-GB" sz="1100" dirty="0"/>
              <a:t>Synthetic Minority Oversampling Technique (SMOTE)</a:t>
            </a:r>
          </a:p>
          <a:p>
            <a:endParaRPr lang="en-GB" sz="1100" dirty="0"/>
          </a:p>
          <a:p>
            <a:r>
              <a:rPr lang="en-GB" sz="1100" dirty="0"/>
              <a:t>Feature Selection:</a:t>
            </a:r>
          </a:p>
          <a:p>
            <a:pPr marL="171450" indent="-171450">
              <a:buFontTx/>
              <a:buChar char="-"/>
            </a:pPr>
            <a:r>
              <a:rPr lang="en-GB" sz="1100" dirty="0"/>
              <a:t>Correlation-based Feature Subset Selection (CFSS)</a:t>
            </a:r>
          </a:p>
          <a:p>
            <a:pPr marL="171450" indent="-171450">
              <a:buFontTx/>
              <a:buChar char="-"/>
            </a:pP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893509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8994B7-131F-48B6-9809-6FFCADE35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818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FE2FF-9229-40B0-93D1-441982099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Time </a:t>
            </a:r>
            <a:r>
              <a:rPr lang="de-DE" dirty="0" err="1"/>
              <a:t>Windowing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B66865-0082-44A1-9D67-CB72973B7471}"/>
              </a:ext>
            </a:extLst>
          </p:cNvPr>
          <p:cNvSpPr/>
          <p:nvPr/>
        </p:nvSpPr>
        <p:spPr>
          <a:xfrm>
            <a:off x="3319108" y="3249000"/>
            <a:ext cx="5400000" cy="3600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FFE758-1225-4AD0-99BA-A92221B0E051}"/>
              </a:ext>
            </a:extLst>
          </p:cNvPr>
          <p:cNvSpPr/>
          <p:nvPr/>
        </p:nvSpPr>
        <p:spPr>
          <a:xfrm>
            <a:off x="3319108" y="3249000"/>
            <a:ext cx="72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Epoch</a:t>
            </a:r>
            <a:r>
              <a:rPr lang="de-DE" sz="1200" dirty="0"/>
              <a:t> 1</a:t>
            </a:r>
            <a:endParaRPr lang="en-GB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D24645-04A2-4F4E-8AB6-1D3C864C8063}"/>
              </a:ext>
            </a:extLst>
          </p:cNvPr>
          <p:cNvSpPr/>
          <p:nvPr/>
        </p:nvSpPr>
        <p:spPr>
          <a:xfrm>
            <a:off x="3679107" y="2888999"/>
            <a:ext cx="72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Epoch</a:t>
            </a:r>
            <a:r>
              <a:rPr lang="de-DE" sz="1200" dirty="0"/>
              <a:t> 2</a:t>
            </a:r>
            <a:endParaRPr lang="en-GB" sz="1200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B9AD7CE-BF60-4A6D-B966-20CD2D913DD3}"/>
              </a:ext>
            </a:extLst>
          </p:cNvPr>
          <p:cNvSpPr/>
          <p:nvPr/>
        </p:nvSpPr>
        <p:spPr>
          <a:xfrm>
            <a:off x="8274608" y="3675136"/>
            <a:ext cx="672542" cy="18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7EB8DC-6981-4A06-9160-2BB057B76431}"/>
              </a:ext>
            </a:extLst>
          </p:cNvPr>
          <p:cNvCxnSpPr/>
          <p:nvPr/>
        </p:nvCxnSpPr>
        <p:spPr>
          <a:xfrm>
            <a:off x="3679107" y="2795588"/>
            <a:ext cx="72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32E014C-19E6-4E5E-88BA-51C7E3638C0A}"/>
              </a:ext>
            </a:extLst>
          </p:cNvPr>
          <p:cNvSpPr txBox="1"/>
          <p:nvPr/>
        </p:nvSpPr>
        <p:spPr>
          <a:xfrm>
            <a:off x="3542654" y="2515086"/>
            <a:ext cx="992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2s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C87B37B-A881-4601-B581-3A2483C0C0AB}"/>
              </a:ext>
            </a:extLst>
          </p:cNvPr>
          <p:cNvCxnSpPr/>
          <p:nvPr/>
        </p:nvCxnSpPr>
        <p:spPr>
          <a:xfrm>
            <a:off x="3319107" y="3171826"/>
            <a:ext cx="36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4E0DD9A-E60B-4DAC-9500-12E73A3A7500}"/>
              </a:ext>
            </a:extLst>
          </p:cNvPr>
          <p:cNvSpPr txBox="1"/>
          <p:nvPr/>
        </p:nvSpPr>
        <p:spPr>
          <a:xfrm>
            <a:off x="2822654" y="2654399"/>
            <a:ext cx="992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1s</a:t>
            </a:r>
          </a:p>
          <a:p>
            <a:pPr algn="ctr"/>
            <a:r>
              <a:rPr lang="de-DE" sz="1400" dirty="0" err="1"/>
              <a:t>Overlap</a:t>
            </a:r>
            <a:endParaRPr lang="en-GB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5E9947-3AEF-48D6-869F-4E67811BDFD4}"/>
              </a:ext>
            </a:extLst>
          </p:cNvPr>
          <p:cNvSpPr txBox="1"/>
          <p:nvPr/>
        </p:nvSpPr>
        <p:spPr>
          <a:xfrm>
            <a:off x="5440007" y="2786522"/>
            <a:ext cx="1158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EEG Signal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DA0EDE-8BF5-40B7-9540-A2CE2105129C}"/>
              </a:ext>
            </a:extLst>
          </p:cNvPr>
          <p:cNvSpPr/>
          <p:nvPr/>
        </p:nvSpPr>
        <p:spPr>
          <a:xfrm>
            <a:off x="4039107" y="3249000"/>
            <a:ext cx="72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Epoch</a:t>
            </a:r>
            <a:r>
              <a:rPr lang="de-DE" sz="1200" dirty="0"/>
              <a:t> 3</a:t>
            </a:r>
            <a:endParaRPr lang="en-GB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2F7B27-5639-4219-BE74-A1481DD5315A}"/>
              </a:ext>
            </a:extLst>
          </p:cNvPr>
          <p:cNvSpPr txBox="1"/>
          <p:nvPr/>
        </p:nvSpPr>
        <p:spPr>
          <a:xfrm>
            <a:off x="8801683" y="318286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745BC6-D6C2-40EE-B763-B3ABD09077C7}"/>
              </a:ext>
            </a:extLst>
          </p:cNvPr>
          <p:cNvSpPr txBox="1"/>
          <p:nvPr/>
        </p:nvSpPr>
        <p:spPr>
          <a:xfrm>
            <a:off x="8213181" y="379341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Time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5781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9CC320-8DA6-49C3-A656-55A9459C2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shape</a:t>
            </a:r>
            <a:endParaRPr lang="en-GB" dirty="0"/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6304DDA-D309-49C2-815F-5825800362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2927" y="1613574"/>
            <a:ext cx="6583748" cy="2685678"/>
          </a:xfrm>
          <a:ln>
            <a:solidFill>
              <a:schemeClr val="tx1"/>
            </a:solidFill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5B9FD44-DE52-4322-9CDD-5299BB2A5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24" y="1456280"/>
            <a:ext cx="5072808" cy="34069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F60CB766-460E-4D07-B94A-689A24324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6344" y="5187950"/>
            <a:ext cx="8658225" cy="13049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71602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9CC320-8DA6-49C3-A656-55A9459C2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4459"/>
            <a:ext cx="10515600" cy="1325563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shape</a:t>
            </a:r>
            <a:endParaRPr lang="en-GB" dirty="0"/>
          </a:p>
        </p:txBody>
      </p:sp>
      <p:pic>
        <p:nvPicPr>
          <p:cNvPr id="10" name="Inhaltsplatzhalter 9">
            <a:hlinkClick r:id="rId2"/>
            <a:extLst>
              <a:ext uri="{FF2B5EF4-FFF2-40B4-BE49-F238E27FC236}">
                <a16:creationId xmlns:a16="http://schemas.microsoft.com/office/drawing/2014/main" id="{46EFAA81-E32B-498A-83D0-2D303DCD29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40872" y="1637588"/>
            <a:ext cx="10515600" cy="1054240"/>
          </a:xfrm>
          <a:ln>
            <a:solidFill>
              <a:schemeClr val="tx1"/>
            </a:solidFill>
          </a:ln>
        </p:spPr>
      </p:pic>
      <p:pic>
        <p:nvPicPr>
          <p:cNvPr id="8" name="Grafik 7">
            <a:hlinkClick r:id="rId4"/>
            <a:extLst>
              <a:ext uri="{FF2B5EF4-FFF2-40B4-BE49-F238E27FC236}">
                <a16:creationId xmlns:a16="http://schemas.microsoft.com/office/drawing/2014/main" id="{BBD61852-37BF-4168-A808-FA73B06DE6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490" y="4693292"/>
            <a:ext cx="8398030" cy="5738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Grafik 13">
            <a:hlinkClick r:id="rId2"/>
            <a:extLst>
              <a:ext uri="{FF2B5EF4-FFF2-40B4-BE49-F238E27FC236}">
                <a16:creationId xmlns:a16="http://schemas.microsoft.com/office/drawing/2014/main" id="{BF6BCC56-FAE1-4CBA-9AA2-88812A3F4A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0872" y="3080323"/>
            <a:ext cx="8658225" cy="1085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77782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6E75D6-11DB-4DA2-B42A-1F14C5772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Classification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A65E53E6-A3FE-4E72-A1EA-845B43D6F3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7878" y="1808200"/>
            <a:ext cx="5495925" cy="1524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7920B542-F746-4CEF-A412-D80793224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878" y="4042973"/>
            <a:ext cx="5314950" cy="15525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16694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F9AAC1-83DC-4419-B790-87A467B93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 Protocol</a:t>
            </a:r>
            <a:endParaRPr lang="en-GB" dirty="0"/>
          </a:p>
        </p:txBody>
      </p:sp>
      <p:grpSp>
        <p:nvGrpSpPr>
          <p:cNvPr id="103" name="Gruppieren 102">
            <a:extLst>
              <a:ext uri="{FF2B5EF4-FFF2-40B4-BE49-F238E27FC236}">
                <a16:creationId xmlns:a16="http://schemas.microsoft.com/office/drawing/2014/main" id="{7C1191DD-6454-48C1-B9A0-AB879E9163FC}"/>
              </a:ext>
            </a:extLst>
          </p:cNvPr>
          <p:cNvGrpSpPr/>
          <p:nvPr/>
        </p:nvGrpSpPr>
        <p:grpSpPr>
          <a:xfrm>
            <a:off x="1010672" y="2165356"/>
            <a:ext cx="9636101" cy="4018812"/>
            <a:chOff x="174649" y="1799596"/>
            <a:chExt cx="9636101" cy="4018812"/>
          </a:xfrm>
        </p:grpSpPr>
        <p:grpSp>
          <p:nvGrpSpPr>
            <p:cNvPr id="76" name="Gruppieren 75">
              <a:extLst>
                <a:ext uri="{FF2B5EF4-FFF2-40B4-BE49-F238E27FC236}">
                  <a16:creationId xmlns:a16="http://schemas.microsoft.com/office/drawing/2014/main" id="{B69284C0-E3D9-4D2E-A070-44897E70101A}"/>
                </a:ext>
              </a:extLst>
            </p:cNvPr>
            <p:cNvGrpSpPr/>
            <p:nvPr/>
          </p:nvGrpSpPr>
          <p:grpSpPr>
            <a:xfrm>
              <a:off x="174649" y="1799596"/>
              <a:ext cx="9636101" cy="4018812"/>
              <a:chOff x="174649" y="1799596"/>
              <a:chExt cx="9636101" cy="4018812"/>
            </a:xfrm>
          </p:grpSpPr>
          <p:grpSp>
            <p:nvGrpSpPr>
              <p:cNvPr id="15" name="Gruppieren 14">
                <a:extLst>
                  <a:ext uri="{FF2B5EF4-FFF2-40B4-BE49-F238E27FC236}">
                    <a16:creationId xmlns:a16="http://schemas.microsoft.com/office/drawing/2014/main" id="{4FE8310F-4A7C-4BCA-A417-C9C4B55CC3C9}"/>
                  </a:ext>
                </a:extLst>
              </p:cNvPr>
              <p:cNvGrpSpPr/>
              <p:nvPr/>
            </p:nvGrpSpPr>
            <p:grpSpPr>
              <a:xfrm>
                <a:off x="174649" y="1799596"/>
                <a:ext cx="9636101" cy="4018812"/>
                <a:chOff x="169886" y="1799596"/>
                <a:chExt cx="9636101" cy="4018812"/>
              </a:xfrm>
            </p:grpSpPr>
            <p:grpSp>
              <p:nvGrpSpPr>
                <p:cNvPr id="3" name="Gruppieren 2">
                  <a:extLst>
                    <a:ext uri="{FF2B5EF4-FFF2-40B4-BE49-F238E27FC236}">
                      <a16:creationId xmlns:a16="http://schemas.microsoft.com/office/drawing/2014/main" id="{5051D420-33D2-47C3-8FD1-2AC674667E4A}"/>
                    </a:ext>
                  </a:extLst>
                </p:cNvPr>
                <p:cNvGrpSpPr/>
                <p:nvPr/>
              </p:nvGrpSpPr>
              <p:grpSpPr>
                <a:xfrm>
                  <a:off x="169886" y="1799596"/>
                  <a:ext cx="9636101" cy="4018812"/>
                  <a:chOff x="169886" y="1799596"/>
                  <a:chExt cx="9636101" cy="4018812"/>
                </a:xfrm>
              </p:grpSpPr>
              <p:sp>
                <p:nvSpPr>
                  <p:cNvPr id="24" name="Rechteck: abgerundete Ecken 23">
                    <a:extLst>
                      <a:ext uri="{FF2B5EF4-FFF2-40B4-BE49-F238E27FC236}">
                        <a16:creationId xmlns:a16="http://schemas.microsoft.com/office/drawing/2014/main" id="{93B6D533-E03A-40DB-9E81-848C68869816}"/>
                      </a:ext>
                    </a:extLst>
                  </p:cNvPr>
                  <p:cNvSpPr/>
                  <p:nvPr/>
                </p:nvSpPr>
                <p:spPr>
                  <a:xfrm>
                    <a:off x="3634709" y="2812318"/>
                    <a:ext cx="1512000" cy="635498"/>
                  </a:xfrm>
                  <a:prstGeom prst="round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sz="1400" dirty="0" err="1">
                        <a:solidFill>
                          <a:schemeClr val="tx1"/>
                        </a:solidFill>
                      </a:rPr>
                      <a:t>Auditory</a:t>
                    </a:r>
                    <a:r>
                      <a:rPr lang="de-DE" sz="1400" dirty="0">
                        <a:solidFill>
                          <a:schemeClr val="tx1"/>
                        </a:solidFill>
                      </a:rPr>
                      <a:t> </a:t>
                    </a:r>
                    <a:r>
                      <a:rPr lang="de-DE" sz="1400" dirty="0" err="1">
                        <a:solidFill>
                          <a:schemeClr val="tx1"/>
                        </a:solidFill>
                      </a:rPr>
                      <a:t>Oddball</a:t>
                    </a:r>
                    <a:r>
                      <a:rPr lang="de-DE" sz="1400" dirty="0">
                        <a:solidFill>
                          <a:schemeClr val="tx1"/>
                        </a:solidFill>
                      </a:rPr>
                      <a:t> </a:t>
                    </a:r>
                    <a:r>
                      <a:rPr lang="de-DE" sz="1400" dirty="0" err="1">
                        <a:solidFill>
                          <a:schemeClr val="tx1"/>
                        </a:solidFill>
                      </a:rPr>
                      <a:t>Paradigm</a:t>
                    </a:r>
                    <a:endParaRPr lang="de-DE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" name="Rechteck: abgerundete Ecken 25">
                    <a:extLst>
                      <a:ext uri="{FF2B5EF4-FFF2-40B4-BE49-F238E27FC236}">
                        <a16:creationId xmlns:a16="http://schemas.microsoft.com/office/drawing/2014/main" id="{0B85ABC1-CA7B-4B8E-A2B4-36D1D31C8B7D}"/>
                      </a:ext>
                    </a:extLst>
                  </p:cNvPr>
                  <p:cNvSpPr/>
                  <p:nvPr/>
                </p:nvSpPr>
                <p:spPr>
                  <a:xfrm>
                    <a:off x="3638633" y="4099196"/>
                    <a:ext cx="1512000" cy="432000"/>
                  </a:xfrm>
                  <a:prstGeom prst="round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sz="1400" dirty="0" err="1">
                        <a:solidFill>
                          <a:schemeClr val="tx1"/>
                        </a:solidFill>
                      </a:rPr>
                      <a:t>Reaction</a:t>
                    </a:r>
                    <a:r>
                      <a:rPr lang="de-DE" sz="1400" dirty="0">
                        <a:solidFill>
                          <a:schemeClr val="tx1"/>
                        </a:solidFill>
                      </a:rPr>
                      <a:t> Game</a:t>
                    </a:r>
                    <a:endParaRPr lang="en-GB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" name="Rechteck: abgerundete Ecken 26">
                    <a:extLst>
                      <a:ext uri="{FF2B5EF4-FFF2-40B4-BE49-F238E27FC236}">
                        <a16:creationId xmlns:a16="http://schemas.microsoft.com/office/drawing/2014/main" id="{739B5971-2745-4DCD-AD72-6020BE8661DE}"/>
                      </a:ext>
                    </a:extLst>
                  </p:cNvPr>
                  <p:cNvSpPr/>
                  <p:nvPr/>
                </p:nvSpPr>
                <p:spPr>
                  <a:xfrm>
                    <a:off x="7127131" y="2890814"/>
                    <a:ext cx="1512000" cy="43200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sz="1400" dirty="0">
                        <a:solidFill>
                          <a:schemeClr val="tx1"/>
                        </a:solidFill>
                      </a:rPr>
                      <a:t>Drive</a:t>
                    </a:r>
                    <a:r>
                      <a:rPr lang="de-DE" sz="1400" dirty="0"/>
                      <a:t> </a:t>
                    </a:r>
                    <a:endParaRPr lang="en-GB" sz="1400" dirty="0"/>
                  </a:p>
                </p:txBody>
              </p:sp>
              <p:sp>
                <p:nvSpPr>
                  <p:cNvPr id="28" name="Rechteck: abgerundete Ecken 27">
                    <a:extLst>
                      <a:ext uri="{FF2B5EF4-FFF2-40B4-BE49-F238E27FC236}">
                        <a16:creationId xmlns:a16="http://schemas.microsoft.com/office/drawing/2014/main" id="{7C6FD95E-7820-40B8-9470-861E3ECF5453}"/>
                      </a:ext>
                    </a:extLst>
                  </p:cNvPr>
                  <p:cNvSpPr/>
                  <p:nvPr/>
                </p:nvSpPr>
                <p:spPr>
                  <a:xfrm>
                    <a:off x="7125543" y="3751278"/>
                    <a:ext cx="1512000" cy="432000"/>
                  </a:xfrm>
                  <a:prstGeom prst="round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sz="1400" dirty="0">
                        <a:solidFill>
                          <a:schemeClr val="tx1"/>
                        </a:solidFill>
                      </a:rPr>
                      <a:t>KSS</a:t>
                    </a:r>
                    <a:endParaRPr lang="en-GB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" name="Rechteck: abgerundete Ecken 28">
                    <a:extLst>
                      <a:ext uri="{FF2B5EF4-FFF2-40B4-BE49-F238E27FC236}">
                        <a16:creationId xmlns:a16="http://schemas.microsoft.com/office/drawing/2014/main" id="{877FE5A0-07DF-41CB-B0A5-99E9CB5DA6E2}"/>
                      </a:ext>
                    </a:extLst>
                  </p:cNvPr>
                  <p:cNvSpPr/>
                  <p:nvPr/>
                </p:nvSpPr>
                <p:spPr>
                  <a:xfrm>
                    <a:off x="7123161" y="4369516"/>
                    <a:ext cx="1512000" cy="432000"/>
                  </a:xfrm>
                  <a:prstGeom prst="round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sz="1400" dirty="0" err="1">
                        <a:solidFill>
                          <a:schemeClr val="tx1"/>
                        </a:solidFill>
                      </a:rPr>
                      <a:t>Auditory</a:t>
                    </a:r>
                    <a:r>
                      <a:rPr lang="de-DE" sz="1400" dirty="0">
                        <a:solidFill>
                          <a:schemeClr val="tx1"/>
                        </a:solidFill>
                      </a:rPr>
                      <a:t> </a:t>
                    </a:r>
                    <a:r>
                      <a:rPr lang="de-DE" sz="1400" dirty="0" err="1">
                        <a:solidFill>
                          <a:schemeClr val="tx1"/>
                        </a:solidFill>
                      </a:rPr>
                      <a:t>Oddball</a:t>
                    </a:r>
                    <a:r>
                      <a:rPr lang="de-DE" sz="1400" dirty="0">
                        <a:solidFill>
                          <a:schemeClr val="tx1"/>
                        </a:solidFill>
                      </a:rPr>
                      <a:t> </a:t>
                    </a:r>
                    <a:r>
                      <a:rPr lang="de-DE" sz="1400" dirty="0" err="1">
                        <a:solidFill>
                          <a:schemeClr val="tx1"/>
                        </a:solidFill>
                      </a:rPr>
                      <a:t>Paradigm</a:t>
                    </a:r>
                    <a:endParaRPr lang="en-GB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5" name="Rechteck: abgerundete Ecken 44">
                    <a:extLst>
                      <a:ext uri="{FF2B5EF4-FFF2-40B4-BE49-F238E27FC236}">
                        <a16:creationId xmlns:a16="http://schemas.microsoft.com/office/drawing/2014/main" id="{0589153A-61A4-419E-8602-D405FF813011}"/>
                      </a:ext>
                    </a:extLst>
                  </p:cNvPr>
                  <p:cNvSpPr/>
                  <p:nvPr/>
                </p:nvSpPr>
                <p:spPr>
                  <a:xfrm>
                    <a:off x="7127131" y="2277207"/>
                    <a:ext cx="1512000" cy="432000"/>
                  </a:xfrm>
                  <a:prstGeom prst="round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sz="1400" dirty="0">
                        <a:solidFill>
                          <a:schemeClr val="tx1"/>
                        </a:solidFill>
                      </a:rPr>
                      <a:t>KSS</a:t>
                    </a:r>
                    <a:endParaRPr lang="en-GB" sz="14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1" name="Gerade Verbindung mit Pfeil 50">
                    <a:extLst>
                      <a:ext uri="{FF2B5EF4-FFF2-40B4-BE49-F238E27FC236}">
                        <a16:creationId xmlns:a16="http://schemas.microsoft.com/office/drawing/2014/main" id="{06C67E2A-06B4-4146-94C3-B2E91D960447}"/>
                      </a:ext>
                    </a:extLst>
                  </p:cNvPr>
                  <p:cNvCxnSpPr>
                    <a:cxnSpLocks/>
                    <a:stCxn id="27" idx="2"/>
                    <a:endCxn id="28" idx="0"/>
                  </p:cNvCxnSpPr>
                  <p:nvPr/>
                </p:nvCxnSpPr>
                <p:spPr>
                  <a:xfrm flipH="1">
                    <a:off x="7881543" y="3322814"/>
                    <a:ext cx="1588" cy="428464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Gerade Verbindung mit Pfeil 52">
                    <a:extLst>
                      <a:ext uri="{FF2B5EF4-FFF2-40B4-BE49-F238E27FC236}">
                        <a16:creationId xmlns:a16="http://schemas.microsoft.com/office/drawing/2014/main" id="{30853391-E0DD-475E-895F-DEC2E59C1013}"/>
                      </a:ext>
                    </a:extLst>
                  </p:cNvPr>
                  <p:cNvCxnSpPr>
                    <a:cxnSpLocks/>
                    <a:stCxn id="28" idx="2"/>
                    <a:endCxn id="29" idx="0"/>
                  </p:cNvCxnSpPr>
                  <p:nvPr/>
                </p:nvCxnSpPr>
                <p:spPr>
                  <a:xfrm flipH="1">
                    <a:off x="7879161" y="4183278"/>
                    <a:ext cx="2382" cy="186238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8" name="Rechteck 57">
                    <a:extLst>
                      <a:ext uri="{FF2B5EF4-FFF2-40B4-BE49-F238E27FC236}">
                        <a16:creationId xmlns:a16="http://schemas.microsoft.com/office/drawing/2014/main" id="{28F0EC01-37EC-4851-BCAA-6827724E1B45}"/>
                      </a:ext>
                    </a:extLst>
                  </p:cNvPr>
                  <p:cNvSpPr/>
                  <p:nvPr/>
                </p:nvSpPr>
                <p:spPr>
                  <a:xfrm>
                    <a:off x="3142365" y="1804670"/>
                    <a:ext cx="2509812" cy="353694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9" name="Rechteck: abgerundete Ecken 58">
                    <a:extLst>
                      <a:ext uri="{FF2B5EF4-FFF2-40B4-BE49-F238E27FC236}">
                        <a16:creationId xmlns:a16="http://schemas.microsoft.com/office/drawing/2014/main" id="{153EEE00-ABD8-4953-B81F-6A39234BC758}"/>
                      </a:ext>
                    </a:extLst>
                  </p:cNvPr>
                  <p:cNvSpPr/>
                  <p:nvPr/>
                </p:nvSpPr>
                <p:spPr>
                  <a:xfrm>
                    <a:off x="282913" y="4315576"/>
                    <a:ext cx="1512000" cy="43200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sz="1400" dirty="0">
                        <a:solidFill>
                          <a:schemeClr val="tx1"/>
                        </a:solidFill>
                      </a:rPr>
                      <a:t>Test Drive</a:t>
                    </a:r>
                    <a:endParaRPr lang="en-GB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" name="Rechteck 67">
                    <a:extLst>
                      <a:ext uri="{FF2B5EF4-FFF2-40B4-BE49-F238E27FC236}">
                        <a16:creationId xmlns:a16="http://schemas.microsoft.com/office/drawing/2014/main" id="{B2964A2F-29EB-40F9-9439-8B3CC97EF606}"/>
                      </a:ext>
                    </a:extLst>
                  </p:cNvPr>
                  <p:cNvSpPr/>
                  <p:nvPr/>
                </p:nvSpPr>
                <p:spPr>
                  <a:xfrm>
                    <a:off x="6835082" y="1804670"/>
                    <a:ext cx="2970905" cy="353187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5" name="Ellipse 84">
                    <a:extLst>
                      <a:ext uri="{FF2B5EF4-FFF2-40B4-BE49-F238E27FC236}">
                        <a16:creationId xmlns:a16="http://schemas.microsoft.com/office/drawing/2014/main" id="{FEAF4121-6074-48C8-AD63-79C68B83B08B}"/>
                      </a:ext>
                    </a:extLst>
                  </p:cNvPr>
                  <p:cNvSpPr/>
                  <p:nvPr/>
                </p:nvSpPr>
                <p:spPr>
                  <a:xfrm>
                    <a:off x="4315745" y="1955795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6" name="Ellipse 85">
                    <a:extLst>
                      <a:ext uri="{FF2B5EF4-FFF2-40B4-BE49-F238E27FC236}">
                        <a16:creationId xmlns:a16="http://schemas.microsoft.com/office/drawing/2014/main" id="{9575014C-7A42-4CBF-BA04-58B5DA06D9EB}"/>
                      </a:ext>
                    </a:extLst>
                  </p:cNvPr>
                  <p:cNvSpPr/>
                  <p:nvPr/>
                </p:nvSpPr>
                <p:spPr>
                  <a:xfrm>
                    <a:off x="7811130" y="1955795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91" name="Gerade Verbindung mit Pfeil 90">
                    <a:extLst>
                      <a:ext uri="{FF2B5EF4-FFF2-40B4-BE49-F238E27FC236}">
                        <a16:creationId xmlns:a16="http://schemas.microsoft.com/office/drawing/2014/main" id="{0677E994-2581-4B05-9C81-F62D20E4378F}"/>
                      </a:ext>
                    </a:extLst>
                  </p:cNvPr>
                  <p:cNvCxnSpPr>
                    <a:cxnSpLocks/>
                    <a:stCxn id="85" idx="4"/>
                    <a:endCxn id="24" idx="0"/>
                  </p:cNvCxnSpPr>
                  <p:nvPr/>
                </p:nvCxnSpPr>
                <p:spPr>
                  <a:xfrm>
                    <a:off x="4387745" y="2099795"/>
                    <a:ext cx="2964" cy="712523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2" name="Pfeil: nach rechts 91">
                    <a:extLst>
                      <a:ext uri="{FF2B5EF4-FFF2-40B4-BE49-F238E27FC236}">
                        <a16:creationId xmlns:a16="http://schemas.microsoft.com/office/drawing/2014/main" id="{98225399-8F42-42E7-B7E4-A0B3C428B287}"/>
                      </a:ext>
                    </a:extLst>
                  </p:cNvPr>
                  <p:cNvSpPr/>
                  <p:nvPr/>
                </p:nvSpPr>
                <p:spPr>
                  <a:xfrm>
                    <a:off x="2169457" y="3470339"/>
                    <a:ext cx="859982" cy="432000"/>
                  </a:xfrm>
                  <a:prstGeom prst="rightArrow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4" name="Pfeil: nach rechts 93">
                    <a:extLst>
                      <a:ext uri="{FF2B5EF4-FFF2-40B4-BE49-F238E27FC236}">
                        <a16:creationId xmlns:a16="http://schemas.microsoft.com/office/drawing/2014/main" id="{F1C9508B-D623-4B2D-9C75-DF3B1F8CE867}"/>
                      </a:ext>
                    </a:extLst>
                  </p:cNvPr>
                  <p:cNvSpPr/>
                  <p:nvPr/>
                </p:nvSpPr>
                <p:spPr>
                  <a:xfrm>
                    <a:off x="5878029" y="3470339"/>
                    <a:ext cx="859982" cy="432000"/>
                  </a:xfrm>
                  <a:prstGeom prst="rightArrow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5" name="Textfeld 94">
                    <a:extLst>
                      <a:ext uri="{FF2B5EF4-FFF2-40B4-BE49-F238E27FC236}">
                        <a16:creationId xmlns:a16="http://schemas.microsoft.com/office/drawing/2014/main" id="{FEA8C9C4-8EE5-4257-96B3-2435CD83CFEC}"/>
                      </a:ext>
                    </a:extLst>
                  </p:cNvPr>
                  <p:cNvSpPr txBox="1"/>
                  <p:nvPr/>
                </p:nvSpPr>
                <p:spPr>
                  <a:xfrm>
                    <a:off x="7874771" y="3327102"/>
                    <a:ext cx="89152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GB" sz="1200" dirty="0"/>
                      <a:t>After</a:t>
                    </a:r>
                    <a:br>
                      <a:rPr lang="en-GB" sz="1200" dirty="0"/>
                    </a:br>
                    <a:r>
                      <a:rPr lang="en-GB" sz="1200" dirty="0"/>
                      <a:t>40 Minutes</a:t>
                    </a:r>
                  </a:p>
                </p:txBody>
              </p:sp>
              <p:sp>
                <p:nvSpPr>
                  <p:cNvPr id="98" name="Textfeld 97">
                    <a:extLst>
                      <a:ext uri="{FF2B5EF4-FFF2-40B4-BE49-F238E27FC236}">
                        <a16:creationId xmlns:a16="http://schemas.microsoft.com/office/drawing/2014/main" id="{FA874EDB-1064-482A-8272-6F2330BD8C37}"/>
                      </a:ext>
                    </a:extLst>
                  </p:cNvPr>
                  <p:cNvSpPr txBox="1"/>
                  <p:nvPr/>
                </p:nvSpPr>
                <p:spPr>
                  <a:xfrm>
                    <a:off x="8834928" y="2567834"/>
                    <a:ext cx="89152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GB" sz="1200" dirty="0"/>
                      <a:t>Every</a:t>
                    </a:r>
                    <a:br>
                      <a:rPr lang="en-GB" sz="1200" dirty="0"/>
                    </a:br>
                    <a:r>
                      <a:rPr lang="en-GB" sz="1200" dirty="0"/>
                      <a:t>10 Minutes</a:t>
                    </a:r>
                  </a:p>
                </p:txBody>
              </p:sp>
              <p:sp>
                <p:nvSpPr>
                  <p:cNvPr id="62" name="Rechteck 61">
                    <a:extLst>
                      <a:ext uri="{FF2B5EF4-FFF2-40B4-BE49-F238E27FC236}">
                        <a16:creationId xmlns:a16="http://schemas.microsoft.com/office/drawing/2014/main" id="{F07B90FE-9979-4E7F-942C-4064915CFA9C}"/>
                      </a:ext>
                    </a:extLst>
                  </p:cNvPr>
                  <p:cNvSpPr/>
                  <p:nvPr/>
                </p:nvSpPr>
                <p:spPr>
                  <a:xfrm>
                    <a:off x="169886" y="1799596"/>
                    <a:ext cx="1841072" cy="353694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63" name="Ellipse 62">
                    <a:extLst>
                      <a:ext uri="{FF2B5EF4-FFF2-40B4-BE49-F238E27FC236}">
                        <a16:creationId xmlns:a16="http://schemas.microsoft.com/office/drawing/2014/main" id="{EB9092F7-2FA8-4880-94C5-93E73C05C6EC}"/>
                      </a:ext>
                    </a:extLst>
                  </p:cNvPr>
                  <p:cNvSpPr/>
                  <p:nvPr/>
                </p:nvSpPr>
                <p:spPr>
                  <a:xfrm>
                    <a:off x="969954" y="1949444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5" name="Textfeld 4">
                    <a:extLst>
                      <a:ext uri="{FF2B5EF4-FFF2-40B4-BE49-F238E27FC236}">
                        <a16:creationId xmlns:a16="http://schemas.microsoft.com/office/drawing/2014/main" id="{5692FF9A-C688-446E-A093-7C3455B9A969}"/>
                      </a:ext>
                    </a:extLst>
                  </p:cNvPr>
                  <p:cNvSpPr txBox="1"/>
                  <p:nvPr/>
                </p:nvSpPr>
                <p:spPr>
                  <a:xfrm>
                    <a:off x="585086" y="5445451"/>
                    <a:ext cx="91082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dirty="0"/>
                      <a:t>Phase 1</a:t>
                    </a:r>
                    <a:endParaRPr lang="en-GB" dirty="0"/>
                  </a:p>
                </p:txBody>
              </p:sp>
              <p:sp>
                <p:nvSpPr>
                  <p:cNvPr id="65" name="Textfeld 64">
                    <a:extLst>
                      <a:ext uri="{FF2B5EF4-FFF2-40B4-BE49-F238E27FC236}">
                        <a16:creationId xmlns:a16="http://schemas.microsoft.com/office/drawing/2014/main" id="{BAC688C0-7B88-4345-B637-E0FC177848CB}"/>
                      </a:ext>
                    </a:extLst>
                  </p:cNvPr>
                  <p:cNvSpPr txBox="1"/>
                  <p:nvPr/>
                </p:nvSpPr>
                <p:spPr>
                  <a:xfrm>
                    <a:off x="3939219" y="5448228"/>
                    <a:ext cx="91082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dirty="0"/>
                      <a:t>Phase 2</a:t>
                    </a:r>
                    <a:endParaRPr lang="en-GB" dirty="0"/>
                  </a:p>
                </p:txBody>
              </p:sp>
              <p:sp>
                <p:nvSpPr>
                  <p:cNvPr id="66" name="Textfeld 65">
                    <a:extLst>
                      <a:ext uri="{FF2B5EF4-FFF2-40B4-BE49-F238E27FC236}">
                        <a16:creationId xmlns:a16="http://schemas.microsoft.com/office/drawing/2014/main" id="{3B00EC2B-22D5-4A85-B454-7F2D5D1365B2}"/>
                      </a:ext>
                    </a:extLst>
                  </p:cNvPr>
                  <p:cNvSpPr txBox="1"/>
                  <p:nvPr/>
                </p:nvSpPr>
                <p:spPr>
                  <a:xfrm>
                    <a:off x="7865120" y="5449076"/>
                    <a:ext cx="91082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dirty="0"/>
                      <a:t>Phase 3</a:t>
                    </a:r>
                    <a:endParaRPr lang="en-GB" dirty="0"/>
                  </a:p>
                </p:txBody>
              </p:sp>
              <p:sp>
                <p:nvSpPr>
                  <p:cNvPr id="69" name="Rechteck: abgerundete Ecken 68">
                    <a:extLst>
                      <a:ext uri="{FF2B5EF4-FFF2-40B4-BE49-F238E27FC236}">
                        <a16:creationId xmlns:a16="http://schemas.microsoft.com/office/drawing/2014/main" id="{73B0F984-F11D-440C-8BD1-A058ADC6EFEC}"/>
                      </a:ext>
                    </a:extLst>
                  </p:cNvPr>
                  <p:cNvSpPr/>
                  <p:nvPr/>
                </p:nvSpPr>
                <p:spPr>
                  <a:xfrm>
                    <a:off x="282913" y="2991999"/>
                    <a:ext cx="1512000" cy="432000"/>
                  </a:xfrm>
                  <a:prstGeom prst="round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sz="1400" dirty="0">
                        <a:solidFill>
                          <a:schemeClr val="tx1"/>
                        </a:solidFill>
                      </a:rPr>
                      <a:t>General </a:t>
                    </a:r>
                    <a:r>
                      <a:rPr lang="de-DE" sz="1400" dirty="0" err="1">
                        <a:solidFill>
                          <a:schemeClr val="tx1"/>
                        </a:solidFill>
                      </a:rPr>
                      <a:t>Questionaire</a:t>
                    </a:r>
                    <a:endParaRPr lang="en-GB" sz="1400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23" name="Gruppieren 22">
                    <a:extLst>
                      <a:ext uri="{FF2B5EF4-FFF2-40B4-BE49-F238E27FC236}">
                        <a16:creationId xmlns:a16="http://schemas.microsoft.com/office/drawing/2014/main" id="{33A5BA7F-A5EE-47B7-BA79-5138ABA96C4C}"/>
                      </a:ext>
                    </a:extLst>
                  </p:cNvPr>
                  <p:cNvGrpSpPr/>
                  <p:nvPr/>
                </p:nvGrpSpPr>
                <p:grpSpPr>
                  <a:xfrm>
                    <a:off x="952088" y="4989982"/>
                    <a:ext cx="180000" cy="180000"/>
                    <a:chOff x="808343" y="4757487"/>
                    <a:chExt cx="180000" cy="180000"/>
                  </a:xfrm>
                </p:grpSpPr>
                <p:sp>
                  <p:nvSpPr>
                    <p:cNvPr id="22" name="Ellipse 21">
                      <a:extLst>
                        <a:ext uri="{FF2B5EF4-FFF2-40B4-BE49-F238E27FC236}">
                          <a16:creationId xmlns:a16="http://schemas.microsoft.com/office/drawing/2014/main" id="{36ECA40E-4061-4615-AD49-2276412627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8343" y="4757487"/>
                      <a:ext cx="180000" cy="180000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5" name="Ellipse 74">
                      <a:extLst>
                        <a:ext uri="{FF2B5EF4-FFF2-40B4-BE49-F238E27FC236}">
                          <a16:creationId xmlns:a16="http://schemas.microsoft.com/office/drawing/2014/main" id="{6EE3C980-ED03-4DE1-B963-97A1354F88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5897" y="4793487"/>
                      <a:ext cx="108000" cy="108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</p:grpSp>
              <p:cxnSp>
                <p:nvCxnSpPr>
                  <p:cNvPr id="67" name="Gerade Verbindung mit Pfeil 66">
                    <a:extLst>
                      <a:ext uri="{FF2B5EF4-FFF2-40B4-BE49-F238E27FC236}">
                        <a16:creationId xmlns:a16="http://schemas.microsoft.com/office/drawing/2014/main" id="{77195776-31D9-4197-8914-ED1D155669F8}"/>
                      </a:ext>
                    </a:extLst>
                  </p:cNvPr>
                  <p:cNvCxnSpPr>
                    <a:cxnSpLocks/>
                    <a:stCxn id="59" idx="2"/>
                    <a:endCxn id="22" idx="0"/>
                  </p:cNvCxnSpPr>
                  <p:nvPr/>
                </p:nvCxnSpPr>
                <p:spPr>
                  <a:xfrm>
                    <a:off x="1038913" y="4747576"/>
                    <a:ext cx="3175" cy="24240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79" name="Gruppieren 78">
                    <a:extLst>
                      <a:ext uri="{FF2B5EF4-FFF2-40B4-BE49-F238E27FC236}">
                        <a16:creationId xmlns:a16="http://schemas.microsoft.com/office/drawing/2014/main" id="{4E8E3AB6-24CF-4804-95E8-FEFCBB58197C}"/>
                      </a:ext>
                    </a:extLst>
                  </p:cNvPr>
                  <p:cNvGrpSpPr/>
                  <p:nvPr/>
                </p:nvGrpSpPr>
                <p:grpSpPr>
                  <a:xfrm>
                    <a:off x="4304633" y="4989982"/>
                    <a:ext cx="180000" cy="180000"/>
                    <a:chOff x="803580" y="4757487"/>
                    <a:chExt cx="180000" cy="180000"/>
                  </a:xfrm>
                </p:grpSpPr>
                <p:sp>
                  <p:nvSpPr>
                    <p:cNvPr id="80" name="Ellipse 79">
                      <a:extLst>
                        <a:ext uri="{FF2B5EF4-FFF2-40B4-BE49-F238E27FC236}">
                          <a16:creationId xmlns:a16="http://schemas.microsoft.com/office/drawing/2014/main" id="{AEE58281-6257-4C28-B306-1BE65EC330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3580" y="4757487"/>
                      <a:ext cx="180000" cy="180000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1" name="Ellipse 80">
                      <a:extLst>
                        <a:ext uri="{FF2B5EF4-FFF2-40B4-BE49-F238E27FC236}">
                          <a16:creationId xmlns:a16="http://schemas.microsoft.com/office/drawing/2014/main" id="{6F99BD14-E237-4B18-B273-AD6AABB4AE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1134" y="4793487"/>
                      <a:ext cx="108000" cy="108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</p:grpSp>
              <p:cxnSp>
                <p:nvCxnSpPr>
                  <p:cNvPr id="77" name="Gerade Verbindung mit Pfeil 76">
                    <a:extLst>
                      <a:ext uri="{FF2B5EF4-FFF2-40B4-BE49-F238E27FC236}">
                        <a16:creationId xmlns:a16="http://schemas.microsoft.com/office/drawing/2014/main" id="{13C43181-66F6-4261-BC71-B82DF19CA21E}"/>
                      </a:ext>
                    </a:extLst>
                  </p:cNvPr>
                  <p:cNvCxnSpPr>
                    <a:cxnSpLocks/>
                    <a:stCxn id="24" idx="2"/>
                    <a:endCxn id="26" idx="0"/>
                  </p:cNvCxnSpPr>
                  <p:nvPr/>
                </p:nvCxnSpPr>
                <p:spPr>
                  <a:xfrm>
                    <a:off x="4390709" y="3447816"/>
                    <a:ext cx="3924" cy="65138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89" name="Gruppieren 88">
                    <a:extLst>
                      <a:ext uri="{FF2B5EF4-FFF2-40B4-BE49-F238E27FC236}">
                        <a16:creationId xmlns:a16="http://schemas.microsoft.com/office/drawing/2014/main" id="{5FBB7C69-ED3B-4A73-A463-787E3B7B4CE7}"/>
                      </a:ext>
                    </a:extLst>
                  </p:cNvPr>
                  <p:cNvGrpSpPr/>
                  <p:nvPr/>
                </p:nvGrpSpPr>
                <p:grpSpPr>
                  <a:xfrm>
                    <a:off x="7793130" y="4989982"/>
                    <a:ext cx="180000" cy="180000"/>
                    <a:chOff x="808343" y="4757487"/>
                    <a:chExt cx="180000" cy="180000"/>
                  </a:xfrm>
                </p:grpSpPr>
                <p:sp>
                  <p:nvSpPr>
                    <p:cNvPr id="90" name="Ellipse 89">
                      <a:extLst>
                        <a:ext uri="{FF2B5EF4-FFF2-40B4-BE49-F238E27FC236}">
                          <a16:creationId xmlns:a16="http://schemas.microsoft.com/office/drawing/2014/main" id="{1DF83C4D-EA62-4835-A849-8B45F2CB27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8343" y="4757487"/>
                      <a:ext cx="180000" cy="180000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93" name="Ellipse 92">
                      <a:extLst>
                        <a:ext uri="{FF2B5EF4-FFF2-40B4-BE49-F238E27FC236}">
                          <a16:creationId xmlns:a16="http://schemas.microsoft.com/office/drawing/2014/main" id="{4B552AA2-48F7-48FB-A0AF-C242DB004D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5897" y="4793487"/>
                      <a:ext cx="108000" cy="108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</p:grpSp>
              <p:cxnSp>
                <p:nvCxnSpPr>
                  <p:cNvPr id="82" name="Gerade Verbindung mit Pfeil 81">
                    <a:extLst>
                      <a:ext uri="{FF2B5EF4-FFF2-40B4-BE49-F238E27FC236}">
                        <a16:creationId xmlns:a16="http://schemas.microsoft.com/office/drawing/2014/main" id="{5B534657-6543-4CEE-B77B-A81FECC540E4}"/>
                      </a:ext>
                    </a:extLst>
                  </p:cNvPr>
                  <p:cNvCxnSpPr>
                    <a:cxnSpLocks/>
                    <a:stCxn id="29" idx="2"/>
                    <a:endCxn id="90" idx="0"/>
                  </p:cNvCxnSpPr>
                  <p:nvPr/>
                </p:nvCxnSpPr>
                <p:spPr>
                  <a:xfrm>
                    <a:off x="7879161" y="4801516"/>
                    <a:ext cx="3969" cy="188466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4" name="Rechteck: abgerundete Ecken 53">
                  <a:extLst>
                    <a:ext uri="{FF2B5EF4-FFF2-40B4-BE49-F238E27FC236}">
                      <a16:creationId xmlns:a16="http://schemas.microsoft.com/office/drawing/2014/main" id="{C6F8BE21-37F7-4A1F-9387-7BAA9834A37A}"/>
                    </a:ext>
                  </a:extLst>
                </p:cNvPr>
                <p:cNvSpPr/>
                <p:nvPr/>
              </p:nvSpPr>
              <p:spPr>
                <a:xfrm>
                  <a:off x="284239" y="2351834"/>
                  <a:ext cx="1512000" cy="43200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400" dirty="0">
                      <a:solidFill>
                        <a:schemeClr val="tx1"/>
                      </a:solidFill>
                    </a:rPr>
                    <a:t>Data </a:t>
                  </a:r>
                  <a:r>
                    <a:rPr lang="de-DE" sz="1400" dirty="0" err="1">
                      <a:solidFill>
                        <a:schemeClr val="tx1"/>
                      </a:solidFill>
                    </a:rPr>
                    <a:t>privacy</a:t>
                  </a:r>
                  <a:r>
                    <a:rPr lang="de-DE" sz="14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de-DE" sz="1400" dirty="0" err="1">
                      <a:solidFill>
                        <a:schemeClr val="tx1"/>
                      </a:solidFill>
                    </a:rPr>
                    <a:t>statement</a:t>
                  </a:r>
                  <a:endParaRPr lang="en-GB" sz="1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2" name="Gerade Verbindung mit Pfeil 11">
                  <a:extLst>
                    <a:ext uri="{FF2B5EF4-FFF2-40B4-BE49-F238E27FC236}">
                      <a16:creationId xmlns:a16="http://schemas.microsoft.com/office/drawing/2014/main" id="{37750485-1661-4686-A4E8-BDF6E4C9E65A}"/>
                    </a:ext>
                  </a:extLst>
                </p:cNvPr>
                <p:cNvCxnSpPr>
                  <a:cxnSpLocks/>
                  <a:stCxn id="54" idx="2"/>
                  <a:endCxn id="69" idx="0"/>
                </p:cNvCxnSpPr>
                <p:nvPr/>
              </p:nvCxnSpPr>
              <p:spPr>
                <a:xfrm flipH="1">
                  <a:off x="1038913" y="2783834"/>
                  <a:ext cx="1326" cy="20816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Gerade Verbindung mit Pfeil 13">
                  <a:extLst>
                    <a:ext uri="{FF2B5EF4-FFF2-40B4-BE49-F238E27FC236}">
                      <a16:creationId xmlns:a16="http://schemas.microsoft.com/office/drawing/2014/main" id="{600221CC-863E-4572-91EF-707154FF08DD}"/>
                    </a:ext>
                  </a:extLst>
                </p:cNvPr>
                <p:cNvCxnSpPr>
                  <a:cxnSpLocks/>
                  <a:stCxn id="63" idx="4"/>
                  <a:endCxn id="54" idx="0"/>
                </p:cNvCxnSpPr>
                <p:nvPr/>
              </p:nvCxnSpPr>
              <p:spPr>
                <a:xfrm flipH="1">
                  <a:off x="1040239" y="2093444"/>
                  <a:ext cx="1715" cy="25839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1" name="Rechteck: abgerundete Ecken 70">
                <a:extLst>
                  <a:ext uri="{FF2B5EF4-FFF2-40B4-BE49-F238E27FC236}">
                    <a16:creationId xmlns:a16="http://schemas.microsoft.com/office/drawing/2014/main" id="{6B74466A-7E5C-43E4-B139-64B89A7D796E}"/>
                  </a:ext>
                </a:extLst>
              </p:cNvPr>
              <p:cNvSpPr/>
              <p:nvPr/>
            </p:nvSpPr>
            <p:spPr>
              <a:xfrm>
                <a:off x="282913" y="3675116"/>
                <a:ext cx="1512000" cy="43200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chemeClr val="tx1"/>
                    </a:solidFill>
                  </a:rPr>
                  <a:t>Setup Devices</a:t>
                </a:r>
                <a:endParaRPr lang="en-GB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" name="Gerade Verbindung mit Pfeil 33">
                <a:extLst>
                  <a:ext uri="{FF2B5EF4-FFF2-40B4-BE49-F238E27FC236}">
                    <a16:creationId xmlns:a16="http://schemas.microsoft.com/office/drawing/2014/main" id="{95C31C49-B23A-47AF-B567-04DC6F3F7578}"/>
                  </a:ext>
                </a:extLst>
              </p:cNvPr>
              <p:cNvCxnSpPr>
                <a:cxnSpLocks/>
                <a:stCxn id="69" idx="2"/>
                <a:endCxn id="71" idx="0"/>
              </p:cNvCxnSpPr>
              <p:nvPr/>
            </p:nvCxnSpPr>
            <p:spPr>
              <a:xfrm flipH="1">
                <a:off x="1038913" y="3423999"/>
                <a:ext cx="4763" cy="2511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 Verbindung mit Pfeil 35">
                <a:extLst>
                  <a:ext uri="{FF2B5EF4-FFF2-40B4-BE49-F238E27FC236}">
                    <a16:creationId xmlns:a16="http://schemas.microsoft.com/office/drawing/2014/main" id="{52CC0FBA-FF45-435A-BF66-EFA45BC412B4}"/>
                  </a:ext>
                </a:extLst>
              </p:cNvPr>
              <p:cNvCxnSpPr>
                <a:cxnSpLocks/>
                <a:stCxn id="71" idx="2"/>
                <a:endCxn id="59" idx="0"/>
              </p:cNvCxnSpPr>
              <p:nvPr/>
            </p:nvCxnSpPr>
            <p:spPr>
              <a:xfrm>
                <a:off x="1038913" y="4107116"/>
                <a:ext cx="4763" cy="20846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 Verbindung mit Pfeil 45">
                <a:extLst>
                  <a:ext uri="{FF2B5EF4-FFF2-40B4-BE49-F238E27FC236}">
                    <a16:creationId xmlns:a16="http://schemas.microsoft.com/office/drawing/2014/main" id="{A8EB6787-FA23-408E-A585-742D57468FBD}"/>
                  </a:ext>
                </a:extLst>
              </p:cNvPr>
              <p:cNvCxnSpPr>
                <a:cxnSpLocks/>
                <a:stCxn id="26" idx="2"/>
                <a:endCxn id="80" idx="0"/>
              </p:cNvCxnSpPr>
              <p:nvPr/>
            </p:nvCxnSpPr>
            <p:spPr>
              <a:xfrm>
                <a:off x="4399396" y="4531196"/>
                <a:ext cx="0" cy="45878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Gerade Verbindung mit Pfeil 83">
              <a:extLst>
                <a:ext uri="{FF2B5EF4-FFF2-40B4-BE49-F238E27FC236}">
                  <a16:creationId xmlns:a16="http://schemas.microsoft.com/office/drawing/2014/main" id="{8639A2A0-C8EA-4B0C-9551-6C7F9354DAA0}"/>
                </a:ext>
              </a:extLst>
            </p:cNvPr>
            <p:cNvCxnSpPr>
              <a:cxnSpLocks/>
              <a:stCxn id="86" idx="4"/>
              <a:endCxn id="45" idx="0"/>
            </p:cNvCxnSpPr>
            <p:nvPr/>
          </p:nvCxnSpPr>
          <p:spPr>
            <a:xfrm>
              <a:off x="7887893" y="2099795"/>
              <a:ext cx="1" cy="1774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 Verbindung mit Pfeil 95">
              <a:extLst>
                <a:ext uri="{FF2B5EF4-FFF2-40B4-BE49-F238E27FC236}">
                  <a16:creationId xmlns:a16="http://schemas.microsoft.com/office/drawing/2014/main" id="{242743FD-AE87-45A3-BCB9-5B1CF1002352}"/>
                </a:ext>
              </a:extLst>
            </p:cNvPr>
            <p:cNvCxnSpPr>
              <a:cxnSpLocks/>
              <a:stCxn id="45" idx="2"/>
              <a:endCxn id="27" idx="0"/>
            </p:cNvCxnSpPr>
            <p:nvPr/>
          </p:nvCxnSpPr>
          <p:spPr>
            <a:xfrm>
              <a:off x="7887894" y="2709207"/>
              <a:ext cx="0" cy="1816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Verbinder: gewinkelt 100">
              <a:extLst>
                <a:ext uri="{FF2B5EF4-FFF2-40B4-BE49-F238E27FC236}">
                  <a16:creationId xmlns:a16="http://schemas.microsoft.com/office/drawing/2014/main" id="{A1B72447-1ED9-4F73-949B-16C3835D71E5}"/>
                </a:ext>
              </a:extLst>
            </p:cNvPr>
            <p:cNvCxnSpPr>
              <a:cxnSpLocks/>
              <a:stCxn id="27" idx="3"/>
              <a:endCxn id="45" idx="3"/>
            </p:cNvCxnSpPr>
            <p:nvPr/>
          </p:nvCxnSpPr>
          <p:spPr>
            <a:xfrm flipV="1">
              <a:off x="8643894" y="2493207"/>
              <a:ext cx="12700" cy="613607"/>
            </a:xfrm>
            <a:prstGeom prst="bentConnector3">
              <a:avLst>
                <a:gd name="adj1" fmla="val 180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12072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6403B4-834E-430A-B5CF-C13E38F4D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Train </a:t>
            </a:r>
            <a:r>
              <a:rPr lang="de-DE" dirty="0" err="1"/>
              <a:t>Classifier</a:t>
            </a:r>
            <a:endParaRPr lang="en-GB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6786C03-94A6-4853-8130-A504E6ADD7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2560" y="1885950"/>
            <a:ext cx="9220200" cy="1543050"/>
          </a:xfrm>
          <a:ln>
            <a:solidFill>
              <a:schemeClr val="tx1"/>
            </a:solidFill>
          </a:ln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142044B-928C-40E0-BCC6-F6F16DCCD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560" y="3848450"/>
            <a:ext cx="7953375" cy="13620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80557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299A79-607B-4711-A14B-D786DFBFF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 Results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BE30479A-C5F4-425F-9EEF-477D8A7777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1983953"/>
              </p:ext>
            </p:extLst>
          </p:nvPr>
        </p:nvGraphicFramePr>
        <p:xfrm>
          <a:off x="1403286" y="1801639"/>
          <a:ext cx="8727540" cy="3530851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2668444">
                  <a:extLst>
                    <a:ext uri="{9D8B030D-6E8A-4147-A177-3AD203B41FA5}">
                      <a16:colId xmlns:a16="http://schemas.microsoft.com/office/drawing/2014/main" val="1951645675"/>
                    </a:ext>
                  </a:extLst>
                </a:gridCol>
                <a:gridCol w="1514522">
                  <a:extLst>
                    <a:ext uri="{9D8B030D-6E8A-4147-A177-3AD203B41FA5}">
                      <a16:colId xmlns:a16="http://schemas.microsoft.com/office/drawing/2014/main" val="3981810697"/>
                    </a:ext>
                  </a:extLst>
                </a:gridCol>
                <a:gridCol w="1514522">
                  <a:extLst>
                    <a:ext uri="{9D8B030D-6E8A-4147-A177-3AD203B41FA5}">
                      <a16:colId xmlns:a16="http://schemas.microsoft.com/office/drawing/2014/main" val="2235407800"/>
                    </a:ext>
                  </a:extLst>
                </a:gridCol>
                <a:gridCol w="1515026">
                  <a:extLst>
                    <a:ext uri="{9D8B030D-6E8A-4147-A177-3AD203B41FA5}">
                      <a16:colId xmlns:a16="http://schemas.microsoft.com/office/drawing/2014/main" val="3943335028"/>
                    </a:ext>
                  </a:extLst>
                </a:gridCol>
                <a:gridCol w="1515026">
                  <a:extLst>
                    <a:ext uri="{9D8B030D-6E8A-4147-A177-3AD203B41FA5}">
                      <a16:colId xmlns:a16="http://schemas.microsoft.com/office/drawing/2014/main" val="1455073834"/>
                    </a:ext>
                  </a:extLst>
                </a:gridCol>
              </a:tblGrid>
              <a:tr h="6022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</a:rPr>
                        <a:t>Dataset</a:t>
                      </a:r>
                      <a:endParaRPr lang="en-GB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</a:rPr>
                        <a:t>Best F1 Score</a:t>
                      </a:r>
                      <a:endParaRPr lang="en-GB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noProof="0" dirty="0">
                          <a:effectLst/>
                        </a:rPr>
                        <a:t>Best Accuracy</a:t>
                      </a:r>
                      <a:endParaRPr lang="en-US" sz="1400" b="1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</a:rPr>
                        <a:t>Worst F1 Score</a:t>
                      </a:r>
                      <a:endParaRPr lang="en-GB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noProof="0" dirty="0">
                          <a:effectLst/>
                        </a:rPr>
                        <a:t>Worst Accuracy</a:t>
                      </a:r>
                      <a:endParaRPr lang="en-US" sz="1400" b="1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7778818"/>
                  </a:ext>
                </a:extLst>
              </a:tr>
              <a:tr h="73216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Frequency online data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AdaBoost – 66% 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KNN – 67%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RF – 53%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SVM &amp; MLP – 58%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14160701"/>
                  </a:ext>
                </a:extLst>
              </a:tr>
              <a:tr h="73216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Entropy online data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SVM – 76% 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SVM - 77%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KNN – 59%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DT - 56%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97244338"/>
                  </a:ext>
                </a:extLst>
              </a:tr>
              <a:tr h="73216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Frequency experiment data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SVM – 78% 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SVM – 78%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DT – 67% 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DT – 69%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3299304"/>
                  </a:ext>
                </a:extLst>
              </a:tr>
              <a:tr h="73216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Entropy experiment data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GBM – 65%  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RF – 66%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DT – 58% 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DT – 59%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84269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9914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0F7D88-CB9C-464F-817B-9F194E59B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200" y="-187962"/>
            <a:ext cx="10515600" cy="1325563"/>
          </a:xfrm>
        </p:spPr>
        <p:txBody>
          <a:bodyPr/>
          <a:lstStyle/>
          <a:p>
            <a:r>
              <a:rPr lang="en-GB" dirty="0"/>
              <a:t>Fatigue Detection system complete setup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232C855-CA1B-4C42-BF3D-5AB0E838FD17}"/>
              </a:ext>
            </a:extLst>
          </p:cNvPr>
          <p:cNvGrpSpPr/>
          <p:nvPr/>
        </p:nvGrpSpPr>
        <p:grpSpPr>
          <a:xfrm>
            <a:off x="1325563" y="1374814"/>
            <a:ext cx="8826998" cy="4749886"/>
            <a:chOff x="1325563" y="1374814"/>
            <a:chExt cx="8826998" cy="4749886"/>
          </a:xfrm>
        </p:grpSpPr>
        <p:grpSp>
          <p:nvGrpSpPr>
            <p:cNvPr id="113" name="Gruppieren 112">
              <a:extLst>
                <a:ext uri="{FF2B5EF4-FFF2-40B4-BE49-F238E27FC236}">
                  <a16:creationId xmlns:a16="http://schemas.microsoft.com/office/drawing/2014/main" id="{47F2CC9F-EE1A-4846-9522-65005990BD2C}"/>
                </a:ext>
              </a:extLst>
            </p:cNvPr>
            <p:cNvGrpSpPr/>
            <p:nvPr/>
          </p:nvGrpSpPr>
          <p:grpSpPr>
            <a:xfrm>
              <a:off x="1325563" y="1374814"/>
              <a:ext cx="8826998" cy="3519388"/>
              <a:chOff x="345576" y="1454187"/>
              <a:chExt cx="10654958" cy="4508570"/>
            </a:xfrm>
          </p:grpSpPr>
          <p:cxnSp>
            <p:nvCxnSpPr>
              <p:cNvPr id="65" name="Gerade Verbindung mit Pfeil 64">
                <a:extLst>
                  <a:ext uri="{FF2B5EF4-FFF2-40B4-BE49-F238E27FC236}">
                    <a16:creationId xmlns:a16="http://schemas.microsoft.com/office/drawing/2014/main" id="{400ACCE7-F292-4426-8D19-61E3BEACF5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5873" y="3338487"/>
                <a:ext cx="0" cy="1960303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 Verbindung mit Pfeil 61">
                <a:extLst>
                  <a:ext uri="{FF2B5EF4-FFF2-40B4-BE49-F238E27FC236}">
                    <a16:creationId xmlns:a16="http://schemas.microsoft.com/office/drawing/2014/main" id="{AAE5CB2F-2C84-4B0C-8F6D-2355FE72FE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4215" y="2622134"/>
                <a:ext cx="0" cy="2667832"/>
              </a:xfrm>
              <a:prstGeom prst="straightConnector1">
                <a:avLst/>
              </a:prstGeom>
              <a:ln w="28575">
                <a:solidFill>
                  <a:schemeClr val="accent6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" name="Gruppieren 3">
                <a:extLst>
                  <a:ext uri="{FF2B5EF4-FFF2-40B4-BE49-F238E27FC236}">
                    <a16:creationId xmlns:a16="http://schemas.microsoft.com/office/drawing/2014/main" id="{0C5B331B-4330-4A29-92CD-4FE76FDEB990}"/>
                  </a:ext>
                </a:extLst>
              </p:cNvPr>
              <p:cNvGrpSpPr/>
              <p:nvPr/>
            </p:nvGrpSpPr>
            <p:grpSpPr>
              <a:xfrm>
                <a:off x="345576" y="1454187"/>
                <a:ext cx="4078796" cy="3299329"/>
                <a:chOff x="1148524" y="2461260"/>
                <a:chExt cx="4078796" cy="3122033"/>
              </a:xfrm>
            </p:grpSpPr>
            <p:sp>
              <p:nvSpPr>
                <p:cNvPr id="5" name="Rechteck 4">
                  <a:extLst>
                    <a:ext uri="{FF2B5EF4-FFF2-40B4-BE49-F238E27FC236}">
                      <a16:creationId xmlns:a16="http://schemas.microsoft.com/office/drawing/2014/main" id="{E9348D96-66C4-46AE-9824-07A1649CD519}"/>
                    </a:ext>
                  </a:extLst>
                </p:cNvPr>
                <p:cNvSpPr/>
                <p:nvPr/>
              </p:nvSpPr>
              <p:spPr>
                <a:xfrm>
                  <a:off x="1148524" y="2897756"/>
                  <a:ext cx="4078796" cy="268553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" name="Textfeld 5">
                  <a:extLst>
                    <a:ext uri="{FF2B5EF4-FFF2-40B4-BE49-F238E27FC236}">
                      <a16:creationId xmlns:a16="http://schemas.microsoft.com/office/drawing/2014/main" id="{AEBBA458-68AB-412E-A4FA-3E6626A769C3}"/>
                    </a:ext>
                  </a:extLst>
                </p:cNvPr>
                <p:cNvSpPr txBox="1"/>
                <p:nvPr/>
              </p:nvSpPr>
              <p:spPr>
                <a:xfrm>
                  <a:off x="1148524" y="2461260"/>
                  <a:ext cx="40787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/>
                    <a:t>Driver </a:t>
                  </a:r>
                  <a:r>
                    <a:rPr lang="de-DE" dirty="0" err="1"/>
                    <a:t>Cabin</a:t>
                  </a:r>
                  <a:endParaRPr lang="en-GB" dirty="0"/>
                </a:p>
              </p:txBody>
            </p:sp>
          </p:grpSp>
          <p:grpSp>
            <p:nvGrpSpPr>
              <p:cNvPr id="7" name="Gruppieren 6">
                <a:extLst>
                  <a:ext uri="{FF2B5EF4-FFF2-40B4-BE49-F238E27FC236}">
                    <a16:creationId xmlns:a16="http://schemas.microsoft.com/office/drawing/2014/main" id="{304BD3EF-9D42-438A-B4D5-9410A002BC6A}"/>
                  </a:ext>
                </a:extLst>
              </p:cNvPr>
              <p:cNvGrpSpPr/>
              <p:nvPr/>
            </p:nvGrpSpPr>
            <p:grpSpPr>
              <a:xfrm>
                <a:off x="4876713" y="1454187"/>
                <a:ext cx="6123821" cy="3299329"/>
                <a:chOff x="1148524" y="2461260"/>
                <a:chExt cx="3665837" cy="3122033"/>
              </a:xfrm>
            </p:grpSpPr>
            <p:sp>
              <p:nvSpPr>
                <p:cNvPr id="8" name="Rechteck 7">
                  <a:extLst>
                    <a:ext uri="{FF2B5EF4-FFF2-40B4-BE49-F238E27FC236}">
                      <a16:creationId xmlns:a16="http://schemas.microsoft.com/office/drawing/2014/main" id="{414E23EB-649B-42C2-A3BB-B11D228CC479}"/>
                    </a:ext>
                  </a:extLst>
                </p:cNvPr>
                <p:cNvSpPr/>
                <p:nvPr/>
              </p:nvSpPr>
              <p:spPr>
                <a:xfrm>
                  <a:off x="1148525" y="2897756"/>
                  <a:ext cx="3607592" cy="268553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" name="Textfeld 8">
                  <a:extLst>
                    <a:ext uri="{FF2B5EF4-FFF2-40B4-BE49-F238E27FC236}">
                      <a16:creationId xmlns:a16="http://schemas.microsoft.com/office/drawing/2014/main" id="{A93B17B3-ACBC-43C4-9446-9DE216CA8904}"/>
                    </a:ext>
                  </a:extLst>
                </p:cNvPr>
                <p:cNvSpPr txBox="1"/>
                <p:nvPr/>
              </p:nvSpPr>
              <p:spPr>
                <a:xfrm>
                  <a:off x="1148524" y="2461260"/>
                  <a:ext cx="3665837" cy="4477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/>
                    <a:t>Computer</a:t>
                  </a:r>
                  <a:endParaRPr lang="en-GB" dirty="0"/>
                </a:p>
              </p:txBody>
            </p:sp>
          </p:grpSp>
          <p:pic>
            <p:nvPicPr>
              <p:cNvPr id="10" name="Grafik 9">
                <a:extLst>
                  <a:ext uri="{FF2B5EF4-FFF2-40B4-BE49-F238E27FC236}">
                    <a16:creationId xmlns:a16="http://schemas.microsoft.com/office/drawing/2014/main" id="{1793D25E-B82A-4580-BF65-A129A9231B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655440" y="2586470"/>
                <a:ext cx="1347199" cy="1243965"/>
              </a:xfrm>
              <a:prstGeom prst="rect">
                <a:avLst/>
              </a:prstGeom>
            </p:spPr>
          </p:pic>
          <p:pic>
            <p:nvPicPr>
              <p:cNvPr id="11" name="Grafik 10" descr="Benutzer">
                <a:extLst>
                  <a:ext uri="{FF2B5EF4-FFF2-40B4-BE49-F238E27FC236}">
                    <a16:creationId xmlns:a16="http://schemas.microsoft.com/office/drawing/2014/main" id="{D6676EFA-7410-4D83-BF5D-A81EDC1422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91442" y="2551110"/>
                <a:ext cx="1994757" cy="1994756"/>
              </a:xfrm>
              <a:prstGeom prst="rect">
                <a:avLst/>
              </a:prstGeom>
            </p:spPr>
          </p:pic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58675AED-3723-4D9F-A647-BBC949445E85}"/>
                  </a:ext>
                </a:extLst>
              </p:cNvPr>
              <p:cNvSpPr/>
              <p:nvPr/>
            </p:nvSpPr>
            <p:spPr>
              <a:xfrm>
                <a:off x="5139794" y="3160282"/>
                <a:ext cx="1080000" cy="31242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600" dirty="0"/>
                  <a:t>DS Data</a:t>
                </a:r>
                <a:endParaRPr lang="en-GB" sz="1600" dirty="0"/>
              </a:p>
            </p:txBody>
          </p:sp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806AF64A-7151-4DFD-9679-AA1A164AC103}"/>
                  </a:ext>
                </a:extLst>
              </p:cNvPr>
              <p:cNvSpPr/>
              <p:nvPr/>
            </p:nvSpPr>
            <p:spPr>
              <a:xfrm>
                <a:off x="5139794" y="2318538"/>
                <a:ext cx="1080000" cy="31242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600" dirty="0"/>
                  <a:t>Video</a:t>
                </a:r>
                <a:endParaRPr lang="en-GB" sz="1600" dirty="0"/>
              </a:p>
            </p:txBody>
          </p:sp>
          <p:sp>
            <p:nvSpPr>
              <p:cNvPr id="16" name="Ellipse 15">
                <a:extLst>
                  <a:ext uri="{FF2B5EF4-FFF2-40B4-BE49-F238E27FC236}">
                    <a16:creationId xmlns:a16="http://schemas.microsoft.com/office/drawing/2014/main" id="{F3DCAB84-D61D-4136-8BCB-E5F1C11C8BBE}"/>
                  </a:ext>
                </a:extLst>
              </p:cNvPr>
              <p:cNvSpPr/>
              <p:nvPr/>
            </p:nvSpPr>
            <p:spPr>
              <a:xfrm>
                <a:off x="1403667" y="2719567"/>
                <a:ext cx="143999" cy="144000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" name="Ellipse 16">
                <a:extLst>
                  <a:ext uri="{FF2B5EF4-FFF2-40B4-BE49-F238E27FC236}">
                    <a16:creationId xmlns:a16="http://schemas.microsoft.com/office/drawing/2014/main" id="{332B879C-BD7E-4227-970E-18380652797D}"/>
                  </a:ext>
                </a:extLst>
              </p:cNvPr>
              <p:cNvSpPr/>
              <p:nvPr/>
            </p:nvSpPr>
            <p:spPr>
              <a:xfrm>
                <a:off x="1756738" y="3830436"/>
                <a:ext cx="130365" cy="1383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Ellipse 17">
                <a:extLst>
                  <a:ext uri="{FF2B5EF4-FFF2-40B4-BE49-F238E27FC236}">
                    <a16:creationId xmlns:a16="http://schemas.microsoft.com/office/drawing/2014/main" id="{89819F15-F6DE-4911-97AE-60C235BF76FA}"/>
                  </a:ext>
                </a:extLst>
              </p:cNvPr>
              <p:cNvSpPr/>
              <p:nvPr/>
            </p:nvSpPr>
            <p:spPr>
              <a:xfrm>
                <a:off x="3836196" y="2863567"/>
                <a:ext cx="86910" cy="92237"/>
              </a:xfrm>
              <a:prstGeom prst="ellips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9" name="Grafik 18" descr="Ein Bild, das Laptop, sitzend, Computer, schwarz enthält.&#10;&#10;Automatisch generierte Beschreibung">
                <a:extLst>
                  <a:ext uri="{FF2B5EF4-FFF2-40B4-BE49-F238E27FC236}">
                    <a16:creationId xmlns:a16="http://schemas.microsoft.com/office/drawing/2014/main" id="{C31D1774-BC47-40AE-A174-92D0AE0AD8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75968" y="2328010"/>
                <a:ext cx="535556" cy="535556"/>
              </a:xfrm>
              <a:prstGeom prst="rect">
                <a:avLst/>
              </a:prstGeom>
            </p:spPr>
          </p:pic>
          <p:sp>
            <p:nvSpPr>
              <p:cNvPr id="20" name="Ellipse 19">
                <a:extLst>
                  <a:ext uri="{FF2B5EF4-FFF2-40B4-BE49-F238E27FC236}">
                    <a16:creationId xmlns:a16="http://schemas.microsoft.com/office/drawing/2014/main" id="{7F53C283-F2B4-427C-BAAD-BDBDD2CC326D}"/>
                  </a:ext>
                </a:extLst>
              </p:cNvPr>
              <p:cNvSpPr/>
              <p:nvPr/>
            </p:nvSpPr>
            <p:spPr>
              <a:xfrm>
                <a:off x="2790416" y="2426016"/>
                <a:ext cx="86910" cy="92237"/>
              </a:xfrm>
              <a:prstGeom prst="ellips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21" name="Verbinder: gewinkelt 20">
                <a:extLst>
                  <a:ext uri="{FF2B5EF4-FFF2-40B4-BE49-F238E27FC236}">
                    <a16:creationId xmlns:a16="http://schemas.microsoft.com/office/drawing/2014/main" id="{79BAD5CD-F296-4E00-B2CE-80814765FE8B}"/>
                  </a:ext>
                </a:extLst>
              </p:cNvPr>
              <p:cNvCxnSpPr>
                <a:cxnSpLocks/>
                <a:stCxn id="17" idx="4"/>
                <a:endCxn id="28" idx="1"/>
              </p:cNvCxnSpPr>
              <p:nvPr/>
            </p:nvCxnSpPr>
            <p:spPr>
              <a:xfrm rot="16200000" flipH="1">
                <a:off x="3386971" y="2403740"/>
                <a:ext cx="203456" cy="3333557"/>
              </a:xfrm>
              <a:prstGeom prst="bentConnector2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Verbinder: gewinkelt 21">
                <a:extLst>
                  <a:ext uri="{FF2B5EF4-FFF2-40B4-BE49-F238E27FC236}">
                    <a16:creationId xmlns:a16="http://schemas.microsoft.com/office/drawing/2014/main" id="{F062FB82-4769-4B01-827F-58BBF127CD48}"/>
                  </a:ext>
                </a:extLst>
              </p:cNvPr>
              <p:cNvCxnSpPr>
                <a:cxnSpLocks/>
                <a:stCxn id="16" idx="2"/>
              </p:cNvCxnSpPr>
              <p:nvPr/>
            </p:nvCxnSpPr>
            <p:spPr>
              <a:xfrm rot="10800000" flipH="1" flipV="1">
                <a:off x="1403667" y="2791567"/>
                <a:ext cx="3782167" cy="1597272"/>
              </a:xfrm>
              <a:prstGeom prst="bentConnector3">
                <a:avLst>
                  <a:gd name="adj1" fmla="val -10488"/>
                </a:avLst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Verbinder: gewinkelt 22">
                <a:extLst>
                  <a:ext uri="{FF2B5EF4-FFF2-40B4-BE49-F238E27FC236}">
                    <a16:creationId xmlns:a16="http://schemas.microsoft.com/office/drawing/2014/main" id="{C12DC861-E7AB-46D0-B636-90A6F6A69594}"/>
                  </a:ext>
                </a:extLst>
              </p:cNvPr>
              <p:cNvCxnSpPr>
                <a:cxnSpLocks/>
                <a:stCxn id="18" idx="6"/>
                <a:endCxn id="14" idx="1"/>
              </p:cNvCxnSpPr>
              <p:nvPr/>
            </p:nvCxnSpPr>
            <p:spPr>
              <a:xfrm>
                <a:off x="3923107" y="2909685"/>
                <a:ext cx="1216687" cy="406808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 Verbindung mit Pfeil 23">
                <a:extLst>
                  <a:ext uri="{FF2B5EF4-FFF2-40B4-BE49-F238E27FC236}">
                    <a16:creationId xmlns:a16="http://schemas.microsoft.com/office/drawing/2014/main" id="{51F0377A-B4FD-490D-997E-955A63E6A6A1}"/>
                  </a:ext>
                </a:extLst>
              </p:cNvPr>
              <p:cNvCxnSpPr>
                <a:cxnSpLocks/>
                <a:endCxn id="15" idx="1"/>
              </p:cNvCxnSpPr>
              <p:nvPr/>
            </p:nvCxnSpPr>
            <p:spPr>
              <a:xfrm>
                <a:off x="2822727" y="2474748"/>
                <a:ext cx="2317067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FA69F9FC-8156-4C29-8A86-89E14CE4AC63}"/>
                  </a:ext>
                </a:extLst>
              </p:cNvPr>
              <p:cNvSpPr/>
              <p:nvPr/>
            </p:nvSpPr>
            <p:spPr>
              <a:xfrm>
                <a:off x="5139794" y="5298791"/>
                <a:ext cx="1478280" cy="578314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7F6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600" dirty="0"/>
                  <a:t>Ground Truth</a:t>
                </a:r>
                <a:endParaRPr lang="en-GB" sz="1600" dirty="0"/>
              </a:p>
            </p:txBody>
          </p:sp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241DE8C4-217F-4BB1-BA50-F2A2DF05B64F}"/>
                  </a:ext>
                </a:extLst>
              </p:cNvPr>
              <p:cNvSpPr/>
              <p:nvPr/>
            </p:nvSpPr>
            <p:spPr>
              <a:xfrm>
                <a:off x="5155478" y="3805932"/>
                <a:ext cx="1320790" cy="73263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600" dirty="0"/>
                  <a:t>Signal Processing</a:t>
                </a:r>
                <a:endParaRPr lang="en-GB" sz="1600" dirty="0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01244444-6BD8-4522-BC50-8BE302292463}"/>
                  </a:ext>
                </a:extLst>
              </p:cNvPr>
              <p:cNvSpPr/>
              <p:nvPr/>
            </p:nvSpPr>
            <p:spPr>
              <a:xfrm>
                <a:off x="7083630" y="3823947"/>
                <a:ext cx="1478280" cy="714615"/>
              </a:xfrm>
              <a:prstGeom prst="rect">
                <a:avLst/>
              </a:prstGeom>
              <a:solidFill>
                <a:srgbClr val="3B3838"/>
              </a:solidFill>
              <a:ln>
                <a:solidFill>
                  <a:srgbClr val="3B38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/>
                  <a:t>Machine</a:t>
                </a:r>
                <a:r>
                  <a:rPr lang="de-DE" sz="1600" dirty="0"/>
                  <a:t> Learning</a:t>
                </a:r>
                <a:endParaRPr lang="en-GB" sz="1600" dirty="0"/>
              </a:p>
            </p:txBody>
          </p:sp>
          <p:pic>
            <p:nvPicPr>
              <p:cNvPr id="31" name="Grafik 30">
                <a:extLst>
                  <a:ext uri="{FF2B5EF4-FFF2-40B4-BE49-F238E27FC236}">
                    <a16:creationId xmlns:a16="http://schemas.microsoft.com/office/drawing/2014/main" id="{CD8C35BB-8A81-4932-8062-0778ACC32BA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990" t="9399" r="8202" b="12301"/>
              <a:stretch/>
            </p:blipFill>
            <p:spPr>
              <a:xfrm>
                <a:off x="2469799" y="5248382"/>
                <a:ext cx="728144" cy="714375"/>
              </a:xfrm>
              <a:prstGeom prst="rect">
                <a:avLst/>
              </a:prstGeom>
            </p:spPr>
          </p:pic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D7DE2A3D-99CE-4A63-8BC5-A4EF36416A14}"/>
                  </a:ext>
                </a:extLst>
              </p:cNvPr>
              <p:cNvSpPr txBox="1"/>
              <p:nvPr/>
            </p:nvSpPr>
            <p:spPr>
              <a:xfrm>
                <a:off x="2543526" y="4841706"/>
                <a:ext cx="613738" cy="433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/>
                  <a:t>KSS</a:t>
                </a:r>
                <a:endParaRPr lang="en-GB" sz="1600" dirty="0"/>
              </a:p>
            </p:txBody>
          </p:sp>
          <p:cxnSp>
            <p:nvCxnSpPr>
              <p:cNvPr id="70" name="Verbinder: gewinkelt 69">
                <a:extLst>
                  <a:ext uri="{FF2B5EF4-FFF2-40B4-BE49-F238E27FC236}">
                    <a16:creationId xmlns:a16="http://schemas.microsoft.com/office/drawing/2014/main" id="{F374849D-1B6A-4AE3-A006-D5E286FE4085}"/>
                  </a:ext>
                </a:extLst>
              </p:cNvPr>
              <p:cNvCxnSpPr>
                <a:cxnSpLocks/>
                <a:stCxn id="27" idx="3"/>
                <a:endCxn id="29" idx="2"/>
              </p:cNvCxnSpPr>
              <p:nvPr/>
            </p:nvCxnSpPr>
            <p:spPr>
              <a:xfrm flipV="1">
                <a:off x="6618074" y="4538562"/>
                <a:ext cx="1204696" cy="1049386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Gerade Verbindung mit Pfeil 93">
                <a:extLst>
                  <a:ext uri="{FF2B5EF4-FFF2-40B4-BE49-F238E27FC236}">
                    <a16:creationId xmlns:a16="http://schemas.microsoft.com/office/drawing/2014/main" id="{139F75C1-992B-4A57-96FC-2E522C3A82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6268" y="3986644"/>
                <a:ext cx="607362" cy="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Gerade Verbindung mit Pfeil 99">
                <a:extLst>
                  <a:ext uri="{FF2B5EF4-FFF2-40B4-BE49-F238E27FC236}">
                    <a16:creationId xmlns:a16="http://schemas.microsoft.com/office/drawing/2014/main" id="{BA139A1F-E02C-4C32-9454-B3C36B360F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6625" y="4388840"/>
                <a:ext cx="607657" cy="456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0" name="Rechteck 119">
              <a:extLst>
                <a:ext uri="{FF2B5EF4-FFF2-40B4-BE49-F238E27FC236}">
                  <a16:creationId xmlns:a16="http://schemas.microsoft.com/office/drawing/2014/main" id="{63E99C4C-EBF0-454E-BB1D-457A9B476389}"/>
                </a:ext>
              </a:extLst>
            </p:cNvPr>
            <p:cNvSpPr/>
            <p:nvPr/>
          </p:nvSpPr>
          <p:spPr>
            <a:xfrm>
              <a:off x="2828173" y="4968406"/>
              <a:ext cx="1229644" cy="540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Auditory Oddball task</a:t>
              </a:r>
            </a:p>
          </p:txBody>
        </p:sp>
        <p:sp>
          <p:nvSpPr>
            <p:cNvPr id="121" name="Rechteck 120">
              <a:extLst>
                <a:ext uri="{FF2B5EF4-FFF2-40B4-BE49-F238E27FC236}">
                  <a16:creationId xmlns:a16="http://schemas.microsoft.com/office/drawing/2014/main" id="{CA8DCCC3-DD9E-4D50-982A-3ED392764136}"/>
                </a:ext>
              </a:extLst>
            </p:cNvPr>
            <p:cNvSpPr/>
            <p:nvPr/>
          </p:nvSpPr>
          <p:spPr>
            <a:xfrm>
              <a:off x="2828173" y="5584700"/>
              <a:ext cx="1229644" cy="540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Reaction Game</a:t>
              </a:r>
            </a:p>
          </p:txBody>
        </p:sp>
        <p:cxnSp>
          <p:nvCxnSpPr>
            <p:cNvPr id="126" name="Gerader Verbinder 125">
              <a:extLst>
                <a:ext uri="{FF2B5EF4-FFF2-40B4-BE49-F238E27FC236}">
                  <a16:creationId xmlns:a16="http://schemas.microsoft.com/office/drawing/2014/main" id="{72999E5A-A3EB-41A9-982A-82C3161CC0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20045" y="3527160"/>
              <a:ext cx="14803" cy="22211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 Verbindung mit Pfeil 127">
              <a:extLst>
                <a:ext uri="{FF2B5EF4-FFF2-40B4-BE49-F238E27FC236}">
                  <a16:creationId xmlns:a16="http://schemas.microsoft.com/office/drawing/2014/main" id="{51ABD1C1-E1C3-404C-B8F4-409BDBE438EA}"/>
                </a:ext>
              </a:extLst>
            </p:cNvPr>
            <p:cNvCxnSpPr>
              <a:cxnSpLocks/>
            </p:cNvCxnSpPr>
            <p:nvPr/>
          </p:nvCxnSpPr>
          <p:spPr>
            <a:xfrm>
              <a:off x="2108173" y="5748338"/>
              <a:ext cx="72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 Verbindung mit Pfeil 129">
              <a:extLst>
                <a:ext uri="{FF2B5EF4-FFF2-40B4-BE49-F238E27FC236}">
                  <a16:creationId xmlns:a16="http://schemas.microsoft.com/office/drawing/2014/main" id="{84C6C74A-BA8B-4308-BEAB-F2CDBCDF45D4}"/>
                </a:ext>
              </a:extLst>
            </p:cNvPr>
            <p:cNvCxnSpPr>
              <a:cxnSpLocks/>
            </p:cNvCxnSpPr>
            <p:nvPr/>
          </p:nvCxnSpPr>
          <p:spPr>
            <a:xfrm>
              <a:off x="2120044" y="5340350"/>
              <a:ext cx="72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 Verbindung mit Pfeil 130">
              <a:extLst>
                <a:ext uri="{FF2B5EF4-FFF2-40B4-BE49-F238E27FC236}">
                  <a16:creationId xmlns:a16="http://schemas.microsoft.com/office/drawing/2014/main" id="{38FDEE4F-0EB3-4493-AF59-5F962E4334F1}"/>
                </a:ext>
              </a:extLst>
            </p:cNvPr>
            <p:cNvCxnSpPr>
              <a:cxnSpLocks/>
            </p:cNvCxnSpPr>
            <p:nvPr/>
          </p:nvCxnSpPr>
          <p:spPr>
            <a:xfrm>
              <a:off x="2108173" y="4600575"/>
              <a:ext cx="93556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Verbinder: gewinkelt 135">
              <a:extLst>
                <a:ext uri="{FF2B5EF4-FFF2-40B4-BE49-F238E27FC236}">
                  <a16:creationId xmlns:a16="http://schemas.microsoft.com/office/drawing/2014/main" id="{6B9492D7-D8C3-4F94-A704-FFD54D073085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 rot="10800000" flipH="1" flipV="1">
              <a:off x="2202128" y="2418771"/>
              <a:ext cx="632674" cy="2724002"/>
            </a:xfrm>
            <a:prstGeom prst="bentConnector4">
              <a:avLst>
                <a:gd name="adj1" fmla="val -52693"/>
                <a:gd name="adj2" fmla="val 99986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Verbinder: gewinkelt 137">
              <a:extLst>
                <a:ext uri="{FF2B5EF4-FFF2-40B4-BE49-F238E27FC236}">
                  <a16:creationId xmlns:a16="http://schemas.microsoft.com/office/drawing/2014/main" id="{341FC994-BEC2-49CD-8D67-316D898FA7A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596402" y="4706002"/>
              <a:ext cx="1512000" cy="964800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Gerade Verbindung mit Pfeil 141">
              <a:extLst>
                <a:ext uri="{FF2B5EF4-FFF2-40B4-BE49-F238E27FC236}">
                  <a16:creationId xmlns:a16="http://schemas.microsoft.com/office/drawing/2014/main" id="{7ADF838B-A6A9-4309-8B41-B3FD24BDC6EE}"/>
                </a:ext>
              </a:extLst>
            </p:cNvPr>
            <p:cNvCxnSpPr>
              <a:cxnSpLocks/>
              <a:stCxn id="31" idx="3"/>
              <a:endCxn id="27" idx="1"/>
            </p:cNvCxnSpPr>
            <p:nvPr/>
          </p:nvCxnSpPr>
          <p:spPr>
            <a:xfrm flipV="1">
              <a:off x="3688579" y="4601625"/>
              <a:ext cx="1608708" cy="137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Verbinder: gewinkelt 163">
              <a:extLst>
                <a:ext uri="{FF2B5EF4-FFF2-40B4-BE49-F238E27FC236}">
                  <a16:creationId xmlns:a16="http://schemas.microsoft.com/office/drawing/2014/main" id="{9AB1E092-7FBD-4906-BDE8-A5E73BA49D14}"/>
                </a:ext>
              </a:extLst>
            </p:cNvPr>
            <p:cNvCxnSpPr>
              <a:cxnSpLocks/>
              <a:stCxn id="120" idx="3"/>
            </p:cNvCxnSpPr>
            <p:nvPr/>
          </p:nvCxnSpPr>
          <p:spPr>
            <a:xfrm flipV="1">
              <a:off x="4057817" y="4827342"/>
              <a:ext cx="1634664" cy="411064"/>
            </a:xfrm>
            <a:prstGeom prst="bentConnector3">
              <a:avLst>
                <a:gd name="adj1" fmla="val 99982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Verbinder: gewinkelt 165">
              <a:extLst>
                <a:ext uri="{FF2B5EF4-FFF2-40B4-BE49-F238E27FC236}">
                  <a16:creationId xmlns:a16="http://schemas.microsoft.com/office/drawing/2014/main" id="{B36583DC-8F99-4911-9198-B5319ADBB0E2}"/>
                </a:ext>
              </a:extLst>
            </p:cNvPr>
            <p:cNvCxnSpPr>
              <a:cxnSpLocks/>
              <a:stCxn id="121" idx="3"/>
              <a:endCxn id="27" idx="2"/>
            </p:cNvCxnSpPr>
            <p:nvPr/>
          </p:nvCxnSpPr>
          <p:spPr>
            <a:xfrm flipV="1">
              <a:off x="4057817" y="4827342"/>
              <a:ext cx="1851804" cy="1027358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Rechteck 171">
              <a:extLst>
                <a:ext uri="{FF2B5EF4-FFF2-40B4-BE49-F238E27FC236}">
                  <a16:creationId xmlns:a16="http://schemas.microsoft.com/office/drawing/2014/main" id="{E2717F29-0AC1-456F-A777-4CEBC5BCA5B6}"/>
                </a:ext>
              </a:extLst>
            </p:cNvPr>
            <p:cNvSpPr/>
            <p:nvPr/>
          </p:nvSpPr>
          <p:spPr>
            <a:xfrm>
              <a:off x="8778414" y="1911350"/>
              <a:ext cx="1123232" cy="18161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Validation</a:t>
              </a:r>
              <a:endParaRPr lang="en-GB" sz="1600" dirty="0"/>
            </a:p>
          </p:txBody>
        </p:sp>
        <p:cxnSp>
          <p:nvCxnSpPr>
            <p:cNvPr id="174" name="Gerade Verbindung mit Pfeil 173">
              <a:extLst>
                <a:ext uri="{FF2B5EF4-FFF2-40B4-BE49-F238E27FC236}">
                  <a16:creationId xmlns:a16="http://schemas.microsoft.com/office/drawing/2014/main" id="{FD714E27-6F0C-4167-A84F-3B2350A1BF1D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>
              <a:off x="8132306" y="3503561"/>
              <a:ext cx="661444" cy="0"/>
            </a:xfrm>
            <a:prstGeom prst="straightConnector1">
              <a:avLst/>
            </a:prstGeom>
            <a:ln w="28575">
              <a:solidFill>
                <a:srgbClr val="3B383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Gerade Verbindung mit Pfeil 175">
              <a:extLst>
                <a:ext uri="{FF2B5EF4-FFF2-40B4-BE49-F238E27FC236}">
                  <a16:creationId xmlns:a16="http://schemas.microsoft.com/office/drawing/2014/main" id="{AC3F5E22-D39E-4FA7-AF0F-316A5E25C86A}"/>
                </a:ext>
              </a:extLst>
            </p:cNvPr>
            <p:cNvCxnSpPr>
              <a:cxnSpLocks/>
              <a:stCxn id="14" idx="3"/>
              <a:endCxn id="172" idx="1"/>
            </p:cNvCxnSpPr>
            <p:nvPr/>
          </p:nvCxnSpPr>
          <p:spPr>
            <a:xfrm flipV="1">
              <a:off x="6192003" y="2819400"/>
              <a:ext cx="2586411" cy="9129"/>
            </a:xfrm>
            <a:prstGeom prst="straightConnector1">
              <a:avLst/>
            </a:prstGeom>
            <a:ln w="28575"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Gerade Verbindung mit Pfeil 177">
              <a:extLst>
                <a:ext uri="{FF2B5EF4-FFF2-40B4-BE49-F238E27FC236}">
                  <a16:creationId xmlns:a16="http://schemas.microsoft.com/office/drawing/2014/main" id="{A1E2771B-8B9A-4EF6-83FB-AF3E180E53AA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V="1">
              <a:off x="6192003" y="2148799"/>
              <a:ext cx="2586410" cy="22664"/>
            </a:xfrm>
            <a:prstGeom prst="straightConnector1">
              <a:avLst/>
            </a:prstGeom>
            <a:ln w="28575">
              <a:solidFill>
                <a:srgbClr val="70AD4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6F32CEA1-7DE7-417A-908D-5801985FED51}"/>
                </a:ext>
              </a:extLst>
            </p:cNvPr>
            <p:cNvSpPr txBox="1"/>
            <p:nvPr/>
          </p:nvSpPr>
          <p:spPr>
            <a:xfrm>
              <a:off x="8094164" y="3188606"/>
              <a:ext cx="6988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err="1"/>
                <a:t>Result</a:t>
              </a:r>
              <a:endParaRPr lang="en-GB" sz="1600" dirty="0"/>
            </a:p>
          </p:txBody>
        </p:sp>
        <p:cxnSp>
          <p:nvCxnSpPr>
            <p:cNvPr id="33" name="Gerade Verbindung mit Pfeil 32">
              <a:extLst>
                <a:ext uri="{FF2B5EF4-FFF2-40B4-BE49-F238E27FC236}">
                  <a16:creationId xmlns:a16="http://schemas.microsoft.com/office/drawing/2014/main" id="{62A5FFB8-6859-4D2F-BBB4-D9B1823386AD}"/>
                </a:ext>
              </a:extLst>
            </p:cNvPr>
            <p:cNvCxnSpPr/>
            <p:nvPr/>
          </p:nvCxnSpPr>
          <p:spPr>
            <a:xfrm>
              <a:off x="6192003" y="3793833"/>
              <a:ext cx="0" cy="575188"/>
            </a:xfrm>
            <a:prstGeom prst="straightConnector1">
              <a:avLst/>
            </a:prstGeom>
            <a:ln w="28575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4D8BCEAB-CF46-4526-915D-1DF2CB1E15B9}"/>
                </a:ext>
              </a:extLst>
            </p:cNvPr>
            <p:cNvSpPr txBox="1"/>
            <p:nvPr/>
          </p:nvSpPr>
          <p:spPr>
            <a:xfrm>
              <a:off x="2759596" y="3185335"/>
              <a:ext cx="4791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rgbClr val="00B0F0"/>
                  </a:solidFill>
                </a:rPr>
                <a:t>ECG</a:t>
              </a: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49760481-83E8-4940-BA0E-637E11E1F1B4}"/>
                </a:ext>
              </a:extLst>
            </p:cNvPr>
            <p:cNvSpPr txBox="1"/>
            <p:nvPr/>
          </p:nvSpPr>
          <p:spPr>
            <a:xfrm>
              <a:off x="1827190" y="2123301"/>
              <a:ext cx="472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rgbClr val="4472C4"/>
                  </a:solidFill>
                </a:rPr>
                <a:t>EEG</a:t>
              </a:r>
            </a:p>
          </p:txBody>
        </p: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F6FE4EE7-7912-425C-9729-2C04F8F59417}"/>
                </a:ext>
              </a:extLst>
            </p:cNvPr>
            <p:cNvSpPr txBox="1"/>
            <p:nvPr/>
          </p:nvSpPr>
          <p:spPr>
            <a:xfrm>
              <a:off x="3327351" y="1874602"/>
              <a:ext cx="7452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rgbClr val="70AD47"/>
                  </a:solidFill>
                </a:rPr>
                <a:t>Camera</a:t>
              </a:r>
            </a:p>
          </p:txBody>
        </p:sp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08979965-A4DC-440F-B7D6-097B4473E345}"/>
                </a:ext>
              </a:extLst>
            </p:cNvPr>
            <p:cNvSpPr txBox="1"/>
            <p:nvPr/>
          </p:nvSpPr>
          <p:spPr>
            <a:xfrm>
              <a:off x="4302672" y="2490353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rgbClr val="ED7D31"/>
                  </a:solidFill>
                </a:rPr>
                <a:t>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7566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E49B0F-A09D-4CD2-B512-67CBFA724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Setup- Experiment – </a:t>
            </a:r>
            <a:r>
              <a:rPr lang="de-DE" dirty="0" err="1"/>
              <a:t>Schematic</a:t>
            </a:r>
            <a:endParaRPr lang="en-GB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885E3DD0-FB3F-4E33-94DA-5BE59FDD4B37}"/>
              </a:ext>
            </a:extLst>
          </p:cNvPr>
          <p:cNvGrpSpPr/>
          <p:nvPr/>
        </p:nvGrpSpPr>
        <p:grpSpPr>
          <a:xfrm>
            <a:off x="1134141" y="1690687"/>
            <a:ext cx="4078796" cy="3299329"/>
            <a:chOff x="1148524" y="2461260"/>
            <a:chExt cx="4078796" cy="3122033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8FC22C63-78B0-49F8-9395-8397883616DB}"/>
                </a:ext>
              </a:extLst>
            </p:cNvPr>
            <p:cNvSpPr/>
            <p:nvPr/>
          </p:nvSpPr>
          <p:spPr>
            <a:xfrm>
              <a:off x="1148524" y="2897756"/>
              <a:ext cx="4078796" cy="268553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24F0DC6D-8508-4ED5-9963-FD17A8E3576B}"/>
                </a:ext>
              </a:extLst>
            </p:cNvPr>
            <p:cNvSpPr txBox="1"/>
            <p:nvPr/>
          </p:nvSpPr>
          <p:spPr>
            <a:xfrm>
              <a:off x="1148524" y="2461260"/>
              <a:ext cx="40787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Driver </a:t>
              </a:r>
              <a:r>
                <a:rPr lang="de-DE" dirty="0" err="1"/>
                <a:t>Cabin</a:t>
              </a:r>
              <a:endParaRPr lang="en-GB" dirty="0"/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DBCB9E48-33D5-4E6B-BFFF-8AF0CB78DF3D}"/>
              </a:ext>
            </a:extLst>
          </p:cNvPr>
          <p:cNvGrpSpPr/>
          <p:nvPr/>
        </p:nvGrpSpPr>
        <p:grpSpPr>
          <a:xfrm>
            <a:off x="5665279" y="1690687"/>
            <a:ext cx="1672782" cy="3299329"/>
            <a:chOff x="1148524" y="2461260"/>
            <a:chExt cx="4078796" cy="3122033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22CB8AB2-5DB6-4BCC-96DB-515048C38C55}"/>
                </a:ext>
              </a:extLst>
            </p:cNvPr>
            <p:cNvSpPr/>
            <p:nvPr/>
          </p:nvSpPr>
          <p:spPr>
            <a:xfrm>
              <a:off x="1148524" y="2897756"/>
              <a:ext cx="4078796" cy="268553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97946BF1-DED0-4ABE-84FA-5A7C9EEA4275}"/>
                </a:ext>
              </a:extLst>
            </p:cNvPr>
            <p:cNvSpPr txBox="1"/>
            <p:nvPr/>
          </p:nvSpPr>
          <p:spPr>
            <a:xfrm>
              <a:off x="1148524" y="2461260"/>
              <a:ext cx="40787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Computer</a:t>
              </a:r>
              <a:endParaRPr lang="en-GB" dirty="0"/>
            </a:p>
          </p:txBody>
        </p:sp>
      </p:grpSp>
      <p:pic>
        <p:nvPicPr>
          <p:cNvPr id="17" name="Grafik 16">
            <a:extLst>
              <a:ext uri="{FF2B5EF4-FFF2-40B4-BE49-F238E27FC236}">
                <a16:creationId xmlns:a16="http://schemas.microsoft.com/office/drawing/2014/main" id="{EF4B66F4-8935-43FD-901E-C8272DFB1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310" y="2858634"/>
            <a:ext cx="1347199" cy="1243965"/>
          </a:xfrm>
          <a:prstGeom prst="rect">
            <a:avLst/>
          </a:prstGeom>
        </p:spPr>
      </p:pic>
      <p:pic>
        <p:nvPicPr>
          <p:cNvPr id="19" name="Grafik 18" descr="Benutzer">
            <a:extLst>
              <a:ext uri="{FF2B5EF4-FFF2-40B4-BE49-F238E27FC236}">
                <a16:creationId xmlns:a16="http://schemas.microsoft.com/office/drawing/2014/main" id="{B0E95F79-1A96-4B97-B363-1ACA6B2B1A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0179" y="2755400"/>
            <a:ext cx="1605940" cy="1605940"/>
          </a:xfrm>
          <a:prstGeom prst="rect">
            <a:avLst/>
          </a:prstGeom>
        </p:spPr>
      </p:pic>
      <p:sp>
        <p:nvSpPr>
          <p:cNvPr id="22" name="Rechteck 21">
            <a:extLst>
              <a:ext uri="{FF2B5EF4-FFF2-40B4-BE49-F238E27FC236}">
                <a16:creationId xmlns:a16="http://schemas.microsoft.com/office/drawing/2014/main" id="{F47D8844-E3E8-4CF5-8B98-8DA90482E51F}"/>
              </a:ext>
            </a:extLst>
          </p:cNvPr>
          <p:cNvSpPr/>
          <p:nvPr/>
        </p:nvSpPr>
        <p:spPr>
          <a:xfrm>
            <a:off x="5928360" y="4048920"/>
            <a:ext cx="1080000" cy="31242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ECG</a:t>
            </a:r>
            <a:endParaRPr lang="en-GB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4D88E866-8CEB-4B61-8150-E082B46C4C2C}"/>
              </a:ext>
            </a:extLst>
          </p:cNvPr>
          <p:cNvSpPr/>
          <p:nvPr/>
        </p:nvSpPr>
        <p:spPr>
          <a:xfrm>
            <a:off x="5928360" y="4469130"/>
            <a:ext cx="1080000" cy="3124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EEG</a:t>
            </a:r>
            <a:endParaRPr lang="en-GB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4EDA7F09-8640-426E-B00D-9F16BB659A13}"/>
              </a:ext>
            </a:extLst>
          </p:cNvPr>
          <p:cNvSpPr/>
          <p:nvPr/>
        </p:nvSpPr>
        <p:spPr>
          <a:xfrm>
            <a:off x="5928360" y="3262567"/>
            <a:ext cx="1080000" cy="3124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DS Data</a:t>
            </a:r>
            <a:endParaRPr lang="en-GB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DF2581D-D7D5-45B4-9E1C-C1E994E759A0}"/>
              </a:ext>
            </a:extLst>
          </p:cNvPr>
          <p:cNvSpPr/>
          <p:nvPr/>
        </p:nvSpPr>
        <p:spPr>
          <a:xfrm>
            <a:off x="5928359" y="2555038"/>
            <a:ext cx="1080000" cy="3124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Video</a:t>
            </a:r>
            <a:endParaRPr lang="en-GB" dirty="0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FCF09141-0108-4397-9716-776CC3188347}"/>
              </a:ext>
            </a:extLst>
          </p:cNvPr>
          <p:cNvSpPr/>
          <p:nvPr/>
        </p:nvSpPr>
        <p:spPr>
          <a:xfrm>
            <a:off x="2021149" y="2858634"/>
            <a:ext cx="144000" cy="1440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05859773-63B8-4CFD-BDCD-83C2E17A2041}"/>
              </a:ext>
            </a:extLst>
          </p:cNvPr>
          <p:cNvSpPr/>
          <p:nvPr/>
        </p:nvSpPr>
        <p:spPr>
          <a:xfrm>
            <a:off x="2326999" y="3779384"/>
            <a:ext cx="144000" cy="144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34501E53-4556-4FA5-8F88-FD2F3CA4EB90}"/>
              </a:ext>
            </a:extLst>
          </p:cNvPr>
          <p:cNvSpPr/>
          <p:nvPr/>
        </p:nvSpPr>
        <p:spPr>
          <a:xfrm>
            <a:off x="4585509" y="3095915"/>
            <a:ext cx="144000" cy="144000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3" name="Grafik 32" descr="Ein Bild, das Laptop, sitzend, Computer, schwarz enthält.&#10;&#10;Automatisch generierte Beschreibung">
            <a:extLst>
              <a:ext uri="{FF2B5EF4-FFF2-40B4-BE49-F238E27FC236}">
                <a16:creationId xmlns:a16="http://schemas.microsoft.com/office/drawing/2014/main" id="{7AF13047-C2CC-4953-BA33-13CAE39EB1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533" y="2564510"/>
            <a:ext cx="535556" cy="535556"/>
          </a:xfrm>
          <a:prstGeom prst="rect">
            <a:avLst/>
          </a:prstGeom>
        </p:spPr>
      </p:pic>
      <p:sp>
        <p:nvSpPr>
          <p:cNvPr id="31" name="Ellipse 30">
            <a:extLst>
              <a:ext uri="{FF2B5EF4-FFF2-40B4-BE49-F238E27FC236}">
                <a16:creationId xmlns:a16="http://schemas.microsoft.com/office/drawing/2014/main" id="{ACFF9647-D9F1-4DD6-B841-DE793434C197}"/>
              </a:ext>
            </a:extLst>
          </p:cNvPr>
          <p:cNvSpPr/>
          <p:nvPr/>
        </p:nvSpPr>
        <p:spPr>
          <a:xfrm>
            <a:off x="3562543" y="2631924"/>
            <a:ext cx="144000" cy="144000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9EA3513F-DCCB-44B7-8A3A-561EDCADD141}"/>
              </a:ext>
            </a:extLst>
          </p:cNvPr>
          <p:cNvCxnSpPr>
            <a:stCxn id="28" idx="4"/>
            <a:endCxn id="22" idx="1"/>
          </p:cNvCxnSpPr>
          <p:nvPr/>
        </p:nvCxnSpPr>
        <p:spPr>
          <a:xfrm rot="16200000" flipH="1">
            <a:off x="4022806" y="2299576"/>
            <a:ext cx="281746" cy="3529361"/>
          </a:xfrm>
          <a:prstGeom prst="bentConnector2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75FC933F-A791-4C66-8F4E-7409E37A0662}"/>
              </a:ext>
            </a:extLst>
          </p:cNvPr>
          <p:cNvCxnSpPr>
            <a:cxnSpLocks/>
            <a:stCxn id="27" idx="2"/>
            <a:endCxn id="23" idx="1"/>
          </p:cNvCxnSpPr>
          <p:nvPr/>
        </p:nvCxnSpPr>
        <p:spPr>
          <a:xfrm rot="10800000" flipH="1" flipV="1">
            <a:off x="2021148" y="2930634"/>
            <a:ext cx="3907211" cy="1694706"/>
          </a:xfrm>
          <a:prstGeom prst="bentConnector3">
            <a:avLst>
              <a:gd name="adj1" fmla="val -14018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Verbinder: gewinkelt 43">
            <a:extLst>
              <a:ext uri="{FF2B5EF4-FFF2-40B4-BE49-F238E27FC236}">
                <a16:creationId xmlns:a16="http://schemas.microsoft.com/office/drawing/2014/main" id="{CB169167-A0CD-43AE-9C97-9D6C6E981BCF}"/>
              </a:ext>
            </a:extLst>
          </p:cNvPr>
          <p:cNvCxnSpPr>
            <a:cxnSpLocks/>
            <a:stCxn id="29" idx="6"/>
            <a:endCxn id="24" idx="1"/>
          </p:cNvCxnSpPr>
          <p:nvPr/>
        </p:nvCxnSpPr>
        <p:spPr>
          <a:xfrm>
            <a:off x="4729509" y="3167915"/>
            <a:ext cx="1198851" cy="250862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7CD16A55-5B59-4509-83F8-BB673F1A84A0}"/>
              </a:ext>
            </a:extLst>
          </p:cNvPr>
          <p:cNvCxnSpPr>
            <a:endCxn id="25" idx="1"/>
          </p:cNvCxnSpPr>
          <p:nvPr/>
        </p:nvCxnSpPr>
        <p:spPr>
          <a:xfrm>
            <a:off x="3611292" y="2711248"/>
            <a:ext cx="23170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2842F112-866D-4765-BA3A-353357D73D7E}"/>
              </a:ext>
            </a:extLst>
          </p:cNvPr>
          <p:cNvSpPr txBox="1"/>
          <p:nvPr/>
        </p:nvSpPr>
        <p:spPr>
          <a:xfrm>
            <a:off x="1653765" y="2228806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Subject</a:t>
            </a:r>
            <a:endParaRPr lang="en-GB" dirty="0"/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3ED212F5-D557-4414-9733-27EE5DDD7B03}"/>
              </a:ext>
            </a:extLst>
          </p:cNvPr>
          <p:cNvSpPr txBox="1"/>
          <p:nvPr/>
        </p:nvSpPr>
        <p:spPr>
          <a:xfrm>
            <a:off x="2984874" y="2235356"/>
            <a:ext cx="2246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Driving</a:t>
            </a:r>
            <a:r>
              <a:rPr lang="de-DE" dirty="0"/>
              <a:t> Simulator (DS)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1096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D0E2F2-ADFD-4F94-B1B6-2B4BFAAB5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9036" y="16107"/>
            <a:ext cx="10515600" cy="591220"/>
          </a:xfrm>
        </p:spPr>
        <p:txBody>
          <a:bodyPr>
            <a:normAutofit fontScale="90000"/>
          </a:bodyPr>
          <a:lstStyle/>
          <a:p>
            <a:r>
              <a:rPr lang="de-DE" dirty="0"/>
              <a:t>Experiment Data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Overview</a:t>
            </a:r>
            <a:endParaRPr lang="en-GB" dirty="0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C6CFFBCB-7AC0-4029-8197-D51ABB4750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5958005"/>
              </p:ext>
            </p:extLst>
          </p:nvPr>
        </p:nvGraphicFramePr>
        <p:xfrm>
          <a:off x="1173234" y="700463"/>
          <a:ext cx="9845532" cy="5895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5532">
                  <a:extLst>
                    <a:ext uri="{9D8B030D-6E8A-4147-A177-3AD203B41FA5}">
                      <a16:colId xmlns:a16="http://schemas.microsoft.com/office/drawing/2014/main" val="253215367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8937553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19740918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19706521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92415926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551628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53211186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190071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Subject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Pre-P300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Reaction</a:t>
                      </a:r>
                      <a:r>
                        <a:rPr lang="de-DE" dirty="0"/>
                        <a:t> Game</a:t>
                      </a:r>
                      <a:endParaRPr lang="en-GB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Driving</a:t>
                      </a:r>
                      <a:endParaRPr lang="de-D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Post-P300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784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Further use?</a:t>
                      </a: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/>
                        <a:t>EEG Data</a:t>
                      </a:r>
                      <a:endParaRPr lang="en-GB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/>
                        <a:t>EEG Data</a:t>
                      </a:r>
                      <a:endParaRPr lang="en-GB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/>
                        <a:t>EEG Data</a:t>
                      </a:r>
                      <a:endParaRPr lang="en-GB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/>
                        <a:t>Video Data</a:t>
                      </a:r>
                      <a:endParaRPr lang="en-GB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/>
                        <a:t>DS Data</a:t>
                      </a:r>
                      <a:endParaRPr lang="en-GB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/>
                        <a:t>Pulse Data</a:t>
                      </a:r>
                      <a:endParaRPr lang="en-GB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dirty="0"/>
                        <a:t>EEG Data</a:t>
                      </a:r>
                      <a:endParaRPr lang="en-GB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727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Subject</a:t>
                      </a:r>
                      <a:r>
                        <a:rPr lang="de-DE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694286"/>
                  </a:ext>
                </a:extLst>
              </a:tr>
              <a:tr h="434223">
                <a:tc>
                  <a:txBody>
                    <a:bodyPr/>
                    <a:lstStyle/>
                    <a:p>
                      <a:r>
                        <a:rPr lang="de-DE" dirty="0" err="1"/>
                        <a:t>Subject</a:t>
                      </a:r>
                      <a:r>
                        <a:rPr lang="de-DE" dirty="0"/>
                        <a:t> 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005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Subject</a:t>
                      </a:r>
                      <a:r>
                        <a:rPr lang="de-DE" dirty="0"/>
                        <a:t> 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5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Subject</a:t>
                      </a:r>
                      <a:r>
                        <a:rPr lang="de-DE" dirty="0"/>
                        <a:t> 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661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Subject</a:t>
                      </a:r>
                      <a:r>
                        <a:rPr lang="de-DE" dirty="0"/>
                        <a:t> 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387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Subject</a:t>
                      </a:r>
                      <a:r>
                        <a:rPr lang="de-DE" dirty="0"/>
                        <a:t> 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143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Subject</a:t>
                      </a:r>
                      <a:r>
                        <a:rPr lang="de-DE" dirty="0"/>
                        <a:t> 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645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Subject</a:t>
                      </a:r>
                      <a:r>
                        <a:rPr lang="de-DE" dirty="0"/>
                        <a:t> 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374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Subject</a:t>
                      </a:r>
                      <a:r>
                        <a:rPr lang="de-DE" dirty="0"/>
                        <a:t> 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430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Subject</a:t>
                      </a:r>
                      <a:r>
                        <a:rPr lang="de-DE" dirty="0"/>
                        <a:t> 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08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Subject</a:t>
                      </a:r>
                      <a:r>
                        <a:rPr lang="de-DE" dirty="0"/>
                        <a:t> 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078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Subject</a:t>
                      </a:r>
                      <a:r>
                        <a:rPr lang="de-DE" dirty="0"/>
                        <a:t> 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956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Subject</a:t>
                      </a:r>
                      <a:r>
                        <a:rPr lang="de-DE" dirty="0"/>
                        <a:t> 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57824"/>
                  </a:ext>
                </a:extLst>
              </a:tr>
            </a:tbl>
          </a:graphicData>
        </a:graphic>
      </p:graphicFrame>
      <p:sp>
        <p:nvSpPr>
          <p:cNvPr id="3" name="Grafik 12" descr="Marke Kreuz">
            <a:extLst>
              <a:ext uri="{FF2B5EF4-FFF2-40B4-BE49-F238E27FC236}">
                <a16:creationId xmlns:a16="http://schemas.microsoft.com/office/drawing/2014/main" id="{7DC1CD0A-87FA-45A3-B813-754492696151}"/>
              </a:ext>
            </a:extLst>
          </p:cNvPr>
          <p:cNvSpPr/>
          <p:nvPr/>
        </p:nvSpPr>
        <p:spPr>
          <a:xfrm>
            <a:off x="9124468" y="3242066"/>
            <a:ext cx="284849" cy="284850"/>
          </a:xfrm>
          <a:custGeom>
            <a:avLst/>
            <a:gdLst>
              <a:gd name="connsiteX0" fmla="*/ 142429 w 284849"/>
              <a:gd name="connsiteY0" fmla="*/ 0 h 284850"/>
              <a:gd name="connsiteX1" fmla="*/ 0 w 284849"/>
              <a:gd name="connsiteY1" fmla="*/ 142421 h 284850"/>
              <a:gd name="connsiteX2" fmla="*/ 142421 w 284849"/>
              <a:gd name="connsiteY2" fmla="*/ 284850 h 284850"/>
              <a:gd name="connsiteX3" fmla="*/ 284850 w 284849"/>
              <a:gd name="connsiteY3" fmla="*/ 142429 h 284850"/>
              <a:gd name="connsiteX4" fmla="*/ 284850 w 284849"/>
              <a:gd name="connsiteY4" fmla="*/ 142414 h 284850"/>
              <a:gd name="connsiteX5" fmla="*/ 142541 w 284849"/>
              <a:gd name="connsiteY5" fmla="*/ 0 h 284850"/>
              <a:gd name="connsiteX6" fmla="*/ 142429 w 284849"/>
              <a:gd name="connsiteY6" fmla="*/ 0 h 284850"/>
              <a:gd name="connsiteX7" fmla="*/ 206066 w 284849"/>
              <a:gd name="connsiteY7" fmla="*/ 188134 h 284850"/>
              <a:gd name="connsiteX8" fmla="*/ 188138 w 284849"/>
              <a:gd name="connsiteY8" fmla="*/ 206063 h 284850"/>
              <a:gd name="connsiteX9" fmla="*/ 142429 w 284849"/>
              <a:gd name="connsiteY9" fmla="*/ 160346 h 284850"/>
              <a:gd name="connsiteX10" fmla="*/ 96735 w 284849"/>
              <a:gd name="connsiteY10" fmla="*/ 206055 h 284850"/>
              <a:gd name="connsiteX11" fmla="*/ 78806 w 284849"/>
              <a:gd name="connsiteY11" fmla="*/ 188126 h 284850"/>
              <a:gd name="connsiteX12" fmla="*/ 124485 w 284849"/>
              <a:gd name="connsiteY12" fmla="*/ 142414 h 284850"/>
              <a:gd name="connsiteX13" fmla="*/ 78788 w 284849"/>
              <a:gd name="connsiteY13" fmla="*/ 96705 h 284850"/>
              <a:gd name="connsiteX14" fmla="*/ 96735 w 284849"/>
              <a:gd name="connsiteY14" fmla="*/ 78776 h 284850"/>
              <a:gd name="connsiteX15" fmla="*/ 142429 w 284849"/>
              <a:gd name="connsiteY15" fmla="*/ 124500 h 284850"/>
              <a:gd name="connsiteX16" fmla="*/ 188138 w 284849"/>
              <a:gd name="connsiteY16" fmla="*/ 78776 h 284850"/>
              <a:gd name="connsiteX17" fmla="*/ 206066 w 284849"/>
              <a:gd name="connsiteY17" fmla="*/ 96705 h 284850"/>
              <a:gd name="connsiteX18" fmla="*/ 160358 w 284849"/>
              <a:gd name="connsiteY18" fmla="*/ 142414 h 28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84849" h="284850">
                <a:moveTo>
                  <a:pt x="142429" y="0"/>
                </a:moveTo>
                <a:cubicBezTo>
                  <a:pt x="63769" y="-2"/>
                  <a:pt x="2" y="63762"/>
                  <a:pt x="0" y="142421"/>
                </a:cubicBezTo>
                <a:cubicBezTo>
                  <a:pt x="-2" y="221081"/>
                  <a:pt x="63762" y="284848"/>
                  <a:pt x="142421" y="284850"/>
                </a:cubicBezTo>
                <a:cubicBezTo>
                  <a:pt x="221081" y="284852"/>
                  <a:pt x="284848" y="221088"/>
                  <a:pt x="284850" y="142429"/>
                </a:cubicBezTo>
                <a:cubicBezTo>
                  <a:pt x="284850" y="142424"/>
                  <a:pt x="284850" y="142419"/>
                  <a:pt x="284850" y="142414"/>
                </a:cubicBezTo>
                <a:cubicBezTo>
                  <a:pt x="284879" y="63790"/>
                  <a:pt x="221165" y="29"/>
                  <a:pt x="142541" y="0"/>
                </a:cubicBezTo>
                <a:cubicBezTo>
                  <a:pt x="142504" y="0"/>
                  <a:pt x="142466" y="0"/>
                  <a:pt x="142429" y="0"/>
                </a:cubicBezTo>
                <a:close/>
                <a:moveTo>
                  <a:pt x="206066" y="188134"/>
                </a:moveTo>
                <a:lnTo>
                  <a:pt x="188138" y="206063"/>
                </a:lnTo>
                <a:lnTo>
                  <a:pt x="142429" y="160346"/>
                </a:lnTo>
                <a:lnTo>
                  <a:pt x="96735" y="206055"/>
                </a:lnTo>
                <a:lnTo>
                  <a:pt x="78806" y="188126"/>
                </a:lnTo>
                <a:lnTo>
                  <a:pt x="124485" y="142414"/>
                </a:lnTo>
                <a:lnTo>
                  <a:pt x="78788" y="96705"/>
                </a:lnTo>
                <a:lnTo>
                  <a:pt x="96735" y="78776"/>
                </a:lnTo>
                <a:lnTo>
                  <a:pt x="142429" y="124500"/>
                </a:lnTo>
                <a:lnTo>
                  <a:pt x="188138" y="78776"/>
                </a:lnTo>
                <a:lnTo>
                  <a:pt x="206066" y="96705"/>
                </a:lnTo>
                <a:lnTo>
                  <a:pt x="160358" y="142414"/>
                </a:lnTo>
                <a:close/>
              </a:path>
            </a:pathLst>
          </a:custGeom>
          <a:solidFill>
            <a:srgbClr val="FF0000"/>
          </a:solidFill>
          <a:ln w="3671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" name="Grafik 14" descr="Abzeichen Tick1">
            <a:extLst>
              <a:ext uri="{FF2B5EF4-FFF2-40B4-BE49-F238E27FC236}">
                <a16:creationId xmlns:a16="http://schemas.microsoft.com/office/drawing/2014/main" id="{E958A3DF-2CB9-4B7E-93C6-BC515B099BC4}"/>
              </a:ext>
            </a:extLst>
          </p:cNvPr>
          <p:cNvSpPr/>
          <p:nvPr/>
        </p:nvSpPr>
        <p:spPr>
          <a:xfrm>
            <a:off x="3470810" y="1755011"/>
            <a:ext cx="284842" cy="284842"/>
          </a:xfrm>
          <a:custGeom>
            <a:avLst/>
            <a:gdLst>
              <a:gd name="connsiteX0" fmla="*/ 142421 w 284842"/>
              <a:gd name="connsiteY0" fmla="*/ 0 h 284842"/>
              <a:gd name="connsiteX1" fmla="*/ 0 w 284842"/>
              <a:gd name="connsiteY1" fmla="*/ 142421 h 284842"/>
              <a:gd name="connsiteX2" fmla="*/ 142421 w 284842"/>
              <a:gd name="connsiteY2" fmla="*/ 284843 h 284842"/>
              <a:gd name="connsiteX3" fmla="*/ 284843 w 284842"/>
              <a:gd name="connsiteY3" fmla="*/ 142421 h 284842"/>
              <a:gd name="connsiteX4" fmla="*/ 284843 w 284842"/>
              <a:gd name="connsiteY4" fmla="*/ 142410 h 284842"/>
              <a:gd name="connsiteX5" fmla="*/ 142530 w 284842"/>
              <a:gd name="connsiteY5" fmla="*/ 0 h 284842"/>
              <a:gd name="connsiteX6" fmla="*/ 142421 w 284842"/>
              <a:gd name="connsiteY6" fmla="*/ 0 h 284842"/>
              <a:gd name="connsiteX7" fmla="*/ 176921 w 284842"/>
              <a:gd name="connsiteY7" fmla="*/ 149224 h 284842"/>
              <a:gd name="connsiteX8" fmla="*/ 114296 w 284842"/>
              <a:gd name="connsiteY8" fmla="*/ 211913 h 284842"/>
              <a:gd name="connsiteX9" fmla="*/ 60634 w 284842"/>
              <a:gd name="connsiteY9" fmla="*/ 158250 h 284842"/>
              <a:gd name="connsiteX10" fmla="*/ 78563 w 284842"/>
              <a:gd name="connsiteY10" fmla="*/ 140321 h 284842"/>
              <a:gd name="connsiteX11" fmla="*/ 114296 w 284842"/>
              <a:gd name="connsiteY11" fmla="*/ 176055 h 284842"/>
              <a:gd name="connsiteX12" fmla="*/ 166046 w 284842"/>
              <a:gd name="connsiteY12" fmla="*/ 123634 h 284842"/>
              <a:gd name="connsiteX13" fmla="*/ 210450 w 284842"/>
              <a:gd name="connsiteY13" fmla="*/ 79793 h 284842"/>
              <a:gd name="connsiteX14" fmla="*/ 212066 w 284842"/>
              <a:gd name="connsiteY14" fmla="*/ 78293 h 284842"/>
              <a:gd name="connsiteX15" fmla="*/ 213566 w 284842"/>
              <a:gd name="connsiteY15" fmla="*/ 76673 h 284842"/>
              <a:gd name="connsiteX16" fmla="*/ 231746 w 284842"/>
              <a:gd name="connsiteY16" fmla="*/ 94601 h 284842"/>
              <a:gd name="connsiteX17" fmla="*/ 176918 w 284842"/>
              <a:gd name="connsiteY17" fmla="*/ 149213 h 284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842" h="284842">
                <a:moveTo>
                  <a:pt x="142421" y="0"/>
                </a:moveTo>
                <a:cubicBezTo>
                  <a:pt x="63764" y="0"/>
                  <a:pt x="0" y="63764"/>
                  <a:pt x="0" y="142421"/>
                </a:cubicBezTo>
                <a:cubicBezTo>
                  <a:pt x="0" y="221078"/>
                  <a:pt x="63764" y="284843"/>
                  <a:pt x="142421" y="284843"/>
                </a:cubicBezTo>
                <a:cubicBezTo>
                  <a:pt x="221078" y="284843"/>
                  <a:pt x="284843" y="221078"/>
                  <a:pt x="284843" y="142421"/>
                </a:cubicBezTo>
                <a:cubicBezTo>
                  <a:pt x="284843" y="142418"/>
                  <a:pt x="284843" y="142414"/>
                  <a:pt x="284843" y="142410"/>
                </a:cubicBezTo>
                <a:cubicBezTo>
                  <a:pt x="284870" y="63786"/>
                  <a:pt x="221154" y="27"/>
                  <a:pt x="142530" y="0"/>
                </a:cubicBezTo>
                <a:cubicBezTo>
                  <a:pt x="142494" y="0"/>
                  <a:pt x="142458" y="0"/>
                  <a:pt x="142421" y="0"/>
                </a:cubicBezTo>
                <a:close/>
                <a:moveTo>
                  <a:pt x="176921" y="149224"/>
                </a:moveTo>
                <a:cubicBezTo>
                  <a:pt x="156171" y="169936"/>
                  <a:pt x="135296" y="190833"/>
                  <a:pt x="114296" y="211913"/>
                </a:cubicBezTo>
                <a:cubicBezTo>
                  <a:pt x="96451" y="193983"/>
                  <a:pt x="78564" y="176095"/>
                  <a:pt x="60634" y="158250"/>
                </a:cubicBezTo>
                <a:lnTo>
                  <a:pt x="78563" y="140321"/>
                </a:lnTo>
                <a:lnTo>
                  <a:pt x="114296" y="176055"/>
                </a:lnTo>
                <a:cubicBezTo>
                  <a:pt x="131644" y="158457"/>
                  <a:pt x="148894" y="140984"/>
                  <a:pt x="166046" y="123634"/>
                </a:cubicBezTo>
                <a:cubicBezTo>
                  <a:pt x="183188" y="106286"/>
                  <a:pt x="192671" y="96975"/>
                  <a:pt x="210450" y="79793"/>
                </a:cubicBezTo>
                <a:cubicBezTo>
                  <a:pt x="210949" y="79294"/>
                  <a:pt x="211485" y="78799"/>
                  <a:pt x="212066" y="78293"/>
                </a:cubicBezTo>
                <a:cubicBezTo>
                  <a:pt x="212630" y="77815"/>
                  <a:pt x="213133" y="77271"/>
                  <a:pt x="213566" y="76673"/>
                </a:cubicBezTo>
                <a:lnTo>
                  <a:pt x="231746" y="94601"/>
                </a:lnTo>
                <a:cubicBezTo>
                  <a:pt x="210630" y="115601"/>
                  <a:pt x="197670" y="128501"/>
                  <a:pt x="176918" y="149213"/>
                </a:cubicBezTo>
                <a:close/>
              </a:path>
            </a:pathLst>
          </a:custGeom>
          <a:solidFill>
            <a:srgbClr val="00B050"/>
          </a:solidFill>
          <a:ln w="3671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" name="Grafik 16" descr="Abzeichen Tick1">
            <a:extLst>
              <a:ext uri="{FF2B5EF4-FFF2-40B4-BE49-F238E27FC236}">
                <a16:creationId xmlns:a16="http://schemas.microsoft.com/office/drawing/2014/main" id="{B7FE4C95-B48D-4773-B504-CFA946CF5792}"/>
              </a:ext>
            </a:extLst>
          </p:cNvPr>
          <p:cNvSpPr/>
          <p:nvPr/>
        </p:nvSpPr>
        <p:spPr>
          <a:xfrm>
            <a:off x="4575710" y="1755011"/>
            <a:ext cx="284842" cy="284842"/>
          </a:xfrm>
          <a:custGeom>
            <a:avLst/>
            <a:gdLst>
              <a:gd name="connsiteX0" fmla="*/ 142421 w 284842"/>
              <a:gd name="connsiteY0" fmla="*/ 0 h 284842"/>
              <a:gd name="connsiteX1" fmla="*/ 0 w 284842"/>
              <a:gd name="connsiteY1" fmla="*/ 142421 h 284842"/>
              <a:gd name="connsiteX2" fmla="*/ 142421 w 284842"/>
              <a:gd name="connsiteY2" fmla="*/ 284843 h 284842"/>
              <a:gd name="connsiteX3" fmla="*/ 284843 w 284842"/>
              <a:gd name="connsiteY3" fmla="*/ 142421 h 284842"/>
              <a:gd name="connsiteX4" fmla="*/ 284843 w 284842"/>
              <a:gd name="connsiteY4" fmla="*/ 142410 h 284842"/>
              <a:gd name="connsiteX5" fmla="*/ 142530 w 284842"/>
              <a:gd name="connsiteY5" fmla="*/ 0 h 284842"/>
              <a:gd name="connsiteX6" fmla="*/ 142421 w 284842"/>
              <a:gd name="connsiteY6" fmla="*/ 0 h 284842"/>
              <a:gd name="connsiteX7" fmla="*/ 176921 w 284842"/>
              <a:gd name="connsiteY7" fmla="*/ 149224 h 284842"/>
              <a:gd name="connsiteX8" fmla="*/ 114296 w 284842"/>
              <a:gd name="connsiteY8" fmla="*/ 211913 h 284842"/>
              <a:gd name="connsiteX9" fmla="*/ 60634 w 284842"/>
              <a:gd name="connsiteY9" fmla="*/ 158250 h 284842"/>
              <a:gd name="connsiteX10" fmla="*/ 78563 w 284842"/>
              <a:gd name="connsiteY10" fmla="*/ 140321 h 284842"/>
              <a:gd name="connsiteX11" fmla="*/ 114296 w 284842"/>
              <a:gd name="connsiteY11" fmla="*/ 176055 h 284842"/>
              <a:gd name="connsiteX12" fmla="*/ 166046 w 284842"/>
              <a:gd name="connsiteY12" fmla="*/ 123634 h 284842"/>
              <a:gd name="connsiteX13" fmla="*/ 210450 w 284842"/>
              <a:gd name="connsiteY13" fmla="*/ 79793 h 284842"/>
              <a:gd name="connsiteX14" fmla="*/ 212066 w 284842"/>
              <a:gd name="connsiteY14" fmla="*/ 78293 h 284842"/>
              <a:gd name="connsiteX15" fmla="*/ 213566 w 284842"/>
              <a:gd name="connsiteY15" fmla="*/ 76673 h 284842"/>
              <a:gd name="connsiteX16" fmla="*/ 231746 w 284842"/>
              <a:gd name="connsiteY16" fmla="*/ 94601 h 284842"/>
              <a:gd name="connsiteX17" fmla="*/ 176918 w 284842"/>
              <a:gd name="connsiteY17" fmla="*/ 149213 h 284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842" h="284842">
                <a:moveTo>
                  <a:pt x="142421" y="0"/>
                </a:moveTo>
                <a:cubicBezTo>
                  <a:pt x="63764" y="0"/>
                  <a:pt x="0" y="63764"/>
                  <a:pt x="0" y="142421"/>
                </a:cubicBezTo>
                <a:cubicBezTo>
                  <a:pt x="0" y="221078"/>
                  <a:pt x="63764" y="284843"/>
                  <a:pt x="142421" y="284843"/>
                </a:cubicBezTo>
                <a:cubicBezTo>
                  <a:pt x="221078" y="284843"/>
                  <a:pt x="284843" y="221078"/>
                  <a:pt x="284843" y="142421"/>
                </a:cubicBezTo>
                <a:cubicBezTo>
                  <a:pt x="284843" y="142418"/>
                  <a:pt x="284843" y="142414"/>
                  <a:pt x="284843" y="142410"/>
                </a:cubicBezTo>
                <a:cubicBezTo>
                  <a:pt x="284870" y="63786"/>
                  <a:pt x="221154" y="27"/>
                  <a:pt x="142530" y="0"/>
                </a:cubicBezTo>
                <a:cubicBezTo>
                  <a:pt x="142494" y="0"/>
                  <a:pt x="142458" y="0"/>
                  <a:pt x="142421" y="0"/>
                </a:cubicBezTo>
                <a:close/>
                <a:moveTo>
                  <a:pt x="176921" y="149224"/>
                </a:moveTo>
                <a:cubicBezTo>
                  <a:pt x="156171" y="169936"/>
                  <a:pt x="135296" y="190833"/>
                  <a:pt x="114296" y="211913"/>
                </a:cubicBezTo>
                <a:cubicBezTo>
                  <a:pt x="96451" y="193983"/>
                  <a:pt x="78564" y="176095"/>
                  <a:pt x="60634" y="158250"/>
                </a:cubicBezTo>
                <a:lnTo>
                  <a:pt x="78563" y="140321"/>
                </a:lnTo>
                <a:lnTo>
                  <a:pt x="114296" y="176055"/>
                </a:lnTo>
                <a:cubicBezTo>
                  <a:pt x="131644" y="158457"/>
                  <a:pt x="148894" y="140984"/>
                  <a:pt x="166046" y="123634"/>
                </a:cubicBezTo>
                <a:cubicBezTo>
                  <a:pt x="183188" y="106286"/>
                  <a:pt x="192671" y="96975"/>
                  <a:pt x="210450" y="79793"/>
                </a:cubicBezTo>
                <a:cubicBezTo>
                  <a:pt x="210949" y="79294"/>
                  <a:pt x="211485" y="78799"/>
                  <a:pt x="212066" y="78293"/>
                </a:cubicBezTo>
                <a:cubicBezTo>
                  <a:pt x="212630" y="77815"/>
                  <a:pt x="213133" y="77271"/>
                  <a:pt x="213566" y="76673"/>
                </a:cubicBezTo>
                <a:lnTo>
                  <a:pt x="231746" y="94601"/>
                </a:lnTo>
                <a:cubicBezTo>
                  <a:pt x="210630" y="115601"/>
                  <a:pt x="197670" y="128501"/>
                  <a:pt x="176918" y="149213"/>
                </a:cubicBezTo>
                <a:close/>
              </a:path>
            </a:pathLst>
          </a:custGeom>
          <a:solidFill>
            <a:srgbClr val="00B050"/>
          </a:solidFill>
          <a:ln w="3671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" name="Grafik 18" descr="Abzeichen Tick1">
            <a:extLst>
              <a:ext uri="{FF2B5EF4-FFF2-40B4-BE49-F238E27FC236}">
                <a16:creationId xmlns:a16="http://schemas.microsoft.com/office/drawing/2014/main" id="{FE46C53F-B265-41D4-9924-AFE61395F531}"/>
              </a:ext>
            </a:extLst>
          </p:cNvPr>
          <p:cNvSpPr/>
          <p:nvPr/>
        </p:nvSpPr>
        <p:spPr>
          <a:xfrm>
            <a:off x="5680610" y="1755011"/>
            <a:ext cx="284842" cy="284842"/>
          </a:xfrm>
          <a:custGeom>
            <a:avLst/>
            <a:gdLst>
              <a:gd name="connsiteX0" fmla="*/ 142421 w 284842"/>
              <a:gd name="connsiteY0" fmla="*/ 0 h 284842"/>
              <a:gd name="connsiteX1" fmla="*/ 0 w 284842"/>
              <a:gd name="connsiteY1" fmla="*/ 142421 h 284842"/>
              <a:gd name="connsiteX2" fmla="*/ 142421 w 284842"/>
              <a:gd name="connsiteY2" fmla="*/ 284843 h 284842"/>
              <a:gd name="connsiteX3" fmla="*/ 284843 w 284842"/>
              <a:gd name="connsiteY3" fmla="*/ 142421 h 284842"/>
              <a:gd name="connsiteX4" fmla="*/ 284843 w 284842"/>
              <a:gd name="connsiteY4" fmla="*/ 142410 h 284842"/>
              <a:gd name="connsiteX5" fmla="*/ 142530 w 284842"/>
              <a:gd name="connsiteY5" fmla="*/ 0 h 284842"/>
              <a:gd name="connsiteX6" fmla="*/ 142421 w 284842"/>
              <a:gd name="connsiteY6" fmla="*/ 0 h 284842"/>
              <a:gd name="connsiteX7" fmla="*/ 176921 w 284842"/>
              <a:gd name="connsiteY7" fmla="*/ 149224 h 284842"/>
              <a:gd name="connsiteX8" fmla="*/ 114296 w 284842"/>
              <a:gd name="connsiteY8" fmla="*/ 211913 h 284842"/>
              <a:gd name="connsiteX9" fmla="*/ 60634 w 284842"/>
              <a:gd name="connsiteY9" fmla="*/ 158250 h 284842"/>
              <a:gd name="connsiteX10" fmla="*/ 78563 w 284842"/>
              <a:gd name="connsiteY10" fmla="*/ 140321 h 284842"/>
              <a:gd name="connsiteX11" fmla="*/ 114296 w 284842"/>
              <a:gd name="connsiteY11" fmla="*/ 176055 h 284842"/>
              <a:gd name="connsiteX12" fmla="*/ 166046 w 284842"/>
              <a:gd name="connsiteY12" fmla="*/ 123634 h 284842"/>
              <a:gd name="connsiteX13" fmla="*/ 210450 w 284842"/>
              <a:gd name="connsiteY13" fmla="*/ 79793 h 284842"/>
              <a:gd name="connsiteX14" fmla="*/ 212066 w 284842"/>
              <a:gd name="connsiteY14" fmla="*/ 78293 h 284842"/>
              <a:gd name="connsiteX15" fmla="*/ 213566 w 284842"/>
              <a:gd name="connsiteY15" fmla="*/ 76673 h 284842"/>
              <a:gd name="connsiteX16" fmla="*/ 231746 w 284842"/>
              <a:gd name="connsiteY16" fmla="*/ 94601 h 284842"/>
              <a:gd name="connsiteX17" fmla="*/ 176918 w 284842"/>
              <a:gd name="connsiteY17" fmla="*/ 149213 h 284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842" h="284842">
                <a:moveTo>
                  <a:pt x="142421" y="0"/>
                </a:moveTo>
                <a:cubicBezTo>
                  <a:pt x="63764" y="0"/>
                  <a:pt x="0" y="63764"/>
                  <a:pt x="0" y="142421"/>
                </a:cubicBezTo>
                <a:cubicBezTo>
                  <a:pt x="0" y="221078"/>
                  <a:pt x="63764" y="284843"/>
                  <a:pt x="142421" y="284843"/>
                </a:cubicBezTo>
                <a:cubicBezTo>
                  <a:pt x="221078" y="284843"/>
                  <a:pt x="284843" y="221078"/>
                  <a:pt x="284843" y="142421"/>
                </a:cubicBezTo>
                <a:cubicBezTo>
                  <a:pt x="284843" y="142418"/>
                  <a:pt x="284843" y="142414"/>
                  <a:pt x="284843" y="142410"/>
                </a:cubicBezTo>
                <a:cubicBezTo>
                  <a:pt x="284870" y="63786"/>
                  <a:pt x="221154" y="27"/>
                  <a:pt x="142530" y="0"/>
                </a:cubicBezTo>
                <a:cubicBezTo>
                  <a:pt x="142494" y="0"/>
                  <a:pt x="142458" y="0"/>
                  <a:pt x="142421" y="0"/>
                </a:cubicBezTo>
                <a:close/>
                <a:moveTo>
                  <a:pt x="176921" y="149224"/>
                </a:moveTo>
                <a:cubicBezTo>
                  <a:pt x="156171" y="169936"/>
                  <a:pt x="135296" y="190833"/>
                  <a:pt x="114296" y="211913"/>
                </a:cubicBezTo>
                <a:cubicBezTo>
                  <a:pt x="96451" y="193983"/>
                  <a:pt x="78564" y="176095"/>
                  <a:pt x="60634" y="158250"/>
                </a:cubicBezTo>
                <a:lnTo>
                  <a:pt x="78563" y="140321"/>
                </a:lnTo>
                <a:lnTo>
                  <a:pt x="114296" y="176055"/>
                </a:lnTo>
                <a:cubicBezTo>
                  <a:pt x="131644" y="158457"/>
                  <a:pt x="148894" y="140984"/>
                  <a:pt x="166046" y="123634"/>
                </a:cubicBezTo>
                <a:cubicBezTo>
                  <a:pt x="183188" y="106286"/>
                  <a:pt x="192671" y="96975"/>
                  <a:pt x="210450" y="79793"/>
                </a:cubicBezTo>
                <a:cubicBezTo>
                  <a:pt x="210949" y="79294"/>
                  <a:pt x="211485" y="78799"/>
                  <a:pt x="212066" y="78293"/>
                </a:cubicBezTo>
                <a:cubicBezTo>
                  <a:pt x="212630" y="77815"/>
                  <a:pt x="213133" y="77271"/>
                  <a:pt x="213566" y="76673"/>
                </a:cubicBezTo>
                <a:lnTo>
                  <a:pt x="231746" y="94601"/>
                </a:lnTo>
                <a:cubicBezTo>
                  <a:pt x="210630" y="115601"/>
                  <a:pt x="197670" y="128501"/>
                  <a:pt x="176918" y="149213"/>
                </a:cubicBezTo>
                <a:close/>
              </a:path>
            </a:pathLst>
          </a:custGeom>
          <a:solidFill>
            <a:srgbClr val="00B050"/>
          </a:solidFill>
          <a:ln w="3671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" name="Grafik 23" descr="Abzeichen Tick1">
            <a:extLst>
              <a:ext uri="{FF2B5EF4-FFF2-40B4-BE49-F238E27FC236}">
                <a16:creationId xmlns:a16="http://schemas.microsoft.com/office/drawing/2014/main" id="{402B1FEE-FD48-430C-8945-953DC72B39B0}"/>
              </a:ext>
            </a:extLst>
          </p:cNvPr>
          <p:cNvSpPr/>
          <p:nvPr/>
        </p:nvSpPr>
        <p:spPr>
          <a:xfrm>
            <a:off x="7976506" y="1755011"/>
            <a:ext cx="284842" cy="284842"/>
          </a:xfrm>
          <a:custGeom>
            <a:avLst/>
            <a:gdLst>
              <a:gd name="connsiteX0" fmla="*/ 142421 w 284842"/>
              <a:gd name="connsiteY0" fmla="*/ 0 h 284842"/>
              <a:gd name="connsiteX1" fmla="*/ 0 w 284842"/>
              <a:gd name="connsiteY1" fmla="*/ 142421 h 284842"/>
              <a:gd name="connsiteX2" fmla="*/ 142421 w 284842"/>
              <a:gd name="connsiteY2" fmla="*/ 284843 h 284842"/>
              <a:gd name="connsiteX3" fmla="*/ 284843 w 284842"/>
              <a:gd name="connsiteY3" fmla="*/ 142421 h 284842"/>
              <a:gd name="connsiteX4" fmla="*/ 284843 w 284842"/>
              <a:gd name="connsiteY4" fmla="*/ 142410 h 284842"/>
              <a:gd name="connsiteX5" fmla="*/ 142530 w 284842"/>
              <a:gd name="connsiteY5" fmla="*/ 0 h 284842"/>
              <a:gd name="connsiteX6" fmla="*/ 142421 w 284842"/>
              <a:gd name="connsiteY6" fmla="*/ 0 h 284842"/>
              <a:gd name="connsiteX7" fmla="*/ 176921 w 284842"/>
              <a:gd name="connsiteY7" fmla="*/ 149224 h 284842"/>
              <a:gd name="connsiteX8" fmla="*/ 114296 w 284842"/>
              <a:gd name="connsiteY8" fmla="*/ 211913 h 284842"/>
              <a:gd name="connsiteX9" fmla="*/ 60634 w 284842"/>
              <a:gd name="connsiteY9" fmla="*/ 158250 h 284842"/>
              <a:gd name="connsiteX10" fmla="*/ 78563 w 284842"/>
              <a:gd name="connsiteY10" fmla="*/ 140321 h 284842"/>
              <a:gd name="connsiteX11" fmla="*/ 114296 w 284842"/>
              <a:gd name="connsiteY11" fmla="*/ 176055 h 284842"/>
              <a:gd name="connsiteX12" fmla="*/ 166046 w 284842"/>
              <a:gd name="connsiteY12" fmla="*/ 123634 h 284842"/>
              <a:gd name="connsiteX13" fmla="*/ 210450 w 284842"/>
              <a:gd name="connsiteY13" fmla="*/ 79793 h 284842"/>
              <a:gd name="connsiteX14" fmla="*/ 212066 w 284842"/>
              <a:gd name="connsiteY14" fmla="*/ 78293 h 284842"/>
              <a:gd name="connsiteX15" fmla="*/ 213566 w 284842"/>
              <a:gd name="connsiteY15" fmla="*/ 76673 h 284842"/>
              <a:gd name="connsiteX16" fmla="*/ 231746 w 284842"/>
              <a:gd name="connsiteY16" fmla="*/ 94601 h 284842"/>
              <a:gd name="connsiteX17" fmla="*/ 176918 w 284842"/>
              <a:gd name="connsiteY17" fmla="*/ 149213 h 284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842" h="284842">
                <a:moveTo>
                  <a:pt x="142421" y="0"/>
                </a:moveTo>
                <a:cubicBezTo>
                  <a:pt x="63764" y="0"/>
                  <a:pt x="0" y="63764"/>
                  <a:pt x="0" y="142421"/>
                </a:cubicBezTo>
                <a:cubicBezTo>
                  <a:pt x="0" y="221078"/>
                  <a:pt x="63764" y="284843"/>
                  <a:pt x="142421" y="284843"/>
                </a:cubicBezTo>
                <a:cubicBezTo>
                  <a:pt x="221078" y="284843"/>
                  <a:pt x="284843" y="221078"/>
                  <a:pt x="284843" y="142421"/>
                </a:cubicBezTo>
                <a:cubicBezTo>
                  <a:pt x="284843" y="142418"/>
                  <a:pt x="284843" y="142414"/>
                  <a:pt x="284843" y="142410"/>
                </a:cubicBezTo>
                <a:cubicBezTo>
                  <a:pt x="284870" y="63786"/>
                  <a:pt x="221154" y="27"/>
                  <a:pt x="142530" y="0"/>
                </a:cubicBezTo>
                <a:cubicBezTo>
                  <a:pt x="142494" y="0"/>
                  <a:pt x="142458" y="0"/>
                  <a:pt x="142421" y="0"/>
                </a:cubicBezTo>
                <a:close/>
                <a:moveTo>
                  <a:pt x="176921" y="149224"/>
                </a:moveTo>
                <a:cubicBezTo>
                  <a:pt x="156171" y="169936"/>
                  <a:pt x="135296" y="190833"/>
                  <a:pt x="114296" y="211913"/>
                </a:cubicBezTo>
                <a:cubicBezTo>
                  <a:pt x="96451" y="193983"/>
                  <a:pt x="78564" y="176095"/>
                  <a:pt x="60634" y="158250"/>
                </a:cubicBezTo>
                <a:lnTo>
                  <a:pt x="78563" y="140321"/>
                </a:lnTo>
                <a:lnTo>
                  <a:pt x="114296" y="176055"/>
                </a:lnTo>
                <a:cubicBezTo>
                  <a:pt x="131644" y="158457"/>
                  <a:pt x="148894" y="140984"/>
                  <a:pt x="166046" y="123634"/>
                </a:cubicBezTo>
                <a:cubicBezTo>
                  <a:pt x="183188" y="106286"/>
                  <a:pt x="192671" y="96975"/>
                  <a:pt x="210450" y="79793"/>
                </a:cubicBezTo>
                <a:cubicBezTo>
                  <a:pt x="210949" y="79294"/>
                  <a:pt x="211485" y="78799"/>
                  <a:pt x="212066" y="78293"/>
                </a:cubicBezTo>
                <a:cubicBezTo>
                  <a:pt x="212630" y="77815"/>
                  <a:pt x="213133" y="77271"/>
                  <a:pt x="213566" y="76673"/>
                </a:cubicBezTo>
                <a:lnTo>
                  <a:pt x="231746" y="94601"/>
                </a:lnTo>
                <a:cubicBezTo>
                  <a:pt x="210630" y="115601"/>
                  <a:pt x="197670" y="128501"/>
                  <a:pt x="176918" y="149213"/>
                </a:cubicBezTo>
                <a:close/>
              </a:path>
            </a:pathLst>
          </a:custGeom>
          <a:solidFill>
            <a:srgbClr val="00B050"/>
          </a:solidFill>
          <a:ln w="3671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" name="Grafik 25" descr="Abzeichen Tick1">
            <a:extLst>
              <a:ext uri="{FF2B5EF4-FFF2-40B4-BE49-F238E27FC236}">
                <a16:creationId xmlns:a16="http://schemas.microsoft.com/office/drawing/2014/main" id="{C907E55B-99D9-44C3-A798-276D2237F1FF}"/>
              </a:ext>
            </a:extLst>
          </p:cNvPr>
          <p:cNvSpPr/>
          <p:nvPr/>
        </p:nvSpPr>
        <p:spPr>
          <a:xfrm>
            <a:off x="9124454" y="1755011"/>
            <a:ext cx="284842" cy="284842"/>
          </a:xfrm>
          <a:custGeom>
            <a:avLst/>
            <a:gdLst>
              <a:gd name="connsiteX0" fmla="*/ 142421 w 284842"/>
              <a:gd name="connsiteY0" fmla="*/ 0 h 284842"/>
              <a:gd name="connsiteX1" fmla="*/ 0 w 284842"/>
              <a:gd name="connsiteY1" fmla="*/ 142421 h 284842"/>
              <a:gd name="connsiteX2" fmla="*/ 142421 w 284842"/>
              <a:gd name="connsiteY2" fmla="*/ 284843 h 284842"/>
              <a:gd name="connsiteX3" fmla="*/ 284843 w 284842"/>
              <a:gd name="connsiteY3" fmla="*/ 142421 h 284842"/>
              <a:gd name="connsiteX4" fmla="*/ 284843 w 284842"/>
              <a:gd name="connsiteY4" fmla="*/ 142410 h 284842"/>
              <a:gd name="connsiteX5" fmla="*/ 142530 w 284842"/>
              <a:gd name="connsiteY5" fmla="*/ 0 h 284842"/>
              <a:gd name="connsiteX6" fmla="*/ 142421 w 284842"/>
              <a:gd name="connsiteY6" fmla="*/ 0 h 284842"/>
              <a:gd name="connsiteX7" fmla="*/ 176921 w 284842"/>
              <a:gd name="connsiteY7" fmla="*/ 149224 h 284842"/>
              <a:gd name="connsiteX8" fmla="*/ 114296 w 284842"/>
              <a:gd name="connsiteY8" fmla="*/ 211913 h 284842"/>
              <a:gd name="connsiteX9" fmla="*/ 60634 w 284842"/>
              <a:gd name="connsiteY9" fmla="*/ 158250 h 284842"/>
              <a:gd name="connsiteX10" fmla="*/ 78563 w 284842"/>
              <a:gd name="connsiteY10" fmla="*/ 140321 h 284842"/>
              <a:gd name="connsiteX11" fmla="*/ 114296 w 284842"/>
              <a:gd name="connsiteY11" fmla="*/ 176055 h 284842"/>
              <a:gd name="connsiteX12" fmla="*/ 166046 w 284842"/>
              <a:gd name="connsiteY12" fmla="*/ 123634 h 284842"/>
              <a:gd name="connsiteX13" fmla="*/ 210450 w 284842"/>
              <a:gd name="connsiteY13" fmla="*/ 79793 h 284842"/>
              <a:gd name="connsiteX14" fmla="*/ 212066 w 284842"/>
              <a:gd name="connsiteY14" fmla="*/ 78293 h 284842"/>
              <a:gd name="connsiteX15" fmla="*/ 213566 w 284842"/>
              <a:gd name="connsiteY15" fmla="*/ 76673 h 284842"/>
              <a:gd name="connsiteX16" fmla="*/ 231746 w 284842"/>
              <a:gd name="connsiteY16" fmla="*/ 94601 h 284842"/>
              <a:gd name="connsiteX17" fmla="*/ 176918 w 284842"/>
              <a:gd name="connsiteY17" fmla="*/ 149213 h 284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842" h="284842">
                <a:moveTo>
                  <a:pt x="142421" y="0"/>
                </a:moveTo>
                <a:cubicBezTo>
                  <a:pt x="63764" y="0"/>
                  <a:pt x="0" y="63764"/>
                  <a:pt x="0" y="142421"/>
                </a:cubicBezTo>
                <a:cubicBezTo>
                  <a:pt x="0" y="221078"/>
                  <a:pt x="63764" y="284843"/>
                  <a:pt x="142421" y="284843"/>
                </a:cubicBezTo>
                <a:cubicBezTo>
                  <a:pt x="221078" y="284843"/>
                  <a:pt x="284843" y="221078"/>
                  <a:pt x="284843" y="142421"/>
                </a:cubicBezTo>
                <a:cubicBezTo>
                  <a:pt x="284843" y="142418"/>
                  <a:pt x="284843" y="142414"/>
                  <a:pt x="284843" y="142410"/>
                </a:cubicBezTo>
                <a:cubicBezTo>
                  <a:pt x="284870" y="63786"/>
                  <a:pt x="221154" y="27"/>
                  <a:pt x="142530" y="0"/>
                </a:cubicBezTo>
                <a:cubicBezTo>
                  <a:pt x="142494" y="0"/>
                  <a:pt x="142458" y="0"/>
                  <a:pt x="142421" y="0"/>
                </a:cubicBezTo>
                <a:close/>
                <a:moveTo>
                  <a:pt x="176921" y="149224"/>
                </a:moveTo>
                <a:cubicBezTo>
                  <a:pt x="156171" y="169936"/>
                  <a:pt x="135296" y="190833"/>
                  <a:pt x="114296" y="211913"/>
                </a:cubicBezTo>
                <a:cubicBezTo>
                  <a:pt x="96451" y="193983"/>
                  <a:pt x="78564" y="176095"/>
                  <a:pt x="60634" y="158250"/>
                </a:cubicBezTo>
                <a:lnTo>
                  <a:pt x="78563" y="140321"/>
                </a:lnTo>
                <a:lnTo>
                  <a:pt x="114296" y="176055"/>
                </a:lnTo>
                <a:cubicBezTo>
                  <a:pt x="131644" y="158457"/>
                  <a:pt x="148894" y="140984"/>
                  <a:pt x="166046" y="123634"/>
                </a:cubicBezTo>
                <a:cubicBezTo>
                  <a:pt x="183188" y="106286"/>
                  <a:pt x="192671" y="96975"/>
                  <a:pt x="210450" y="79793"/>
                </a:cubicBezTo>
                <a:cubicBezTo>
                  <a:pt x="210949" y="79294"/>
                  <a:pt x="211485" y="78799"/>
                  <a:pt x="212066" y="78293"/>
                </a:cubicBezTo>
                <a:cubicBezTo>
                  <a:pt x="212630" y="77815"/>
                  <a:pt x="213133" y="77271"/>
                  <a:pt x="213566" y="76673"/>
                </a:cubicBezTo>
                <a:lnTo>
                  <a:pt x="231746" y="94601"/>
                </a:lnTo>
                <a:cubicBezTo>
                  <a:pt x="210630" y="115601"/>
                  <a:pt x="197670" y="128501"/>
                  <a:pt x="176918" y="149213"/>
                </a:cubicBezTo>
                <a:close/>
              </a:path>
            </a:pathLst>
          </a:custGeom>
          <a:solidFill>
            <a:srgbClr val="00B050"/>
          </a:solidFill>
          <a:ln w="3671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" name="Grafik 27" descr="Abzeichen Tick1">
            <a:extLst>
              <a:ext uri="{FF2B5EF4-FFF2-40B4-BE49-F238E27FC236}">
                <a16:creationId xmlns:a16="http://schemas.microsoft.com/office/drawing/2014/main" id="{6C9A64F0-0582-4F30-92C7-822CF8519F26}"/>
              </a:ext>
            </a:extLst>
          </p:cNvPr>
          <p:cNvSpPr/>
          <p:nvPr/>
        </p:nvSpPr>
        <p:spPr>
          <a:xfrm>
            <a:off x="10272402" y="1755011"/>
            <a:ext cx="284842" cy="284842"/>
          </a:xfrm>
          <a:custGeom>
            <a:avLst/>
            <a:gdLst>
              <a:gd name="connsiteX0" fmla="*/ 142421 w 284842"/>
              <a:gd name="connsiteY0" fmla="*/ 0 h 284842"/>
              <a:gd name="connsiteX1" fmla="*/ 0 w 284842"/>
              <a:gd name="connsiteY1" fmla="*/ 142421 h 284842"/>
              <a:gd name="connsiteX2" fmla="*/ 142421 w 284842"/>
              <a:gd name="connsiteY2" fmla="*/ 284843 h 284842"/>
              <a:gd name="connsiteX3" fmla="*/ 284843 w 284842"/>
              <a:gd name="connsiteY3" fmla="*/ 142421 h 284842"/>
              <a:gd name="connsiteX4" fmla="*/ 284843 w 284842"/>
              <a:gd name="connsiteY4" fmla="*/ 142410 h 284842"/>
              <a:gd name="connsiteX5" fmla="*/ 142530 w 284842"/>
              <a:gd name="connsiteY5" fmla="*/ 0 h 284842"/>
              <a:gd name="connsiteX6" fmla="*/ 142421 w 284842"/>
              <a:gd name="connsiteY6" fmla="*/ 0 h 284842"/>
              <a:gd name="connsiteX7" fmla="*/ 176921 w 284842"/>
              <a:gd name="connsiteY7" fmla="*/ 149224 h 284842"/>
              <a:gd name="connsiteX8" fmla="*/ 114296 w 284842"/>
              <a:gd name="connsiteY8" fmla="*/ 211913 h 284842"/>
              <a:gd name="connsiteX9" fmla="*/ 60634 w 284842"/>
              <a:gd name="connsiteY9" fmla="*/ 158250 h 284842"/>
              <a:gd name="connsiteX10" fmla="*/ 78563 w 284842"/>
              <a:gd name="connsiteY10" fmla="*/ 140321 h 284842"/>
              <a:gd name="connsiteX11" fmla="*/ 114296 w 284842"/>
              <a:gd name="connsiteY11" fmla="*/ 176055 h 284842"/>
              <a:gd name="connsiteX12" fmla="*/ 166046 w 284842"/>
              <a:gd name="connsiteY12" fmla="*/ 123634 h 284842"/>
              <a:gd name="connsiteX13" fmla="*/ 210450 w 284842"/>
              <a:gd name="connsiteY13" fmla="*/ 79793 h 284842"/>
              <a:gd name="connsiteX14" fmla="*/ 212066 w 284842"/>
              <a:gd name="connsiteY14" fmla="*/ 78293 h 284842"/>
              <a:gd name="connsiteX15" fmla="*/ 213566 w 284842"/>
              <a:gd name="connsiteY15" fmla="*/ 76673 h 284842"/>
              <a:gd name="connsiteX16" fmla="*/ 231746 w 284842"/>
              <a:gd name="connsiteY16" fmla="*/ 94601 h 284842"/>
              <a:gd name="connsiteX17" fmla="*/ 176918 w 284842"/>
              <a:gd name="connsiteY17" fmla="*/ 149213 h 284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842" h="284842">
                <a:moveTo>
                  <a:pt x="142421" y="0"/>
                </a:moveTo>
                <a:cubicBezTo>
                  <a:pt x="63764" y="0"/>
                  <a:pt x="0" y="63764"/>
                  <a:pt x="0" y="142421"/>
                </a:cubicBezTo>
                <a:cubicBezTo>
                  <a:pt x="0" y="221078"/>
                  <a:pt x="63764" y="284843"/>
                  <a:pt x="142421" y="284843"/>
                </a:cubicBezTo>
                <a:cubicBezTo>
                  <a:pt x="221078" y="284843"/>
                  <a:pt x="284843" y="221078"/>
                  <a:pt x="284843" y="142421"/>
                </a:cubicBezTo>
                <a:cubicBezTo>
                  <a:pt x="284843" y="142418"/>
                  <a:pt x="284843" y="142414"/>
                  <a:pt x="284843" y="142410"/>
                </a:cubicBezTo>
                <a:cubicBezTo>
                  <a:pt x="284870" y="63786"/>
                  <a:pt x="221154" y="27"/>
                  <a:pt x="142530" y="0"/>
                </a:cubicBezTo>
                <a:cubicBezTo>
                  <a:pt x="142494" y="0"/>
                  <a:pt x="142458" y="0"/>
                  <a:pt x="142421" y="0"/>
                </a:cubicBezTo>
                <a:close/>
                <a:moveTo>
                  <a:pt x="176921" y="149224"/>
                </a:moveTo>
                <a:cubicBezTo>
                  <a:pt x="156171" y="169936"/>
                  <a:pt x="135296" y="190833"/>
                  <a:pt x="114296" y="211913"/>
                </a:cubicBezTo>
                <a:cubicBezTo>
                  <a:pt x="96451" y="193983"/>
                  <a:pt x="78564" y="176095"/>
                  <a:pt x="60634" y="158250"/>
                </a:cubicBezTo>
                <a:lnTo>
                  <a:pt x="78563" y="140321"/>
                </a:lnTo>
                <a:lnTo>
                  <a:pt x="114296" y="176055"/>
                </a:lnTo>
                <a:cubicBezTo>
                  <a:pt x="131644" y="158457"/>
                  <a:pt x="148894" y="140984"/>
                  <a:pt x="166046" y="123634"/>
                </a:cubicBezTo>
                <a:cubicBezTo>
                  <a:pt x="183188" y="106286"/>
                  <a:pt x="192671" y="96975"/>
                  <a:pt x="210450" y="79793"/>
                </a:cubicBezTo>
                <a:cubicBezTo>
                  <a:pt x="210949" y="79294"/>
                  <a:pt x="211485" y="78799"/>
                  <a:pt x="212066" y="78293"/>
                </a:cubicBezTo>
                <a:cubicBezTo>
                  <a:pt x="212630" y="77815"/>
                  <a:pt x="213133" y="77271"/>
                  <a:pt x="213566" y="76673"/>
                </a:cubicBezTo>
                <a:lnTo>
                  <a:pt x="231746" y="94601"/>
                </a:lnTo>
                <a:cubicBezTo>
                  <a:pt x="210630" y="115601"/>
                  <a:pt x="197670" y="128501"/>
                  <a:pt x="176918" y="149213"/>
                </a:cubicBezTo>
                <a:close/>
              </a:path>
            </a:pathLst>
          </a:custGeom>
          <a:solidFill>
            <a:srgbClr val="00B050"/>
          </a:solidFill>
          <a:ln w="3671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1" name="Grafik 43" descr="Abzeichen Tick1">
            <a:extLst>
              <a:ext uri="{FF2B5EF4-FFF2-40B4-BE49-F238E27FC236}">
                <a16:creationId xmlns:a16="http://schemas.microsoft.com/office/drawing/2014/main" id="{ED10922D-1259-4D9C-9CA9-F036C33D740A}"/>
              </a:ext>
            </a:extLst>
          </p:cNvPr>
          <p:cNvSpPr/>
          <p:nvPr/>
        </p:nvSpPr>
        <p:spPr>
          <a:xfrm>
            <a:off x="3470810" y="2116428"/>
            <a:ext cx="284842" cy="284842"/>
          </a:xfrm>
          <a:custGeom>
            <a:avLst/>
            <a:gdLst>
              <a:gd name="connsiteX0" fmla="*/ 142421 w 284842"/>
              <a:gd name="connsiteY0" fmla="*/ 0 h 284842"/>
              <a:gd name="connsiteX1" fmla="*/ 0 w 284842"/>
              <a:gd name="connsiteY1" fmla="*/ 142421 h 284842"/>
              <a:gd name="connsiteX2" fmla="*/ 142421 w 284842"/>
              <a:gd name="connsiteY2" fmla="*/ 284843 h 284842"/>
              <a:gd name="connsiteX3" fmla="*/ 284843 w 284842"/>
              <a:gd name="connsiteY3" fmla="*/ 142421 h 284842"/>
              <a:gd name="connsiteX4" fmla="*/ 284843 w 284842"/>
              <a:gd name="connsiteY4" fmla="*/ 142410 h 284842"/>
              <a:gd name="connsiteX5" fmla="*/ 142530 w 284842"/>
              <a:gd name="connsiteY5" fmla="*/ 0 h 284842"/>
              <a:gd name="connsiteX6" fmla="*/ 142421 w 284842"/>
              <a:gd name="connsiteY6" fmla="*/ 0 h 284842"/>
              <a:gd name="connsiteX7" fmla="*/ 176921 w 284842"/>
              <a:gd name="connsiteY7" fmla="*/ 149224 h 284842"/>
              <a:gd name="connsiteX8" fmla="*/ 114296 w 284842"/>
              <a:gd name="connsiteY8" fmla="*/ 211913 h 284842"/>
              <a:gd name="connsiteX9" fmla="*/ 60634 w 284842"/>
              <a:gd name="connsiteY9" fmla="*/ 158250 h 284842"/>
              <a:gd name="connsiteX10" fmla="*/ 78563 w 284842"/>
              <a:gd name="connsiteY10" fmla="*/ 140321 h 284842"/>
              <a:gd name="connsiteX11" fmla="*/ 114296 w 284842"/>
              <a:gd name="connsiteY11" fmla="*/ 176055 h 284842"/>
              <a:gd name="connsiteX12" fmla="*/ 166046 w 284842"/>
              <a:gd name="connsiteY12" fmla="*/ 123634 h 284842"/>
              <a:gd name="connsiteX13" fmla="*/ 210450 w 284842"/>
              <a:gd name="connsiteY13" fmla="*/ 79793 h 284842"/>
              <a:gd name="connsiteX14" fmla="*/ 212066 w 284842"/>
              <a:gd name="connsiteY14" fmla="*/ 78293 h 284842"/>
              <a:gd name="connsiteX15" fmla="*/ 213566 w 284842"/>
              <a:gd name="connsiteY15" fmla="*/ 76673 h 284842"/>
              <a:gd name="connsiteX16" fmla="*/ 231746 w 284842"/>
              <a:gd name="connsiteY16" fmla="*/ 94601 h 284842"/>
              <a:gd name="connsiteX17" fmla="*/ 176918 w 284842"/>
              <a:gd name="connsiteY17" fmla="*/ 149213 h 284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842" h="284842">
                <a:moveTo>
                  <a:pt x="142421" y="0"/>
                </a:moveTo>
                <a:cubicBezTo>
                  <a:pt x="63764" y="0"/>
                  <a:pt x="0" y="63764"/>
                  <a:pt x="0" y="142421"/>
                </a:cubicBezTo>
                <a:cubicBezTo>
                  <a:pt x="0" y="221078"/>
                  <a:pt x="63764" y="284843"/>
                  <a:pt x="142421" y="284843"/>
                </a:cubicBezTo>
                <a:cubicBezTo>
                  <a:pt x="221078" y="284843"/>
                  <a:pt x="284843" y="221078"/>
                  <a:pt x="284843" y="142421"/>
                </a:cubicBezTo>
                <a:cubicBezTo>
                  <a:pt x="284843" y="142418"/>
                  <a:pt x="284843" y="142414"/>
                  <a:pt x="284843" y="142410"/>
                </a:cubicBezTo>
                <a:cubicBezTo>
                  <a:pt x="284870" y="63786"/>
                  <a:pt x="221154" y="27"/>
                  <a:pt x="142530" y="0"/>
                </a:cubicBezTo>
                <a:cubicBezTo>
                  <a:pt x="142494" y="0"/>
                  <a:pt x="142458" y="0"/>
                  <a:pt x="142421" y="0"/>
                </a:cubicBezTo>
                <a:close/>
                <a:moveTo>
                  <a:pt x="176921" y="149224"/>
                </a:moveTo>
                <a:cubicBezTo>
                  <a:pt x="156171" y="169936"/>
                  <a:pt x="135296" y="190833"/>
                  <a:pt x="114296" y="211913"/>
                </a:cubicBezTo>
                <a:cubicBezTo>
                  <a:pt x="96451" y="193983"/>
                  <a:pt x="78564" y="176095"/>
                  <a:pt x="60634" y="158250"/>
                </a:cubicBezTo>
                <a:lnTo>
                  <a:pt x="78563" y="140321"/>
                </a:lnTo>
                <a:lnTo>
                  <a:pt x="114296" y="176055"/>
                </a:lnTo>
                <a:cubicBezTo>
                  <a:pt x="131644" y="158457"/>
                  <a:pt x="148894" y="140984"/>
                  <a:pt x="166046" y="123634"/>
                </a:cubicBezTo>
                <a:cubicBezTo>
                  <a:pt x="183188" y="106286"/>
                  <a:pt x="192671" y="96975"/>
                  <a:pt x="210450" y="79793"/>
                </a:cubicBezTo>
                <a:cubicBezTo>
                  <a:pt x="210949" y="79294"/>
                  <a:pt x="211485" y="78799"/>
                  <a:pt x="212066" y="78293"/>
                </a:cubicBezTo>
                <a:cubicBezTo>
                  <a:pt x="212630" y="77815"/>
                  <a:pt x="213133" y="77271"/>
                  <a:pt x="213566" y="76673"/>
                </a:cubicBezTo>
                <a:lnTo>
                  <a:pt x="231746" y="94601"/>
                </a:lnTo>
                <a:cubicBezTo>
                  <a:pt x="210630" y="115601"/>
                  <a:pt x="197670" y="128501"/>
                  <a:pt x="176918" y="149213"/>
                </a:cubicBezTo>
                <a:close/>
              </a:path>
            </a:pathLst>
          </a:custGeom>
          <a:solidFill>
            <a:srgbClr val="00B050"/>
          </a:solidFill>
          <a:ln w="3671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2" name="Grafik 45" descr="Abzeichen Tick1">
            <a:extLst>
              <a:ext uri="{FF2B5EF4-FFF2-40B4-BE49-F238E27FC236}">
                <a16:creationId xmlns:a16="http://schemas.microsoft.com/office/drawing/2014/main" id="{96BFEB7E-9E28-4EF5-BD0C-763D5E1D3EC0}"/>
              </a:ext>
            </a:extLst>
          </p:cNvPr>
          <p:cNvSpPr/>
          <p:nvPr/>
        </p:nvSpPr>
        <p:spPr>
          <a:xfrm>
            <a:off x="4575710" y="2116428"/>
            <a:ext cx="284842" cy="284842"/>
          </a:xfrm>
          <a:custGeom>
            <a:avLst/>
            <a:gdLst>
              <a:gd name="connsiteX0" fmla="*/ 142421 w 284842"/>
              <a:gd name="connsiteY0" fmla="*/ 0 h 284842"/>
              <a:gd name="connsiteX1" fmla="*/ 0 w 284842"/>
              <a:gd name="connsiteY1" fmla="*/ 142421 h 284842"/>
              <a:gd name="connsiteX2" fmla="*/ 142421 w 284842"/>
              <a:gd name="connsiteY2" fmla="*/ 284843 h 284842"/>
              <a:gd name="connsiteX3" fmla="*/ 284843 w 284842"/>
              <a:gd name="connsiteY3" fmla="*/ 142421 h 284842"/>
              <a:gd name="connsiteX4" fmla="*/ 284843 w 284842"/>
              <a:gd name="connsiteY4" fmla="*/ 142410 h 284842"/>
              <a:gd name="connsiteX5" fmla="*/ 142530 w 284842"/>
              <a:gd name="connsiteY5" fmla="*/ 0 h 284842"/>
              <a:gd name="connsiteX6" fmla="*/ 142421 w 284842"/>
              <a:gd name="connsiteY6" fmla="*/ 0 h 284842"/>
              <a:gd name="connsiteX7" fmla="*/ 176921 w 284842"/>
              <a:gd name="connsiteY7" fmla="*/ 149224 h 284842"/>
              <a:gd name="connsiteX8" fmla="*/ 114296 w 284842"/>
              <a:gd name="connsiteY8" fmla="*/ 211913 h 284842"/>
              <a:gd name="connsiteX9" fmla="*/ 60634 w 284842"/>
              <a:gd name="connsiteY9" fmla="*/ 158250 h 284842"/>
              <a:gd name="connsiteX10" fmla="*/ 78563 w 284842"/>
              <a:gd name="connsiteY10" fmla="*/ 140321 h 284842"/>
              <a:gd name="connsiteX11" fmla="*/ 114296 w 284842"/>
              <a:gd name="connsiteY11" fmla="*/ 176055 h 284842"/>
              <a:gd name="connsiteX12" fmla="*/ 166046 w 284842"/>
              <a:gd name="connsiteY12" fmla="*/ 123634 h 284842"/>
              <a:gd name="connsiteX13" fmla="*/ 210450 w 284842"/>
              <a:gd name="connsiteY13" fmla="*/ 79793 h 284842"/>
              <a:gd name="connsiteX14" fmla="*/ 212066 w 284842"/>
              <a:gd name="connsiteY14" fmla="*/ 78293 h 284842"/>
              <a:gd name="connsiteX15" fmla="*/ 213566 w 284842"/>
              <a:gd name="connsiteY15" fmla="*/ 76673 h 284842"/>
              <a:gd name="connsiteX16" fmla="*/ 231746 w 284842"/>
              <a:gd name="connsiteY16" fmla="*/ 94601 h 284842"/>
              <a:gd name="connsiteX17" fmla="*/ 176918 w 284842"/>
              <a:gd name="connsiteY17" fmla="*/ 149213 h 284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842" h="284842">
                <a:moveTo>
                  <a:pt x="142421" y="0"/>
                </a:moveTo>
                <a:cubicBezTo>
                  <a:pt x="63764" y="0"/>
                  <a:pt x="0" y="63764"/>
                  <a:pt x="0" y="142421"/>
                </a:cubicBezTo>
                <a:cubicBezTo>
                  <a:pt x="0" y="221078"/>
                  <a:pt x="63764" y="284843"/>
                  <a:pt x="142421" y="284843"/>
                </a:cubicBezTo>
                <a:cubicBezTo>
                  <a:pt x="221078" y="284843"/>
                  <a:pt x="284843" y="221078"/>
                  <a:pt x="284843" y="142421"/>
                </a:cubicBezTo>
                <a:cubicBezTo>
                  <a:pt x="284843" y="142418"/>
                  <a:pt x="284843" y="142414"/>
                  <a:pt x="284843" y="142410"/>
                </a:cubicBezTo>
                <a:cubicBezTo>
                  <a:pt x="284870" y="63786"/>
                  <a:pt x="221154" y="27"/>
                  <a:pt x="142530" y="0"/>
                </a:cubicBezTo>
                <a:cubicBezTo>
                  <a:pt x="142494" y="0"/>
                  <a:pt x="142458" y="0"/>
                  <a:pt x="142421" y="0"/>
                </a:cubicBezTo>
                <a:close/>
                <a:moveTo>
                  <a:pt x="176921" y="149224"/>
                </a:moveTo>
                <a:cubicBezTo>
                  <a:pt x="156171" y="169936"/>
                  <a:pt x="135296" y="190833"/>
                  <a:pt x="114296" y="211913"/>
                </a:cubicBezTo>
                <a:cubicBezTo>
                  <a:pt x="96451" y="193983"/>
                  <a:pt x="78564" y="176095"/>
                  <a:pt x="60634" y="158250"/>
                </a:cubicBezTo>
                <a:lnTo>
                  <a:pt x="78563" y="140321"/>
                </a:lnTo>
                <a:lnTo>
                  <a:pt x="114296" y="176055"/>
                </a:lnTo>
                <a:cubicBezTo>
                  <a:pt x="131644" y="158457"/>
                  <a:pt x="148894" y="140984"/>
                  <a:pt x="166046" y="123634"/>
                </a:cubicBezTo>
                <a:cubicBezTo>
                  <a:pt x="183188" y="106286"/>
                  <a:pt x="192671" y="96975"/>
                  <a:pt x="210450" y="79793"/>
                </a:cubicBezTo>
                <a:cubicBezTo>
                  <a:pt x="210949" y="79294"/>
                  <a:pt x="211485" y="78799"/>
                  <a:pt x="212066" y="78293"/>
                </a:cubicBezTo>
                <a:cubicBezTo>
                  <a:pt x="212630" y="77815"/>
                  <a:pt x="213133" y="77271"/>
                  <a:pt x="213566" y="76673"/>
                </a:cubicBezTo>
                <a:lnTo>
                  <a:pt x="231746" y="94601"/>
                </a:lnTo>
                <a:cubicBezTo>
                  <a:pt x="210630" y="115601"/>
                  <a:pt x="197670" y="128501"/>
                  <a:pt x="176918" y="149213"/>
                </a:cubicBezTo>
                <a:close/>
              </a:path>
            </a:pathLst>
          </a:custGeom>
          <a:solidFill>
            <a:srgbClr val="00B050"/>
          </a:solidFill>
          <a:ln w="3671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" name="Grafik 47" descr="Abzeichen Tick1">
            <a:extLst>
              <a:ext uri="{FF2B5EF4-FFF2-40B4-BE49-F238E27FC236}">
                <a16:creationId xmlns:a16="http://schemas.microsoft.com/office/drawing/2014/main" id="{B7230302-44C8-45D5-93B1-51FA32D35798}"/>
              </a:ext>
            </a:extLst>
          </p:cNvPr>
          <p:cNvSpPr/>
          <p:nvPr/>
        </p:nvSpPr>
        <p:spPr>
          <a:xfrm>
            <a:off x="5680610" y="2116428"/>
            <a:ext cx="284842" cy="284842"/>
          </a:xfrm>
          <a:custGeom>
            <a:avLst/>
            <a:gdLst>
              <a:gd name="connsiteX0" fmla="*/ 142421 w 284842"/>
              <a:gd name="connsiteY0" fmla="*/ 0 h 284842"/>
              <a:gd name="connsiteX1" fmla="*/ 0 w 284842"/>
              <a:gd name="connsiteY1" fmla="*/ 142421 h 284842"/>
              <a:gd name="connsiteX2" fmla="*/ 142421 w 284842"/>
              <a:gd name="connsiteY2" fmla="*/ 284843 h 284842"/>
              <a:gd name="connsiteX3" fmla="*/ 284843 w 284842"/>
              <a:gd name="connsiteY3" fmla="*/ 142421 h 284842"/>
              <a:gd name="connsiteX4" fmla="*/ 284843 w 284842"/>
              <a:gd name="connsiteY4" fmla="*/ 142410 h 284842"/>
              <a:gd name="connsiteX5" fmla="*/ 142530 w 284842"/>
              <a:gd name="connsiteY5" fmla="*/ 0 h 284842"/>
              <a:gd name="connsiteX6" fmla="*/ 142421 w 284842"/>
              <a:gd name="connsiteY6" fmla="*/ 0 h 284842"/>
              <a:gd name="connsiteX7" fmla="*/ 176921 w 284842"/>
              <a:gd name="connsiteY7" fmla="*/ 149224 h 284842"/>
              <a:gd name="connsiteX8" fmla="*/ 114296 w 284842"/>
              <a:gd name="connsiteY8" fmla="*/ 211913 h 284842"/>
              <a:gd name="connsiteX9" fmla="*/ 60634 w 284842"/>
              <a:gd name="connsiteY9" fmla="*/ 158250 h 284842"/>
              <a:gd name="connsiteX10" fmla="*/ 78563 w 284842"/>
              <a:gd name="connsiteY10" fmla="*/ 140321 h 284842"/>
              <a:gd name="connsiteX11" fmla="*/ 114296 w 284842"/>
              <a:gd name="connsiteY11" fmla="*/ 176055 h 284842"/>
              <a:gd name="connsiteX12" fmla="*/ 166046 w 284842"/>
              <a:gd name="connsiteY12" fmla="*/ 123634 h 284842"/>
              <a:gd name="connsiteX13" fmla="*/ 210450 w 284842"/>
              <a:gd name="connsiteY13" fmla="*/ 79793 h 284842"/>
              <a:gd name="connsiteX14" fmla="*/ 212066 w 284842"/>
              <a:gd name="connsiteY14" fmla="*/ 78293 h 284842"/>
              <a:gd name="connsiteX15" fmla="*/ 213566 w 284842"/>
              <a:gd name="connsiteY15" fmla="*/ 76673 h 284842"/>
              <a:gd name="connsiteX16" fmla="*/ 231746 w 284842"/>
              <a:gd name="connsiteY16" fmla="*/ 94601 h 284842"/>
              <a:gd name="connsiteX17" fmla="*/ 176918 w 284842"/>
              <a:gd name="connsiteY17" fmla="*/ 149213 h 284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842" h="284842">
                <a:moveTo>
                  <a:pt x="142421" y="0"/>
                </a:moveTo>
                <a:cubicBezTo>
                  <a:pt x="63764" y="0"/>
                  <a:pt x="0" y="63764"/>
                  <a:pt x="0" y="142421"/>
                </a:cubicBezTo>
                <a:cubicBezTo>
                  <a:pt x="0" y="221078"/>
                  <a:pt x="63764" y="284843"/>
                  <a:pt x="142421" y="284843"/>
                </a:cubicBezTo>
                <a:cubicBezTo>
                  <a:pt x="221078" y="284843"/>
                  <a:pt x="284843" y="221078"/>
                  <a:pt x="284843" y="142421"/>
                </a:cubicBezTo>
                <a:cubicBezTo>
                  <a:pt x="284843" y="142418"/>
                  <a:pt x="284843" y="142414"/>
                  <a:pt x="284843" y="142410"/>
                </a:cubicBezTo>
                <a:cubicBezTo>
                  <a:pt x="284870" y="63786"/>
                  <a:pt x="221154" y="27"/>
                  <a:pt x="142530" y="0"/>
                </a:cubicBezTo>
                <a:cubicBezTo>
                  <a:pt x="142494" y="0"/>
                  <a:pt x="142458" y="0"/>
                  <a:pt x="142421" y="0"/>
                </a:cubicBezTo>
                <a:close/>
                <a:moveTo>
                  <a:pt x="176921" y="149224"/>
                </a:moveTo>
                <a:cubicBezTo>
                  <a:pt x="156171" y="169936"/>
                  <a:pt x="135296" y="190833"/>
                  <a:pt x="114296" y="211913"/>
                </a:cubicBezTo>
                <a:cubicBezTo>
                  <a:pt x="96451" y="193983"/>
                  <a:pt x="78564" y="176095"/>
                  <a:pt x="60634" y="158250"/>
                </a:cubicBezTo>
                <a:lnTo>
                  <a:pt x="78563" y="140321"/>
                </a:lnTo>
                <a:lnTo>
                  <a:pt x="114296" y="176055"/>
                </a:lnTo>
                <a:cubicBezTo>
                  <a:pt x="131644" y="158457"/>
                  <a:pt x="148894" y="140984"/>
                  <a:pt x="166046" y="123634"/>
                </a:cubicBezTo>
                <a:cubicBezTo>
                  <a:pt x="183188" y="106286"/>
                  <a:pt x="192671" y="96975"/>
                  <a:pt x="210450" y="79793"/>
                </a:cubicBezTo>
                <a:cubicBezTo>
                  <a:pt x="210949" y="79294"/>
                  <a:pt x="211485" y="78799"/>
                  <a:pt x="212066" y="78293"/>
                </a:cubicBezTo>
                <a:cubicBezTo>
                  <a:pt x="212630" y="77815"/>
                  <a:pt x="213133" y="77271"/>
                  <a:pt x="213566" y="76673"/>
                </a:cubicBezTo>
                <a:lnTo>
                  <a:pt x="231746" y="94601"/>
                </a:lnTo>
                <a:cubicBezTo>
                  <a:pt x="210630" y="115601"/>
                  <a:pt x="197670" y="128501"/>
                  <a:pt x="176918" y="149213"/>
                </a:cubicBezTo>
                <a:close/>
              </a:path>
            </a:pathLst>
          </a:custGeom>
          <a:solidFill>
            <a:srgbClr val="00B050"/>
          </a:solidFill>
          <a:ln w="3671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" name="Grafik 49" descr="Abzeichen Tick1">
            <a:extLst>
              <a:ext uri="{FF2B5EF4-FFF2-40B4-BE49-F238E27FC236}">
                <a16:creationId xmlns:a16="http://schemas.microsoft.com/office/drawing/2014/main" id="{B4AC815D-F4B0-4E38-9753-CC7385F2F038}"/>
              </a:ext>
            </a:extLst>
          </p:cNvPr>
          <p:cNvSpPr/>
          <p:nvPr/>
        </p:nvSpPr>
        <p:spPr>
          <a:xfrm>
            <a:off x="6828558" y="2116428"/>
            <a:ext cx="284842" cy="284842"/>
          </a:xfrm>
          <a:custGeom>
            <a:avLst/>
            <a:gdLst>
              <a:gd name="connsiteX0" fmla="*/ 142421 w 284842"/>
              <a:gd name="connsiteY0" fmla="*/ 0 h 284842"/>
              <a:gd name="connsiteX1" fmla="*/ 0 w 284842"/>
              <a:gd name="connsiteY1" fmla="*/ 142421 h 284842"/>
              <a:gd name="connsiteX2" fmla="*/ 142421 w 284842"/>
              <a:gd name="connsiteY2" fmla="*/ 284843 h 284842"/>
              <a:gd name="connsiteX3" fmla="*/ 284843 w 284842"/>
              <a:gd name="connsiteY3" fmla="*/ 142421 h 284842"/>
              <a:gd name="connsiteX4" fmla="*/ 284843 w 284842"/>
              <a:gd name="connsiteY4" fmla="*/ 142410 h 284842"/>
              <a:gd name="connsiteX5" fmla="*/ 142530 w 284842"/>
              <a:gd name="connsiteY5" fmla="*/ 0 h 284842"/>
              <a:gd name="connsiteX6" fmla="*/ 142421 w 284842"/>
              <a:gd name="connsiteY6" fmla="*/ 0 h 284842"/>
              <a:gd name="connsiteX7" fmla="*/ 176921 w 284842"/>
              <a:gd name="connsiteY7" fmla="*/ 149224 h 284842"/>
              <a:gd name="connsiteX8" fmla="*/ 114296 w 284842"/>
              <a:gd name="connsiteY8" fmla="*/ 211913 h 284842"/>
              <a:gd name="connsiteX9" fmla="*/ 60634 w 284842"/>
              <a:gd name="connsiteY9" fmla="*/ 158250 h 284842"/>
              <a:gd name="connsiteX10" fmla="*/ 78563 w 284842"/>
              <a:gd name="connsiteY10" fmla="*/ 140321 h 284842"/>
              <a:gd name="connsiteX11" fmla="*/ 114296 w 284842"/>
              <a:gd name="connsiteY11" fmla="*/ 176055 h 284842"/>
              <a:gd name="connsiteX12" fmla="*/ 166046 w 284842"/>
              <a:gd name="connsiteY12" fmla="*/ 123634 h 284842"/>
              <a:gd name="connsiteX13" fmla="*/ 210450 w 284842"/>
              <a:gd name="connsiteY13" fmla="*/ 79793 h 284842"/>
              <a:gd name="connsiteX14" fmla="*/ 212066 w 284842"/>
              <a:gd name="connsiteY14" fmla="*/ 78293 h 284842"/>
              <a:gd name="connsiteX15" fmla="*/ 213566 w 284842"/>
              <a:gd name="connsiteY15" fmla="*/ 76673 h 284842"/>
              <a:gd name="connsiteX16" fmla="*/ 231746 w 284842"/>
              <a:gd name="connsiteY16" fmla="*/ 94601 h 284842"/>
              <a:gd name="connsiteX17" fmla="*/ 176918 w 284842"/>
              <a:gd name="connsiteY17" fmla="*/ 149213 h 284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842" h="284842">
                <a:moveTo>
                  <a:pt x="142421" y="0"/>
                </a:moveTo>
                <a:cubicBezTo>
                  <a:pt x="63764" y="0"/>
                  <a:pt x="0" y="63764"/>
                  <a:pt x="0" y="142421"/>
                </a:cubicBezTo>
                <a:cubicBezTo>
                  <a:pt x="0" y="221078"/>
                  <a:pt x="63764" y="284843"/>
                  <a:pt x="142421" y="284843"/>
                </a:cubicBezTo>
                <a:cubicBezTo>
                  <a:pt x="221078" y="284843"/>
                  <a:pt x="284843" y="221078"/>
                  <a:pt x="284843" y="142421"/>
                </a:cubicBezTo>
                <a:cubicBezTo>
                  <a:pt x="284843" y="142418"/>
                  <a:pt x="284843" y="142414"/>
                  <a:pt x="284843" y="142410"/>
                </a:cubicBezTo>
                <a:cubicBezTo>
                  <a:pt x="284870" y="63786"/>
                  <a:pt x="221154" y="27"/>
                  <a:pt x="142530" y="0"/>
                </a:cubicBezTo>
                <a:cubicBezTo>
                  <a:pt x="142494" y="0"/>
                  <a:pt x="142458" y="0"/>
                  <a:pt x="142421" y="0"/>
                </a:cubicBezTo>
                <a:close/>
                <a:moveTo>
                  <a:pt x="176921" y="149224"/>
                </a:moveTo>
                <a:cubicBezTo>
                  <a:pt x="156171" y="169936"/>
                  <a:pt x="135296" y="190833"/>
                  <a:pt x="114296" y="211913"/>
                </a:cubicBezTo>
                <a:cubicBezTo>
                  <a:pt x="96451" y="193983"/>
                  <a:pt x="78564" y="176095"/>
                  <a:pt x="60634" y="158250"/>
                </a:cubicBezTo>
                <a:lnTo>
                  <a:pt x="78563" y="140321"/>
                </a:lnTo>
                <a:lnTo>
                  <a:pt x="114296" y="176055"/>
                </a:lnTo>
                <a:cubicBezTo>
                  <a:pt x="131644" y="158457"/>
                  <a:pt x="148894" y="140984"/>
                  <a:pt x="166046" y="123634"/>
                </a:cubicBezTo>
                <a:cubicBezTo>
                  <a:pt x="183188" y="106286"/>
                  <a:pt x="192671" y="96975"/>
                  <a:pt x="210450" y="79793"/>
                </a:cubicBezTo>
                <a:cubicBezTo>
                  <a:pt x="210949" y="79294"/>
                  <a:pt x="211485" y="78799"/>
                  <a:pt x="212066" y="78293"/>
                </a:cubicBezTo>
                <a:cubicBezTo>
                  <a:pt x="212630" y="77815"/>
                  <a:pt x="213133" y="77271"/>
                  <a:pt x="213566" y="76673"/>
                </a:cubicBezTo>
                <a:lnTo>
                  <a:pt x="231746" y="94601"/>
                </a:lnTo>
                <a:cubicBezTo>
                  <a:pt x="210630" y="115601"/>
                  <a:pt x="197670" y="128501"/>
                  <a:pt x="176918" y="149213"/>
                </a:cubicBezTo>
                <a:close/>
              </a:path>
            </a:pathLst>
          </a:custGeom>
          <a:solidFill>
            <a:srgbClr val="00B050"/>
          </a:solidFill>
          <a:ln w="3671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" name="Grafik 51" descr="Abzeichen Tick1">
            <a:extLst>
              <a:ext uri="{FF2B5EF4-FFF2-40B4-BE49-F238E27FC236}">
                <a16:creationId xmlns:a16="http://schemas.microsoft.com/office/drawing/2014/main" id="{A30904F3-B73A-4D00-9528-3B072C8B72B4}"/>
              </a:ext>
            </a:extLst>
          </p:cNvPr>
          <p:cNvSpPr/>
          <p:nvPr/>
        </p:nvSpPr>
        <p:spPr>
          <a:xfrm>
            <a:off x="7976506" y="2116428"/>
            <a:ext cx="284842" cy="284842"/>
          </a:xfrm>
          <a:custGeom>
            <a:avLst/>
            <a:gdLst>
              <a:gd name="connsiteX0" fmla="*/ 142421 w 284842"/>
              <a:gd name="connsiteY0" fmla="*/ 0 h 284842"/>
              <a:gd name="connsiteX1" fmla="*/ 0 w 284842"/>
              <a:gd name="connsiteY1" fmla="*/ 142421 h 284842"/>
              <a:gd name="connsiteX2" fmla="*/ 142421 w 284842"/>
              <a:gd name="connsiteY2" fmla="*/ 284843 h 284842"/>
              <a:gd name="connsiteX3" fmla="*/ 284843 w 284842"/>
              <a:gd name="connsiteY3" fmla="*/ 142421 h 284842"/>
              <a:gd name="connsiteX4" fmla="*/ 284843 w 284842"/>
              <a:gd name="connsiteY4" fmla="*/ 142410 h 284842"/>
              <a:gd name="connsiteX5" fmla="*/ 142530 w 284842"/>
              <a:gd name="connsiteY5" fmla="*/ 0 h 284842"/>
              <a:gd name="connsiteX6" fmla="*/ 142421 w 284842"/>
              <a:gd name="connsiteY6" fmla="*/ 0 h 284842"/>
              <a:gd name="connsiteX7" fmla="*/ 176921 w 284842"/>
              <a:gd name="connsiteY7" fmla="*/ 149224 h 284842"/>
              <a:gd name="connsiteX8" fmla="*/ 114296 w 284842"/>
              <a:gd name="connsiteY8" fmla="*/ 211913 h 284842"/>
              <a:gd name="connsiteX9" fmla="*/ 60634 w 284842"/>
              <a:gd name="connsiteY9" fmla="*/ 158250 h 284842"/>
              <a:gd name="connsiteX10" fmla="*/ 78563 w 284842"/>
              <a:gd name="connsiteY10" fmla="*/ 140321 h 284842"/>
              <a:gd name="connsiteX11" fmla="*/ 114296 w 284842"/>
              <a:gd name="connsiteY11" fmla="*/ 176055 h 284842"/>
              <a:gd name="connsiteX12" fmla="*/ 166046 w 284842"/>
              <a:gd name="connsiteY12" fmla="*/ 123634 h 284842"/>
              <a:gd name="connsiteX13" fmla="*/ 210450 w 284842"/>
              <a:gd name="connsiteY13" fmla="*/ 79793 h 284842"/>
              <a:gd name="connsiteX14" fmla="*/ 212066 w 284842"/>
              <a:gd name="connsiteY14" fmla="*/ 78293 h 284842"/>
              <a:gd name="connsiteX15" fmla="*/ 213566 w 284842"/>
              <a:gd name="connsiteY15" fmla="*/ 76673 h 284842"/>
              <a:gd name="connsiteX16" fmla="*/ 231746 w 284842"/>
              <a:gd name="connsiteY16" fmla="*/ 94601 h 284842"/>
              <a:gd name="connsiteX17" fmla="*/ 176918 w 284842"/>
              <a:gd name="connsiteY17" fmla="*/ 149213 h 284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842" h="284842">
                <a:moveTo>
                  <a:pt x="142421" y="0"/>
                </a:moveTo>
                <a:cubicBezTo>
                  <a:pt x="63764" y="0"/>
                  <a:pt x="0" y="63764"/>
                  <a:pt x="0" y="142421"/>
                </a:cubicBezTo>
                <a:cubicBezTo>
                  <a:pt x="0" y="221078"/>
                  <a:pt x="63764" y="284843"/>
                  <a:pt x="142421" y="284843"/>
                </a:cubicBezTo>
                <a:cubicBezTo>
                  <a:pt x="221078" y="284843"/>
                  <a:pt x="284843" y="221078"/>
                  <a:pt x="284843" y="142421"/>
                </a:cubicBezTo>
                <a:cubicBezTo>
                  <a:pt x="284843" y="142418"/>
                  <a:pt x="284843" y="142414"/>
                  <a:pt x="284843" y="142410"/>
                </a:cubicBezTo>
                <a:cubicBezTo>
                  <a:pt x="284870" y="63786"/>
                  <a:pt x="221154" y="27"/>
                  <a:pt x="142530" y="0"/>
                </a:cubicBezTo>
                <a:cubicBezTo>
                  <a:pt x="142494" y="0"/>
                  <a:pt x="142458" y="0"/>
                  <a:pt x="142421" y="0"/>
                </a:cubicBezTo>
                <a:close/>
                <a:moveTo>
                  <a:pt x="176921" y="149224"/>
                </a:moveTo>
                <a:cubicBezTo>
                  <a:pt x="156171" y="169936"/>
                  <a:pt x="135296" y="190833"/>
                  <a:pt x="114296" y="211913"/>
                </a:cubicBezTo>
                <a:cubicBezTo>
                  <a:pt x="96451" y="193983"/>
                  <a:pt x="78564" y="176095"/>
                  <a:pt x="60634" y="158250"/>
                </a:cubicBezTo>
                <a:lnTo>
                  <a:pt x="78563" y="140321"/>
                </a:lnTo>
                <a:lnTo>
                  <a:pt x="114296" y="176055"/>
                </a:lnTo>
                <a:cubicBezTo>
                  <a:pt x="131644" y="158457"/>
                  <a:pt x="148894" y="140984"/>
                  <a:pt x="166046" y="123634"/>
                </a:cubicBezTo>
                <a:cubicBezTo>
                  <a:pt x="183188" y="106286"/>
                  <a:pt x="192671" y="96975"/>
                  <a:pt x="210450" y="79793"/>
                </a:cubicBezTo>
                <a:cubicBezTo>
                  <a:pt x="210949" y="79294"/>
                  <a:pt x="211485" y="78799"/>
                  <a:pt x="212066" y="78293"/>
                </a:cubicBezTo>
                <a:cubicBezTo>
                  <a:pt x="212630" y="77815"/>
                  <a:pt x="213133" y="77271"/>
                  <a:pt x="213566" y="76673"/>
                </a:cubicBezTo>
                <a:lnTo>
                  <a:pt x="231746" y="94601"/>
                </a:lnTo>
                <a:cubicBezTo>
                  <a:pt x="210630" y="115601"/>
                  <a:pt x="197670" y="128501"/>
                  <a:pt x="176918" y="149213"/>
                </a:cubicBezTo>
                <a:close/>
              </a:path>
            </a:pathLst>
          </a:custGeom>
          <a:solidFill>
            <a:srgbClr val="00B050"/>
          </a:solidFill>
          <a:ln w="3671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" name="Grafik 53" descr="Abzeichen Tick1">
            <a:extLst>
              <a:ext uri="{FF2B5EF4-FFF2-40B4-BE49-F238E27FC236}">
                <a16:creationId xmlns:a16="http://schemas.microsoft.com/office/drawing/2014/main" id="{17974469-344A-4730-B4B7-BAB6CD416FE7}"/>
              </a:ext>
            </a:extLst>
          </p:cNvPr>
          <p:cNvSpPr/>
          <p:nvPr/>
        </p:nvSpPr>
        <p:spPr>
          <a:xfrm>
            <a:off x="9124454" y="2116428"/>
            <a:ext cx="284842" cy="284842"/>
          </a:xfrm>
          <a:custGeom>
            <a:avLst/>
            <a:gdLst>
              <a:gd name="connsiteX0" fmla="*/ 142421 w 284842"/>
              <a:gd name="connsiteY0" fmla="*/ 0 h 284842"/>
              <a:gd name="connsiteX1" fmla="*/ 0 w 284842"/>
              <a:gd name="connsiteY1" fmla="*/ 142421 h 284842"/>
              <a:gd name="connsiteX2" fmla="*/ 142421 w 284842"/>
              <a:gd name="connsiteY2" fmla="*/ 284843 h 284842"/>
              <a:gd name="connsiteX3" fmla="*/ 284843 w 284842"/>
              <a:gd name="connsiteY3" fmla="*/ 142421 h 284842"/>
              <a:gd name="connsiteX4" fmla="*/ 284843 w 284842"/>
              <a:gd name="connsiteY4" fmla="*/ 142410 h 284842"/>
              <a:gd name="connsiteX5" fmla="*/ 142530 w 284842"/>
              <a:gd name="connsiteY5" fmla="*/ 0 h 284842"/>
              <a:gd name="connsiteX6" fmla="*/ 142421 w 284842"/>
              <a:gd name="connsiteY6" fmla="*/ 0 h 284842"/>
              <a:gd name="connsiteX7" fmla="*/ 176921 w 284842"/>
              <a:gd name="connsiteY7" fmla="*/ 149224 h 284842"/>
              <a:gd name="connsiteX8" fmla="*/ 114296 w 284842"/>
              <a:gd name="connsiteY8" fmla="*/ 211913 h 284842"/>
              <a:gd name="connsiteX9" fmla="*/ 60634 w 284842"/>
              <a:gd name="connsiteY9" fmla="*/ 158250 h 284842"/>
              <a:gd name="connsiteX10" fmla="*/ 78563 w 284842"/>
              <a:gd name="connsiteY10" fmla="*/ 140321 h 284842"/>
              <a:gd name="connsiteX11" fmla="*/ 114296 w 284842"/>
              <a:gd name="connsiteY11" fmla="*/ 176055 h 284842"/>
              <a:gd name="connsiteX12" fmla="*/ 166046 w 284842"/>
              <a:gd name="connsiteY12" fmla="*/ 123634 h 284842"/>
              <a:gd name="connsiteX13" fmla="*/ 210450 w 284842"/>
              <a:gd name="connsiteY13" fmla="*/ 79793 h 284842"/>
              <a:gd name="connsiteX14" fmla="*/ 212066 w 284842"/>
              <a:gd name="connsiteY14" fmla="*/ 78293 h 284842"/>
              <a:gd name="connsiteX15" fmla="*/ 213566 w 284842"/>
              <a:gd name="connsiteY15" fmla="*/ 76673 h 284842"/>
              <a:gd name="connsiteX16" fmla="*/ 231746 w 284842"/>
              <a:gd name="connsiteY16" fmla="*/ 94601 h 284842"/>
              <a:gd name="connsiteX17" fmla="*/ 176918 w 284842"/>
              <a:gd name="connsiteY17" fmla="*/ 149213 h 284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842" h="284842">
                <a:moveTo>
                  <a:pt x="142421" y="0"/>
                </a:moveTo>
                <a:cubicBezTo>
                  <a:pt x="63764" y="0"/>
                  <a:pt x="0" y="63764"/>
                  <a:pt x="0" y="142421"/>
                </a:cubicBezTo>
                <a:cubicBezTo>
                  <a:pt x="0" y="221078"/>
                  <a:pt x="63764" y="284843"/>
                  <a:pt x="142421" y="284843"/>
                </a:cubicBezTo>
                <a:cubicBezTo>
                  <a:pt x="221078" y="284843"/>
                  <a:pt x="284843" y="221078"/>
                  <a:pt x="284843" y="142421"/>
                </a:cubicBezTo>
                <a:cubicBezTo>
                  <a:pt x="284843" y="142418"/>
                  <a:pt x="284843" y="142414"/>
                  <a:pt x="284843" y="142410"/>
                </a:cubicBezTo>
                <a:cubicBezTo>
                  <a:pt x="284870" y="63786"/>
                  <a:pt x="221154" y="27"/>
                  <a:pt x="142530" y="0"/>
                </a:cubicBezTo>
                <a:cubicBezTo>
                  <a:pt x="142494" y="0"/>
                  <a:pt x="142458" y="0"/>
                  <a:pt x="142421" y="0"/>
                </a:cubicBezTo>
                <a:close/>
                <a:moveTo>
                  <a:pt x="176921" y="149224"/>
                </a:moveTo>
                <a:cubicBezTo>
                  <a:pt x="156171" y="169936"/>
                  <a:pt x="135296" y="190833"/>
                  <a:pt x="114296" y="211913"/>
                </a:cubicBezTo>
                <a:cubicBezTo>
                  <a:pt x="96451" y="193983"/>
                  <a:pt x="78564" y="176095"/>
                  <a:pt x="60634" y="158250"/>
                </a:cubicBezTo>
                <a:lnTo>
                  <a:pt x="78563" y="140321"/>
                </a:lnTo>
                <a:lnTo>
                  <a:pt x="114296" y="176055"/>
                </a:lnTo>
                <a:cubicBezTo>
                  <a:pt x="131644" y="158457"/>
                  <a:pt x="148894" y="140984"/>
                  <a:pt x="166046" y="123634"/>
                </a:cubicBezTo>
                <a:cubicBezTo>
                  <a:pt x="183188" y="106286"/>
                  <a:pt x="192671" y="96975"/>
                  <a:pt x="210450" y="79793"/>
                </a:cubicBezTo>
                <a:cubicBezTo>
                  <a:pt x="210949" y="79294"/>
                  <a:pt x="211485" y="78799"/>
                  <a:pt x="212066" y="78293"/>
                </a:cubicBezTo>
                <a:cubicBezTo>
                  <a:pt x="212630" y="77815"/>
                  <a:pt x="213133" y="77271"/>
                  <a:pt x="213566" y="76673"/>
                </a:cubicBezTo>
                <a:lnTo>
                  <a:pt x="231746" y="94601"/>
                </a:lnTo>
                <a:cubicBezTo>
                  <a:pt x="210630" y="115601"/>
                  <a:pt x="197670" y="128501"/>
                  <a:pt x="176918" y="149213"/>
                </a:cubicBezTo>
                <a:close/>
              </a:path>
            </a:pathLst>
          </a:custGeom>
          <a:solidFill>
            <a:srgbClr val="00B050"/>
          </a:solidFill>
          <a:ln w="3671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1" name="Grafik 55" descr="Abzeichen Tick1">
            <a:extLst>
              <a:ext uri="{FF2B5EF4-FFF2-40B4-BE49-F238E27FC236}">
                <a16:creationId xmlns:a16="http://schemas.microsoft.com/office/drawing/2014/main" id="{5A6833D1-CE8A-4A6D-896B-DB72962BC06B}"/>
              </a:ext>
            </a:extLst>
          </p:cNvPr>
          <p:cNvSpPr/>
          <p:nvPr/>
        </p:nvSpPr>
        <p:spPr>
          <a:xfrm>
            <a:off x="10272402" y="2116428"/>
            <a:ext cx="284842" cy="284842"/>
          </a:xfrm>
          <a:custGeom>
            <a:avLst/>
            <a:gdLst>
              <a:gd name="connsiteX0" fmla="*/ 142421 w 284842"/>
              <a:gd name="connsiteY0" fmla="*/ 0 h 284842"/>
              <a:gd name="connsiteX1" fmla="*/ 0 w 284842"/>
              <a:gd name="connsiteY1" fmla="*/ 142421 h 284842"/>
              <a:gd name="connsiteX2" fmla="*/ 142421 w 284842"/>
              <a:gd name="connsiteY2" fmla="*/ 284843 h 284842"/>
              <a:gd name="connsiteX3" fmla="*/ 284843 w 284842"/>
              <a:gd name="connsiteY3" fmla="*/ 142421 h 284842"/>
              <a:gd name="connsiteX4" fmla="*/ 284843 w 284842"/>
              <a:gd name="connsiteY4" fmla="*/ 142410 h 284842"/>
              <a:gd name="connsiteX5" fmla="*/ 142530 w 284842"/>
              <a:gd name="connsiteY5" fmla="*/ 0 h 284842"/>
              <a:gd name="connsiteX6" fmla="*/ 142421 w 284842"/>
              <a:gd name="connsiteY6" fmla="*/ 0 h 284842"/>
              <a:gd name="connsiteX7" fmla="*/ 176921 w 284842"/>
              <a:gd name="connsiteY7" fmla="*/ 149224 h 284842"/>
              <a:gd name="connsiteX8" fmla="*/ 114296 w 284842"/>
              <a:gd name="connsiteY8" fmla="*/ 211913 h 284842"/>
              <a:gd name="connsiteX9" fmla="*/ 60634 w 284842"/>
              <a:gd name="connsiteY9" fmla="*/ 158250 h 284842"/>
              <a:gd name="connsiteX10" fmla="*/ 78563 w 284842"/>
              <a:gd name="connsiteY10" fmla="*/ 140321 h 284842"/>
              <a:gd name="connsiteX11" fmla="*/ 114296 w 284842"/>
              <a:gd name="connsiteY11" fmla="*/ 176055 h 284842"/>
              <a:gd name="connsiteX12" fmla="*/ 166046 w 284842"/>
              <a:gd name="connsiteY12" fmla="*/ 123634 h 284842"/>
              <a:gd name="connsiteX13" fmla="*/ 210450 w 284842"/>
              <a:gd name="connsiteY13" fmla="*/ 79793 h 284842"/>
              <a:gd name="connsiteX14" fmla="*/ 212066 w 284842"/>
              <a:gd name="connsiteY14" fmla="*/ 78293 h 284842"/>
              <a:gd name="connsiteX15" fmla="*/ 213566 w 284842"/>
              <a:gd name="connsiteY15" fmla="*/ 76673 h 284842"/>
              <a:gd name="connsiteX16" fmla="*/ 231746 w 284842"/>
              <a:gd name="connsiteY16" fmla="*/ 94601 h 284842"/>
              <a:gd name="connsiteX17" fmla="*/ 176918 w 284842"/>
              <a:gd name="connsiteY17" fmla="*/ 149213 h 284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842" h="284842">
                <a:moveTo>
                  <a:pt x="142421" y="0"/>
                </a:moveTo>
                <a:cubicBezTo>
                  <a:pt x="63764" y="0"/>
                  <a:pt x="0" y="63764"/>
                  <a:pt x="0" y="142421"/>
                </a:cubicBezTo>
                <a:cubicBezTo>
                  <a:pt x="0" y="221078"/>
                  <a:pt x="63764" y="284843"/>
                  <a:pt x="142421" y="284843"/>
                </a:cubicBezTo>
                <a:cubicBezTo>
                  <a:pt x="221078" y="284843"/>
                  <a:pt x="284843" y="221078"/>
                  <a:pt x="284843" y="142421"/>
                </a:cubicBezTo>
                <a:cubicBezTo>
                  <a:pt x="284843" y="142418"/>
                  <a:pt x="284843" y="142414"/>
                  <a:pt x="284843" y="142410"/>
                </a:cubicBezTo>
                <a:cubicBezTo>
                  <a:pt x="284870" y="63786"/>
                  <a:pt x="221154" y="27"/>
                  <a:pt x="142530" y="0"/>
                </a:cubicBezTo>
                <a:cubicBezTo>
                  <a:pt x="142494" y="0"/>
                  <a:pt x="142458" y="0"/>
                  <a:pt x="142421" y="0"/>
                </a:cubicBezTo>
                <a:close/>
                <a:moveTo>
                  <a:pt x="176921" y="149224"/>
                </a:moveTo>
                <a:cubicBezTo>
                  <a:pt x="156171" y="169936"/>
                  <a:pt x="135296" y="190833"/>
                  <a:pt x="114296" y="211913"/>
                </a:cubicBezTo>
                <a:cubicBezTo>
                  <a:pt x="96451" y="193983"/>
                  <a:pt x="78564" y="176095"/>
                  <a:pt x="60634" y="158250"/>
                </a:cubicBezTo>
                <a:lnTo>
                  <a:pt x="78563" y="140321"/>
                </a:lnTo>
                <a:lnTo>
                  <a:pt x="114296" y="176055"/>
                </a:lnTo>
                <a:cubicBezTo>
                  <a:pt x="131644" y="158457"/>
                  <a:pt x="148894" y="140984"/>
                  <a:pt x="166046" y="123634"/>
                </a:cubicBezTo>
                <a:cubicBezTo>
                  <a:pt x="183188" y="106286"/>
                  <a:pt x="192671" y="96975"/>
                  <a:pt x="210450" y="79793"/>
                </a:cubicBezTo>
                <a:cubicBezTo>
                  <a:pt x="210949" y="79294"/>
                  <a:pt x="211485" y="78799"/>
                  <a:pt x="212066" y="78293"/>
                </a:cubicBezTo>
                <a:cubicBezTo>
                  <a:pt x="212630" y="77815"/>
                  <a:pt x="213133" y="77271"/>
                  <a:pt x="213566" y="76673"/>
                </a:cubicBezTo>
                <a:lnTo>
                  <a:pt x="231746" y="94601"/>
                </a:lnTo>
                <a:cubicBezTo>
                  <a:pt x="210630" y="115601"/>
                  <a:pt x="197670" y="128501"/>
                  <a:pt x="176918" y="149213"/>
                </a:cubicBezTo>
                <a:close/>
              </a:path>
            </a:pathLst>
          </a:custGeom>
          <a:solidFill>
            <a:srgbClr val="00B050"/>
          </a:solidFill>
          <a:ln w="3671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2" name="Grafik 57" descr="Abzeichen Tick1">
            <a:extLst>
              <a:ext uri="{FF2B5EF4-FFF2-40B4-BE49-F238E27FC236}">
                <a16:creationId xmlns:a16="http://schemas.microsoft.com/office/drawing/2014/main" id="{C8C9D768-91EF-4453-8ECA-5FCEA6DA8820}"/>
              </a:ext>
            </a:extLst>
          </p:cNvPr>
          <p:cNvSpPr/>
          <p:nvPr/>
        </p:nvSpPr>
        <p:spPr>
          <a:xfrm>
            <a:off x="3470810" y="2499555"/>
            <a:ext cx="284842" cy="284842"/>
          </a:xfrm>
          <a:custGeom>
            <a:avLst/>
            <a:gdLst>
              <a:gd name="connsiteX0" fmla="*/ 142421 w 284842"/>
              <a:gd name="connsiteY0" fmla="*/ 0 h 284842"/>
              <a:gd name="connsiteX1" fmla="*/ 0 w 284842"/>
              <a:gd name="connsiteY1" fmla="*/ 142421 h 284842"/>
              <a:gd name="connsiteX2" fmla="*/ 142421 w 284842"/>
              <a:gd name="connsiteY2" fmla="*/ 284843 h 284842"/>
              <a:gd name="connsiteX3" fmla="*/ 284843 w 284842"/>
              <a:gd name="connsiteY3" fmla="*/ 142421 h 284842"/>
              <a:gd name="connsiteX4" fmla="*/ 284843 w 284842"/>
              <a:gd name="connsiteY4" fmla="*/ 142410 h 284842"/>
              <a:gd name="connsiteX5" fmla="*/ 142530 w 284842"/>
              <a:gd name="connsiteY5" fmla="*/ 0 h 284842"/>
              <a:gd name="connsiteX6" fmla="*/ 142421 w 284842"/>
              <a:gd name="connsiteY6" fmla="*/ 0 h 284842"/>
              <a:gd name="connsiteX7" fmla="*/ 176921 w 284842"/>
              <a:gd name="connsiteY7" fmla="*/ 149224 h 284842"/>
              <a:gd name="connsiteX8" fmla="*/ 114296 w 284842"/>
              <a:gd name="connsiteY8" fmla="*/ 211913 h 284842"/>
              <a:gd name="connsiteX9" fmla="*/ 60634 w 284842"/>
              <a:gd name="connsiteY9" fmla="*/ 158250 h 284842"/>
              <a:gd name="connsiteX10" fmla="*/ 78563 w 284842"/>
              <a:gd name="connsiteY10" fmla="*/ 140321 h 284842"/>
              <a:gd name="connsiteX11" fmla="*/ 114296 w 284842"/>
              <a:gd name="connsiteY11" fmla="*/ 176055 h 284842"/>
              <a:gd name="connsiteX12" fmla="*/ 166046 w 284842"/>
              <a:gd name="connsiteY12" fmla="*/ 123634 h 284842"/>
              <a:gd name="connsiteX13" fmla="*/ 210450 w 284842"/>
              <a:gd name="connsiteY13" fmla="*/ 79793 h 284842"/>
              <a:gd name="connsiteX14" fmla="*/ 212066 w 284842"/>
              <a:gd name="connsiteY14" fmla="*/ 78293 h 284842"/>
              <a:gd name="connsiteX15" fmla="*/ 213566 w 284842"/>
              <a:gd name="connsiteY15" fmla="*/ 76673 h 284842"/>
              <a:gd name="connsiteX16" fmla="*/ 231746 w 284842"/>
              <a:gd name="connsiteY16" fmla="*/ 94601 h 284842"/>
              <a:gd name="connsiteX17" fmla="*/ 176918 w 284842"/>
              <a:gd name="connsiteY17" fmla="*/ 149213 h 284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842" h="284842">
                <a:moveTo>
                  <a:pt x="142421" y="0"/>
                </a:moveTo>
                <a:cubicBezTo>
                  <a:pt x="63764" y="0"/>
                  <a:pt x="0" y="63764"/>
                  <a:pt x="0" y="142421"/>
                </a:cubicBezTo>
                <a:cubicBezTo>
                  <a:pt x="0" y="221078"/>
                  <a:pt x="63764" y="284843"/>
                  <a:pt x="142421" y="284843"/>
                </a:cubicBezTo>
                <a:cubicBezTo>
                  <a:pt x="221078" y="284843"/>
                  <a:pt x="284843" y="221078"/>
                  <a:pt x="284843" y="142421"/>
                </a:cubicBezTo>
                <a:cubicBezTo>
                  <a:pt x="284843" y="142418"/>
                  <a:pt x="284843" y="142414"/>
                  <a:pt x="284843" y="142410"/>
                </a:cubicBezTo>
                <a:cubicBezTo>
                  <a:pt x="284870" y="63786"/>
                  <a:pt x="221154" y="27"/>
                  <a:pt x="142530" y="0"/>
                </a:cubicBezTo>
                <a:cubicBezTo>
                  <a:pt x="142494" y="0"/>
                  <a:pt x="142458" y="0"/>
                  <a:pt x="142421" y="0"/>
                </a:cubicBezTo>
                <a:close/>
                <a:moveTo>
                  <a:pt x="176921" y="149224"/>
                </a:moveTo>
                <a:cubicBezTo>
                  <a:pt x="156171" y="169936"/>
                  <a:pt x="135296" y="190833"/>
                  <a:pt x="114296" y="211913"/>
                </a:cubicBezTo>
                <a:cubicBezTo>
                  <a:pt x="96451" y="193983"/>
                  <a:pt x="78564" y="176095"/>
                  <a:pt x="60634" y="158250"/>
                </a:cubicBezTo>
                <a:lnTo>
                  <a:pt x="78563" y="140321"/>
                </a:lnTo>
                <a:lnTo>
                  <a:pt x="114296" y="176055"/>
                </a:lnTo>
                <a:cubicBezTo>
                  <a:pt x="131644" y="158457"/>
                  <a:pt x="148894" y="140984"/>
                  <a:pt x="166046" y="123634"/>
                </a:cubicBezTo>
                <a:cubicBezTo>
                  <a:pt x="183188" y="106286"/>
                  <a:pt x="192671" y="96975"/>
                  <a:pt x="210450" y="79793"/>
                </a:cubicBezTo>
                <a:cubicBezTo>
                  <a:pt x="210949" y="79294"/>
                  <a:pt x="211485" y="78799"/>
                  <a:pt x="212066" y="78293"/>
                </a:cubicBezTo>
                <a:cubicBezTo>
                  <a:pt x="212630" y="77815"/>
                  <a:pt x="213133" y="77271"/>
                  <a:pt x="213566" y="76673"/>
                </a:cubicBezTo>
                <a:lnTo>
                  <a:pt x="231746" y="94601"/>
                </a:lnTo>
                <a:cubicBezTo>
                  <a:pt x="210630" y="115601"/>
                  <a:pt x="197670" y="128501"/>
                  <a:pt x="176918" y="149213"/>
                </a:cubicBezTo>
                <a:close/>
              </a:path>
            </a:pathLst>
          </a:custGeom>
          <a:solidFill>
            <a:srgbClr val="00B050"/>
          </a:solidFill>
          <a:ln w="3671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3" name="Grafik 59" descr="Abzeichen Tick1">
            <a:extLst>
              <a:ext uri="{FF2B5EF4-FFF2-40B4-BE49-F238E27FC236}">
                <a16:creationId xmlns:a16="http://schemas.microsoft.com/office/drawing/2014/main" id="{99611BD4-32BA-47B6-A2C7-D8ED5F1B20EB}"/>
              </a:ext>
            </a:extLst>
          </p:cNvPr>
          <p:cNvSpPr/>
          <p:nvPr/>
        </p:nvSpPr>
        <p:spPr>
          <a:xfrm>
            <a:off x="4575710" y="2499555"/>
            <a:ext cx="284842" cy="284842"/>
          </a:xfrm>
          <a:custGeom>
            <a:avLst/>
            <a:gdLst>
              <a:gd name="connsiteX0" fmla="*/ 142421 w 284842"/>
              <a:gd name="connsiteY0" fmla="*/ 0 h 284842"/>
              <a:gd name="connsiteX1" fmla="*/ 0 w 284842"/>
              <a:gd name="connsiteY1" fmla="*/ 142421 h 284842"/>
              <a:gd name="connsiteX2" fmla="*/ 142421 w 284842"/>
              <a:gd name="connsiteY2" fmla="*/ 284843 h 284842"/>
              <a:gd name="connsiteX3" fmla="*/ 284843 w 284842"/>
              <a:gd name="connsiteY3" fmla="*/ 142421 h 284842"/>
              <a:gd name="connsiteX4" fmla="*/ 284843 w 284842"/>
              <a:gd name="connsiteY4" fmla="*/ 142410 h 284842"/>
              <a:gd name="connsiteX5" fmla="*/ 142530 w 284842"/>
              <a:gd name="connsiteY5" fmla="*/ 0 h 284842"/>
              <a:gd name="connsiteX6" fmla="*/ 142421 w 284842"/>
              <a:gd name="connsiteY6" fmla="*/ 0 h 284842"/>
              <a:gd name="connsiteX7" fmla="*/ 176921 w 284842"/>
              <a:gd name="connsiteY7" fmla="*/ 149224 h 284842"/>
              <a:gd name="connsiteX8" fmla="*/ 114296 w 284842"/>
              <a:gd name="connsiteY8" fmla="*/ 211913 h 284842"/>
              <a:gd name="connsiteX9" fmla="*/ 60634 w 284842"/>
              <a:gd name="connsiteY9" fmla="*/ 158250 h 284842"/>
              <a:gd name="connsiteX10" fmla="*/ 78563 w 284842"/>
              <a:gd name="connsiteY10" fmla="*/ 140321 h 284842"/>
              <a:gd name="connsiteX11" fmla="*/ 114296 w 284842"/>
              <a:gd name="connsiteY11" fmla="*/ 176055 h 284842"/>
              <a:gd name="connsiteX12" fmla="*/ 166046 w 284842"/>
              <a:gd name="connsiteY12" fmla="*/ 123634 h 284842"/>
              <a:gd name="connsiteX13" fmla="*/ 210450 w 284842"/>
              <a:gd name="connsiteY13" fmla="*/ 79793 h 284842"/>
              <a:gd name="connsiteX14" fmla="*/ 212066 w 284842"/>
              <a:gd name="connsiteY14" fmla="*/ 78293 h 284842"/>
              <a:gd name="connsiteX15" fmla="*/ 213566 w 284842"/>
              <a:gd name="connsiteY15" fmla="*/ 76673 h 284842"/>
              <a:gd name="connsiteX16" fmla="*/ 231746 w 284842"/>
              <a:gd name="connsiteY16" fmla="*/ 94601 h 284842"/>
              <a:gd name="connsiteX17" fmla="*/ 176918 w 284842"/>
              <a:gd name="connsiteY17" fmla="*/ 149213 h 284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842" h="284842">
                <a:moveTo>
                  <a:pt x="142421" y="0"/>
                </a:moveTo>
                <a:cubicBezTo>
                  <a:pt x="63764" y="0"/>
                  <a:pt x="0" y="63764"/>
                  <a:pt x="0" y="142421"/>
                </a:cubicBezTo>
                <a:cubicBezTo>
                  <a:pt x="0" y="221078"/>
                  <a:pt x="63764" y="284843"/>
                  <a:pt x="142421" y="284843"/>
                </a:cubicBezTo>
                <a:cubicBezTo>
                  <a:pt x="221078" y="284843"/>
                  <a:pt x="284843" y="221078"/>
                  <a:pt x="284843" y="142421"/>
                </a:cubicBezTo>
                <a:cubicBezTo>
                  <a:pt x="284843" y="142418"/>
                  <a:pt x="284843" y="142414"/>
                  <a:pt x="284843" y="142410"/>
                </a:cubicBezTo>
                <a:cubicBezTo>
                  <a:pt x="284870" y="63786"/>
                  <a:pt x="221154" y="27"/>
                  <a:pt x="142530" y="0"/>
                </a:cubicBezTo>
                <a:cubicBezTo>
                  <a:pt x="142494" y="0"/>
                  <a:pt x="142458" y="0"/>
                  <a:pt x="142421" y="0"/>
                </a:cubicBezTo>
                <a:close/>
                <a:moveTo>
                  <a:pt x="176921" y="149224"/>
                </a:moveTo>
                <a:cubicBezTo>
                  <a:pt x="156171" y="169936"/>
                  <a:pt x="135296" y="190833"/>
                  <a:pt x="114296" y="211913"/>
                </a:cubicBezTo>
                <a:cubicBezTo>
                  <a:pt x="96451" y="193983"/>
                  <a:pt x="78564" y="176095"/>
                  <a:pt x="60634" y="158250"/>
                </a:cubicBezTo>
                <a:lnTo>
                  <a:pt x="78563" y="140321"/>
                </a:lnTo>
                <a:lnTo>
                  <a:pt x="114296" y="176055"/>
                </a:lnTo>
                <a:cubicBezTo>
                  <a:pt x="131644" y="158457"/>
                  <a:pt x="148894" y="140984"/>
                  <a:pt x="166046" y="123634"/>
                </a:cubicBezTo>
                <a:cubicBezTo>
                  <a:pt x="183188" y="106286"/>
                  <a:pt x="192671" y="96975"/>
                  <a:pt x="210450" y="79793"/>
                </a:cubicBezTo>
                <a:cubicBezTo>
                  <a:pt x="210949" y="79294"/>
                  <a:pt x="211485" y="78799"/>
                  <a:pt x="212066" y="78293"/>
                </a:cubicBezTo>
                <a:cubicBezTo>
                  <a:pt x="212630" y="77815"/>
                  <a:pt x="213133" y="77271"/>
                  <a:pt x="213566" y="76673"/>
                </a:cubicBezTo>
                <a:lnTo>
                  <a:pt x="231746" y="94601"/>
                </a:lnTo>
                <a:cubicBezTo>
                  <a:pt x="210630" y="115601"/>
                  <a:pt x="197670" y="128501"/>
                  <a:pt x="176918" y="149213"/>
                </a:cubicBezTo>
                <a:close/>
              </a:path>
            </a:pathLst>
          </a:custGeom>
          <a:solidFill>
            <a:srgbClr val="00B050"/>
          </a:solidFill>
          <a:ln w="3671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5" name="Grafik 61" descr="Abzeichen Tick1">
            <a:extLst>
              <a:ext uri="{FF2B5EF4-FFF2-40B4-BE49-F238E27FC236}">
                <a16:creationId xmlns:a16="http://schemas.microsoft.com/office/drawing/2014/main" id="{74FC2CFF-05A5-4E61-835C-2680C1C4150A}"/>
              </a:ext>
            </a:extLst>
          </p:cNvPr>
          <p:cNvSpPr/>
          <p:nvPr/>
        </p:nvSpPr>
        <p:spPr>
          <a:xfrm>
            <a:off x="5680610" y="2499555"/>
            <a:ext cx="284842" cy="284842"/>
          </a:xfrm>
          <a:custGeom>
            <a:avLst/>
            <a:gdLst>
              <a:gd name="connsiteX0" fmla="*/ 142421 w 284842"/>
              <a:gd name="connsiteY0" fmla="*/ 0 h 284842"/>
              <a:gd name="connsiteX1" fmla="*/ 0 w 284842"/>
              <a:gd name="connsiteY1" fmla="*/ 142421 h 284842"/>
              <a:gd name="connsiteX2" fmla="*/ 142421 w 284842"/>
              <a:gd name="connsiteY2" fmla="*/ 284843 h 284842"/>
              <a:gd name="connsiteX3" fmla="*/ 284843 w 284842"/>
              <a:gd name="connsiteY3" fmla="*/ 142421 h 284842"/>
              <a:gd name="connsiteX4" fmla="*/ 284843 w 284842"/>
              <a:gd name="connsiteY4" fmla="*/ 142410 h 284842"/>
              <a:gd name="connsiteX5" fmla="*/ 142530 w 284842"/>
              <a:gd name="connsiteY5" fmla="*/ 0 h 284842"/>
              <a:gd name="connsiteX6" fmla="*/ 142421 w 284842"/>
              <a:gd name="connsiteY6" fmla="*/ 0 h 284842"/>
              <a:gd name="connsiteX7" fmla="*/ 176921 w 284842"/>
              <a:gd name="connsiteY7" fmla="*/ 149224 h 284842"/>
              <a:gd name="connsiteX8" fmla="*/ 114296 w 284842"/>
              <a:gd name="connsiteY8" fmla="*/ 211913 h 284842"/>
              <a:gd name="connsiteX9" fmla="*/ 60634 w 284842"/>
              <a:gd name="connsiteY9" fmla="*/ 158250 h 284842"/>
              <a:gd name="connsiteX10" fmla="*/ 78563 w 284842"/>
              <a:gd name="connsiteY10" fmla="*/ 140321 h 284842"/>
              <a:gd name="connsiteX11" fmla="*/ 114296 w 284842"/>
              <a:gd name="connsiteY11" fmla="*/ 176055 h 284842"/>
              <a:gd name="connsiteX12" fmla="*/ 166046 w 284842"/>
              <a:gd name="connsiteY12" fmla="*/ 123634 h 284842"/>
              <a:gd name="connsiteX13" fmla="*/ 210450 w 284842"/>
              <a:gd name="connsiteY13" fmla="*/ 79793 h 284842"/>
              <a:gd name="connsiteX14" fmla="*/ 212066 w 284842"/>
              <a:gd name="connsiteY14" fmla="*/ 78293 h 284842"/>
              <a:gd name="connsiteX15" fmla="*/ 213566 w 284842"/>
              <a:gd name="connsiteY15" fmla="*/ 76673 h 284842"/>
              <a:gd name="connsiteX16" fmla="*/ 231746 w 284842"/>
              <a:gd name="connsiteY16" fmla="*/ 94601 h 284842"/>
              <a:gd name="connsiteX17" fmla="*/ 176918 w 284842"/>
              <a:gd name="connsiteY17" fmla="*/ 149213 h 284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842" h="284842">
                <a:moveTo>
                  <a:pt x="142421" y="0"/>
                </a:moveTo>
                <a:cubicBezTo>
                  <a:pt x="63764" y="0"/>
                  <a:pt x="0" y="63764"/>
                  <a:pt x="0" y="142421"/>
                </a:cubicBezTo>
                <a:cubicBezTo>
                  <a:pt x="0" y="221078"/>
                  <a:pt x="63764" y="284843"/>
                  <a:pt x="142421" y="284843"/>
                </a:cubicBezTo>
                <a:cubicBezTo>
                  <a:pt x="221078" y="284843"/>
                  <a:pt x="284843" y="221078"/>
                  <a:pt x="284843" y="142421"/>
                </a:cubicBezTo>
                <a:cubicBezTo>
                  <a:pt x="284843" y="142418"/>
                  <a:pt x="284843" y="142414"/>
                  <a:pt x="284843" y="142410"/>
                </a:cubicBezTo>
                <a:cubicBezTo>
                  <a:pt x="284870" y="63786"/>
                  <a:pt x="221154" y="27"/>
                  <a:pt x="142530" y="0"/>
                </a:cubicBezTo>
                <a:cubicBezTo>
                  <a:pt x="142494" y="0"/>
                  <a:pt x="142458" y="0"/>
                  <a:pt x="142421" y="0"/>
                </a:cubicBezTo>
                <a:close/>
                <a:moveTo>
                  <a:pt x="176921" y="149224"/>
                </a:moveTo>
                <a:cubicBezTo>
                  <a:pt x="156171" y="169936"/>
                  <a:pt x="135296" y="190833"/>
                  <a:pt x="114296" y="211913"/>
                </a:cubicBezTo>
                <a:cubicBezTo>
                  <a:pt x="96451" y="193983"/>
                  <a:pt x="78564" y="176095"/>
                  <a:pt x="60634" y="158250"/>
                </a:cubicBezTo>
                <a:lnTo>
                  <a:pt x="78563" y="140321"/>
                </a:lnTo>
                <a:lnTo>
                  <a:pt x="114296" y="176055"/>
                </a:lnTo>
                <a:cubicBezTo>
                  <a:pt x="131644" y="158457"/>
                  <a:pt x="148894" y="140984"/>
                  <a:pt x="166046" y="123634"/>
                </a:cubicBezTo>
                <a:cubicBezTo>
                  <a:pt x="183188" y="106286"/>
                  <a:pt x="192671" y="96975"/>
                  <a:pt x="210450" y="79793"/>
                </a:cubicBezTo>
                <a:cubicBezTo>
                  <a:pt x="210949" y="79294"/>
                  <a:pt x="211485" y="78799"/>
                  <a:pt x="212066" y="78293"/>
                </a:cubicBezTo>
                <a:cubicBezTo>
                  <a:pt x="212630" y="77815"/>
                  <a:pt x="213133" y="77271"/>
                  <a:pt x="213566" y="76673"/>
                </a:cubicBezTo>
                <a:lnTo>
                  <a:pt x="231746" y="94601"/>
                </a:lnTo>
                <a:cubicBezTo>
                  <a:pt x="210630" y="115601"/>
                  <a:pt x="197670" y="128501"/>
                  <a:pt x="176918" y="149213"/>
                </a:cubicBezTo>
                <a:close/>
              </a:path>
            </a:pathLst>
          </a:custGeom>
          <a:solidFill>
            <a:srgbClr val="00B050"/>
          </a:solidFill>
          <a:ln w="3671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7" name="Grafik 63" descr="Abzeichen Tick1">
            <a:extLst>
              <a:ext uri="{FF2B5EF4-FFF2-40B4-BE49-F238E27FC236}">
                <a16:creationId xmlns:a16="http://schemas.microsoft.com/office/drawing/2014/main" id="{D227F283-ABD7-4D40-95FA-BC0C052EE6A9}"/>
              </a:ext>
            </a:extLst>
          </p:cNvPr>
          <p:cNvSpPr/>
          <p:nvPr/>
        </p:nvSpPr>
        <p:spPr>
          <a:xfrm>
            <a:off x="6828558" y="2499555"/>
            <a:ext cx="284842" cy="284842"/>
          </a:xfrm>
          <a:custGeom>
            <a:avLst/>
            <a:gdLst>
              <a:gd name="connsiteX0" fmla="*/ 142421 w 284842"/>
              <a:gd name="connsiteY0" fmla="*/ 0 h 284842"/>
              <a:gd name="connsiteX1" fmla="*/ 0 w 284842"/>
              <a:gd name="connsiteY1" fmla="*/ 142421 h 284842"/>
              <a:gd name="connsiteX2" fmla="*/ 142421 w 284842"/>
              <a:gd name="connsiteY2" fmla="*/ 284843 h 284842"/>
              <a:gd name="connsiteX3" fmla="*/ 284843 w 284842"/>
              <a:gd name="connsiteY3" fmla="*/ 142421 h 284842"/>
              <a:gd name="connsiteX4" fmla="*/ 284843 w 284842"/>
              <a:gd name="connsiteY4" fmla="*/ 142410 h 284842"/>
              <a:gd name="connsiteX5" fmla="*/ 142530 w 284842"/>
              <a:gd name="connsiteY5" fmla="*/ 0 h 284842"/>
              <a:gd name="connsiteX6" fmla="*/ 142421 w 284842"/>
              <a:gd name="connsiteY6" fmla="*/ 0 h 284842"/>
              <a:gd name="connsiteX7" fmla="*/ 176921 w 284842"/>
              <a:gd name="connsiteY7" fmla="*/ 149224 h 284842"/>
              <a:gd name="connsiteX8" fmla="*/ 114296 w 284842"/>
              <a:gd name="connsiteY8" fmla="*/ 211913 h 284842"/>
              <a:gd name="connsiteX9" fmla="*/ 60634 w 284842"/>
              <a:gd name="connsiteY9" fmla="*/ 158250 h 284842"/>
              <a:gd name="connsiteX10" fmla="*/ 78563 w 284842"/>
              <a:gd name="connsiteY10" fmla="*/ 140321 h 284842"/>
              <a:gd name="connsiteX11" fmla="*/ 114296 w 284842"/>
              <a:gd name="connsiteY11" fmla="*/ 176055 h 284842"/>
              <a:gd name="connsiteX12" fmla="*/ 166046 w 284842"/>
              <a:gd name="connsiteY12" fmla="*/ 123634 h 284842"/>
              <a:gd name="connsiteX13" fmla="*/ 210450 w 284842"/>
              <a:gd name="connsiteY13" fmla="*/ 79793 h 284842"/>
              <a:gd name="connsiteX14" fmla="*/ 212066 w 284842"/>
              <a:gd name="connsiteY14" fmla="*/ 78293 h 284842"/>
              <a:gd name="connsiteX15" fmla="*/ 213566 w 284842"/>
              <a:gd name="connsiteY15" fmla="*/ 76673 h 284842"/>
              <a:gd name="connsiteX16" fmla="*/ 231746 w 284842"/>
              <a:gd name="connsiteY16" fmla="*/ 94601 h 284842"/>
              <a:gd name="connsiteX17" fmla="*/ 176918 w 284842"/>
              <a:gd name="connsiteY17" fmla="*/ 149213 h 284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842" h="284842">
                <a:moveTo>
                  <a:pt x="142421" y="0"/>
                </a:moveTo>
                <a:cubicBezTo>
                  <a:pt x="63764" y="0"/>
                  <a:pt x="0" y="63764"/>
                  <a:pt x="0" y="142421"/>
                </a:cubicBezTo>
                <a:cubicBezTo>
                  <a:pt x="0" y="221078"/>
                  <a:pt x="63764" y="284843"/>
                  <a:pt x="142421" y="284843"/>
                </a:cubicBezTo>
                <a:cubicBezTo>
                  <a:pt x="221078" y="284843"/>
                  <a:pt x="284843" y="221078"/>
                  <a:pt x="284843" y="142421"/>
                </a:cubicBezTo>
                <a:cubicBezTo>
                  <a:pt x="284843" y="142418"/>
                  <a:pt x="284843" y="142414"/>
                  <a:pt x="284843" y="142410"/>
                </a:cubicBezTo>
                <a:cubicBezTo>
                  <a:pt x="284870" y="63786"/>
                  <a:pt x="221154" y="27"/>
                  <a:pt x="142530" y="0"/>
                </a:cubicBezTo>
                <a:cubicBezTo>
                  <a:pt x="142494" y="0"/>
                  <a:pt x="142458" y="0"/>
                  <a:pt x="142421" y="0"/>
                </a:cubicBezTo>
                <a:close/>
                <a:moveTo>
                  <a:pt x="176921" y="149224"/>
                </a:moveTo>
                <a:cubicBezTo>
                  <a:pt x="156171" y="169936"/>
                  <a:pt x="135296" y="190833"/>
                  <a:pt x="114296" y="211913"/>
                </a:cubicBezTo>
                <a:cubicBezTo>
                  <a:pt x="96451" y="193983"/>
                  <a:pt x="78564" y="176095"/>
                  <a:pt x="60634" y="158250"/>
                </a:cubicBezTo>
                <a:lnTo>
                  <a:pt x="78563" y="140321"/>
                </a:lnTo>
                <a:lnTo>
                  <a:pt x="114296" y="176055"/>
                </a:lnTo>
                <a:cubicBezTo>
                  <a:pt x="131644" y="158457"/>
                  <a:pt x="148894" y="140984"/>
                  <a:pt x="166046" y="123634"/>
                </a:cubicBezTo>
                <a:cubicBezTo>
                  <a:pt x="183188" y="106286"/>
                  <a:pt x="192671" y="96975"/>
                  <a:pt x="210450" y="79793"/>
                </a:cubicBezTo>
                <a:cubicBezTo>
                  <a:pt x="210949" y="79294"/>
                  <a:pt x="211485" y="78799"/>
                  <a:pt x="212066" y="78293"/>
                </a:cubicBezTo>
                <a:cubicBezTo>
                  <a:pt x="212630" y="77815"/>
                  <a:pt x="213133" y="77271"/>
                  <a:pt x="213566" y="76673"/>
                </a:cubicBezTo>
                <a:lnTo>
                  <a:pt x="231746" y="94601"/>
                </a:lnTo>
                <a:cubicBezTo>
                  <a:pt x="210630" y="115601"/>
                  <a:pt x="197670" y="128501"/>
                  <a:pt x="176918" y="149213"/>
                </a:cubicBezTo>
                <a:close/>
              </a:path>
            </a:pathLst>
          </a:custGeom>
          <a:solidFill>
            <a:srgbClr val="00B050"/>
          </a:solidFill>
          <a:ln w="3671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9" name="Grafik 65" descr="Abzeichen Tick1">
            <a:extLst>
              <a:ext uri="{FF2B5EF4-FFF2-40B4-BE49-F238E27FC236}">
                <a16:creationId xmlns:a16="http://schemas.microsoft.com/office/drawing/2014/main" id="{AE5FF570-BA14-408A-BF39-B3CC2064147F}"/>
              </a:ext>
            </a:extLst>
          </p:cNvPr>
          <p:cNvSpPr/>
          <p:nvPr/>
        </p:nvSpPr>
        <p:spPr>
          <a:xfrm>
            <a:off x="7976506" y="2499555"/>
            <a:ext cx="284842" cy="284842"/>
          </a:xfrm>
          <a:custGeom>
            <a:avLst/>
            <a:gdLst>
              <a:gd name="connsiteX0" fmla="*/ 142421 w 284842"/>
              <a:gd name="connsiteY0" fmla="*/ 0 h 284842"/>
              <a:gd name="connsiteX1" fmla="*/ 0 w 284842"/>
              <a:gd name="connsiteY1" fmla="*/ 142421 h 284842"/>
              <a:gd name="connsiteX2" fmla="*/ 142421 w 284842"/>
              <a:gd name="connsiteY2" fmla="*/ 284843 h 284842"/>
              <a:gd name="connsiteX3" fmla="*/ 284843 w 284842"/>
              <a:gd name="connsiteY3" fmla="*/ 142421 h 284842"/>
              <a:gd name="connsiteX4" fmla="*/ 284843 w 284842"/>
              <a:gd name="connsiteY4" fmla="*/ 142410 h 284842"/>
              <a:gd name="connsiteX5" fmla="*/ 142530 w 284842"/>
              <a:gd name="connsiteY5" fmla="*/ 0 h 284842"/>
              <a:gd name="connsiteX6" fmla="*/ 142421 w 284842"/>
              <a:gd name="connsiteY6" fmla="*/ 0 h 284842"/>
              <a:gd name="connsiteX7" fmla="*/ 176921 w 284842"/>
              <a:gd name="connsiteY7" fmla="*/ 149224 h 284842"/>
              <a:gd name="connsiteX8" fmla="*/ 114296 w 284842"/>
              <a:gd name="connsiteY8" fmla="*/ 211913 h 284842"/>
              <a:gd name="connsiteX9" fmla="*/ 60634 w 284842"/>
              <a:gd name="connsiteY9" fmla="*/ 158250 h 284842"/>
              <a:gd name="connsiteX10" fmla="*/ 78563 w 284842"/>
              <a:gd name="connsiteY10" fmla="*/ 140321 h 284842"/>
              <a:gd name="connsiteX11" fmla="*/ 114296 w 284842"/>
              <a:gd name="connsiteY11" fmla="*/ 176055 h 284842"/>
              <a:gd name="connsiteX12" fmla="*/ 166046 w 284842"/>
              <a:gd name="connsiteY12" fmla="*/ 123634 h 284842"/>
              <a:gd name="connsiteX13" fmla="*/ 210450 w 284842"/>
              <a:gd name="connsiteY13" fmla="*/ 79793 h 284842"/>
              <a:gd name="connsiteX14" fmla="*/ 212066 w 284842"/>
              <a:gd name="connsiteY14" fmla="*/ 78293 h 284842"/>
              <a:gd name="connsiteX15" fmla="*/ 213566 w 284842"/>
              <a:gd name="connsiteY15" fmla="*/ 76673 h 284842"/>
              <a:gd name="connsiteX16" fmla="*/ 231746 w 284842"/>
              <a:gd name="connsiteY16" fmla="*/ 94601 h 284842"/>
              <a:gd name="connsiteX17" fmla="*/ 176918 w 284842"/>
              <a:gd name="connsiteY17" fmla="*/ 149213 h 284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842" h="284842">
                <a:moveTo>
                  <a:pt x="142421" y="0"/>
                </a:moveTo>
                <a:cubicBezTo>
                  <a:pt x="63764" y="0"/>
                  <a:pt x="0" y="63764"/>
                  <a:pt x="0" y="142421"/>
                </a:cubicBezTo>
                <a:cubicBezTo>
                  <a:pt x="0" y="221078"/>
                  <a:pt x="63764" y="284843"/>
                  <a:pt x="142421" y="284843"/>
                </a:cubicBezTo>
                <a:cubicBezTo>
                  <a:pt x="221078" y="284843"/>
                  <a:pt x="284843" y="221078"/>
                  <a:pt x="284843" y="142421"/>
                </a:cubicBezTo>
                <a:cubicBezTo>
                  <a:pt x="284843" y="142418"/>
                  <a:pt x="284843" y="142414"/>
                  <a:pt x="284843" y="142410"/>
                </a:cubicBezTo>
                <a:cubicBezTo>
                  <a:pt x="284870" y="63786"/>
                  <a:pt x="221154" y="27"/>
                  <a:pt x="142530" y="0"/>
                </a:cubicBezTo>
                <a:cubicBezTo>
                  <a:pt x="142494" y="0"/>
                  <a:pt x="142458" y="0"/>
                  <a:pt x="142421" y="0"/>
                </a:cubicBezTo>
                <a:close/>
                <a:moveTo>
                  <a:pt x="176921" y="149224"/>
                </a:moveTo>
                <a:cubicBezTo>
                  <a:pt x="156171" y="169936"/>
                  <a:pt x="135296" y="190833"/>
                  <a:pt x="114296" y="211913"/>
                </a:cubicBezTo>
                <a:cubicBezTo>
                  <a:pt x="96451" y="193983"/>
                  <a:pt x="78564" y="176095"/>
                  <a:pt x="60634" y="158250"/>
                </a:cubicBezTo>
                <a:lnTo>
                  <a:pt x="78563" y="140321"/>
                </a:lnTo>
                <a:lnTo>
                  <a:pt x="114296" y="176055"/>
                </a:lnTo>
                <a:cubicBezTo>
                  <a:pt x="131644" y="158457"/>
                  <a:pt x="148894" y="140984"/>
                  <a:pt x="166046" y="123634"/>
                </a:cubicBezTo>
                <a:cubicBezTo>
                  <a:pt x="183188" y="106286"/>
                  <a:pt x="192671" y="96975"/>
                  <a:pt x="210450" y="79793"/>
                </a:cubicBezTo>
                <a:cubicBezTo>
                  <a:pt x="210949" y="79294"/>
                  <a:pt x="211485" y="78799"/>
                  <a:pt x="212066" y="78293"/>
                </a:cubicBezTo>
                <a:cubicBezTo>
                  <a:pt x="212630" y="77815"/>
                  <a:pt x="213133" y="77271"/>
                  <a:pt x="213566" y="76673"/>
                </a:cubicBezTo>
                <a:lnTo>
                  <a:pt x="231746" y="94601"/>
                </a:lnTo>
                <a:cubicBezTo>
                  <a:pt x="210630" y="115601"/>
                  <a:pt x="197670" y="128501"/>
                  <a:pt x="176918" y="149213"/>
                </a:cubicBezTo>
                <a:close/>
              </a:path>
            </a:pathLst>
          </a:custGeom>
          <a:solidFill>
            <a:srgbClr val="00B050"/>
          </a:solidFill>
          <a:ln w="3671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0" name="Grafik 67" descr="Abzeichen Tick1">
            <a:extLst>
              <a:ext uri="{FF2B5EF4-FFF2-40B4-BE49-F238E27FC236}">
                <a16:creationId xmlns:a16="http://schemas.microsoft.com/office/drawing/2014/main" id="{09AAAD87-CF61-43B6-82D2-6F24F39D4D14}"/>
              </a:ext>
            </a:extLst>
          </p:cNvPr>
          <p:cNvSpPr/>
          <p:nvPr/>
        </p:nvSpPr>
        <p:spPr>
          <a:xfrm>
            <a:off x="9124454" y="2499555"/>
            <a:ext cx="284842" cy="284842"/>
          </a:xfrm>
          <a:custGeom>
            <a:avLst/>
            <a:gdLst>
              <a:gd name="connsiteX0" fmla="*/ 142421 w 284842"/>
              <a:gd name="connsiteY0" fmla="*/ 0 h 284842"/>
              <a:gd name="connsiteX1" fmla="*/ 0 w 284842"/>
              <a:gd name="connsiteY1" fmla="*/ 142421 h 284842"/>
              <a:gd name="connsiteX2" fmla="*/ 142421 w 284842"/>
              <a:gd name="connsiteY2" fmla="*/ 284843 h 284842"/>
              <a:gd name="connsiteX3" fmla="*/ 284843 w 284842"/>
              <a:gd name="connsiteY3" fmla="*/ 142421 h 284842"/>
              <a:gd name="connsiteX4" fmla="*/ 284843 w 284842"/>
              <a:gd name="connsiteY4" fmla="*/ 142410 h 284842"/>
              <a:gd name="connsiteX5" fmla="*/ 142530 w 284842"/>
              <a:gd name="connsiteY5" fmla="*/ 0 h 284842"/>
              <a:gd name="connsiteX6" fmla="*/ 142421 w 284842"/>
              <a:gd name="connsiteY6" fmla="*/ 0 h 284842"/>
              <a:gd name="connsiteX7" fmla="*/ 176921 w 284842"/>
              <a:gd name="connsiteY7" fmla="*/ 149224 h 284842"/>
              <a:gd name="connsiteX8" fmla="*/ 114296 w 284842"/>
              <a:gd name="connsiteY8" fmla="*/ 211913 h 284842"/>
              <a:gd name="connsiteX9" fmla="*/ 60634 w 284842"/>
              <a:gd name="connsiteY9" fmla="*/ 158250 h 284842"/>
              <a:gd name="connsiteX10" fmla="*/ 78563 w 284842"/>
              <a:gd name="connsiteY10" fmla="*/ 140321 h 284842"/>
              <a:gd name="connsiteX11" fmla="*/ 114296 w 284842"/>
              <a:gd name="connsiteY11" fmla="*/ 176055 h 284842"/>
              <a:gd name="connsiteX12" fmla="*/ 166046 w 284842"/>
              <a:gd name="connsiteY12" fmla="*/ 123634 h 284842"/>
              <a:gd name="connsiteX13" fmla="*/ 210450 w 284842"/>
              <a:gd name="connsiteY13" fmla="*/ 79793 h 284842"/>
              <a:gd name="connsiteX14" fmla="*/ 212066 w 284842"/>
              <a:gd name="connsiteY14" fmla="*/ 78293 h 284842"/>
              <a:gd name="connsiteX15" fmla="*/ 213566 w 284842"/>
              <a:gd name="connsiteY15" fmla="*/ 76673 h 284842"/>
              <a:gd name="connsiteX16" fmla="*/ 231746 w 284842"/>
              <a:gd name="connsiteY16" fmla="*/ 94601 h 284842"/>
              <a:gd name="connsiteX17" fmla="*/ 176918 w 284842"/>
              <a:gd name="connsiteY17" fmla="*/ 149213 h 284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842" h="284842">
                <a:moveTo>
                  <a:pt x="142421" y="0"/>
                </a:moveTo>
                <a:cubicBezTo>
                  <a:pt x="63764" y="0"/>
                  <a:pt x="0" y="63764"/>
                  <a:pt x="0" y="142421"/>
                </a:cubicBezTo>
                <a:cubicBezTo>
                  <a:pt x="0" y="221078"/>
                  <a:pt x="63764" y="284843"/>
                  <a:pt x="142421" y="284843"/>
                </a:cubicBezTo>
                <a:cubicBezTo>
                  <a:pt x="221078" y="284843"/>
                  <a:pt x="284843" y="221078"/>
                  <a:pt x="284843" y="142421"/>
                </a:cubicBezTo>
                <a:cubicBezTo>
                  <a:pt x="284843" y="142418"/>
                  <a:pt x="284843" y="142414"/>
                  <a:pt x="284843" y="142410"/>
                </a:cubicBezTo>
                <a:cubicBezTo>
                  <a:pt x="284870" y="63786"/>
                  <a:pt x="221154" y="27"/>
                  <a:pt x="142530" y="0"/>
                </a:cubicBezTo>
                <a:cubicBezTo>
                  <a:pt x="142494" y="0"/>
                  <a:pt x="142458" y="0"/>
                  <a:pt x="142421" y="0"/>
                </a:cubicBezTo>
                <a:close/>
                <a:moveTo>
                  <a:pt x="176921" y="149224"/>
                </a:moveTo>
                <a:cubicBezTo>
                  <a:pt x="156171" y="169936"/>
                  <a:pt x="135296" y="190833"/>
                  <a:pt x="114296" y="211913"/>
                </a:cubicBezTo>
                <a:cubicBezTo>
                  <a:pt x="96451" y="193983"/>
                  <a:pt x="78564" y="176095"/>
                  <a:pt x="60634" y="158250"/>
                </a:cubicBezTo>
                <a:lnTo>
                  <a:pt x="78563" y="140321"/>
                </a:lnTo>
                <a:lnTo>
                  <a:pt x="114296" y="176055"/>
                </a:lnTo>
                <a:cubicBezTo>
                  <a:pt x="131644" y="158457"/>
                  <a:pt x="148894" y="140984"/>
                  <a:pt x="166046" y="123634"/>
                </a:cubicBezTo>
                <a:cubicBezTo>
                  <a:pt x="183188" y="106286"/>
                  <a:pt x="192671" y="96975"/>
                  <a:pt x="210450" y="79793"/>
                </a:cubicBezTo>
                <a:cubicBezTo>
                  <a:pt x="210949" y="79294"/>
                  <a:pt x="211485" y="78799"/>
                  <a:pt x="212066" y="78293"/>
                </a:cubicBezTo>
                <a:cubicBezTo>
                  <a:pt x="212630" y="77815"/>
                  <a:pt x="213133" y="77271"/>
                  <a:pt x="213566" y="76673"/>
                </a:cubicBezTo>
                <a:lnTo>
                  <a:pt x="231746" y="94601"/>
                </a:lnTo>
                <a:cubicBezTo>
                  <a:pt x="210630" y="115601"/>
                  <a:pt x="197670" y="128501"/>
                  <a:pt x="176918" y="149213"/>
                </a:cubicBezTo>
                <a:close/>
              </a:path>
            </a:pathLst>
          </a:custGeom>
          <a:solidFill>
            <a:srgbClr val="00B050"/>
          </a:solidFill>
          <a:ln w="3671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1" name="Grafik 69" descr="Abzeichen Tick1">
            <a:extLst>
              <a:ext uri="{FF2B5EF4-FFF2-40B4-BE49-F238E27FC236}">
                <a16:creationId xmlns:a16="http://schemas.microsoft.com/office/drawing/2014/main" id="{68BAB62A-2D32-4CA0-AAF7-5557E34C0E93}"/>
              </a:ext>
            </a:extLst>
          </p:cNvPr>
          <p:cNvSpPr/>
          <p:nvPr/>
        </p:nvSpPr>
        <p:spPr>
          <a:xfrm>
            <a:off x="10272402" y="2499555"/>
            <a:ext cx="284842" cy="284842"/>
          </a:xfrm>
          <a:custGeom>
            <a:avLst/>
            <a:gdLst>
              <a:gd name="connsiteX0" fmla="*/ 142421 w 284842"/>
              <a:gd name="connsiteY0" fmla="*/ 0 h 284842"/>
              <a:gd name="connsiteX1" fmla="*/ 0 w 284842"/>
              <a:gd name="connsiteY1" fmla="*/ 142421 h 284842"/>
              <a:gd name="connsiteX2" fmla="*/ 142421 w 284842"/>
              <a:gd name="connsiteY2" fmla="*/ 284843 h 284842"/>
              <a:gd name="connsiteX3" fmla="*/ 284843 w 284842"/>
              <a:gd name="connsiteY3" fmla="*/ 142421 h 284842"/>
              <a:gd name="connsiteX4" fmla="*/ 284843 w 284842"/>
              <a:gd name="connsiteY4" fmla="*/ 142410 h 284842"/>
              <a:gd name="connsiteX5" fmla="*/ 142530 w 284842"/>
              <a:gd name="connsiteY5" fmla="*/ 0 h 284842"/>
              <a:gd name="connsiteX6" fmla="*/ 142421 w 284842"/>
              <a:gd name="connsiteY6" fmla="*/ 0 h 284842"/>
              <a:gd name="connsiteX7" fmla="*/ 176921 w 284842"/>
              <a:gd name="connsiteY7" fmla="*/ 149224 h 284842"/>
              <a:gd name="connsiteX8" fmla="*/ 114296 w 284842"/>
              <a:gd name="connsiteY8" fmla="*/ 211913 h 284842"/>
              <a:gd name="connsiteX9" fmla="*/ 60634 w 284842"/>
              <a:gd name="connsiteY9" fmla="*/ 158250 h 284842"/>
              <a:gd name="connsiteX10" fmla="*/ 78563 w 284842"/>
              <a:gd name="connsiteY10" fmla="*/ 140321 h 284842"/>
              <a:gd name="connsiteX11" fmla="*/ 114296 w 284842"/>
              <a:gd name="connsiteY11" fmla="*/ 176055 h 284842"/>
              <a:gd name="connsiteX12" fmla="*/ 166046 w 284842"/>
              <a:gd name="connsiteY12" fmla="*/ 123634 h 284842"/>
              <a:gd name="connsiteX13" fmla="*/ 210450 w 284842"/>
              <a:gd name="connsiteY13" fmla="*/ 79793 h 284842"/>
              <a:gd name="connsiteX14" fmla="*/ 212066 w 284842"/>
              <a:gd name="connsiteY14" fmla="*/ 78293 h 284842"/>
              <a:gd name="connsiteX15" fmla="*/ 213566 w 284842"/>
              <a:gd name="connsiteY15" fmla="*/ 76673 h 284842"/>
              <a:gd name="connsiteX16" fmla="*/ 231746 w 284842"/>
              <a:gd name="connsiteY16" fmla="*/ 94601 h 284842"/>
              <a:gd name="connsiteX17" fmla="*/ 176918 w 284842"/>
              <a:gd name="connsiteY17" fmla="*/ 149213 h 284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842" h="284842">
                <a:moveTo>
                  <a:pt x="142421" y="0"/>
                </a:moveTo>
                <a:cubicBezTo>
                  <a:pt x="63764" y="0"/>
                  <a:pt x="0" y="63764"/>
                  <a:pt x="0" y="142421"/>
                </a:cubicBezTo>
                <a:cubicBezTo>
                  <a:pt x="0" y="221078"/>
                  <a:pt x="63764" y="284843"/>
                  <a:pt x="142421" y="284843"/>
                </a:cubicBezTo>
                <a:cubicBezTo>
                  <a:pt x="221078" y="284843"/>
                  <a:pt x="284843" y="221078"/>
                  <a:pt x="284843" y="142421"/>
                </a:cubicBezTo>
                <a:cubicBezTo>
                  <a:pt x="284843" y="142418"/>
                  <a:pt x="284843" y="142414"/>
                  <a:pt x="284843" y="142410"/>
                </a:cubicBezTo>
                <a:cubicBezTo>
                  <a:pt x="284870" y="63786"/>
                  <a:pt x="221154" y="27"/>
                  <a:pt x="142530" y="0"/>
                </a:cubicBezTo>
                <a:cubicBezTo>
                  <a:pt x="142494" y="0"/>
                  <a:pt x="142458" y="0"/>
                  <a:pt x="142421" y="0"/>
                </a:cubicBezTo>
                <a:close/>
                <a:moveTo>
                  <a:pt x="176921" y="149224"/>
                </a:moveTo>
                <a:cubicBezTo>
                  <a:pt x="156171" y="169936"/>
                  <a:pt x="135296" y="190833"/>
                  <a:pt x="114296" y="211913"/>
                </a:cubicBezTo>
                <a:cubicBezTo>
                  <a:pt x="96451" y="193983"/>
                  <a:pt x="78564" y="176095"/>
                  <a:pt x="60634" y="158250"/>
                </a:cubicBezTo>
                <a:lnTo>
                  <a:pt x="78563" y="140321"/>
                </a:lnTo>
                <a:lnTo>
                  <a:pt x="114296" y="176055"/>
                </a:lnTo>
                <a:cubicBezTo>
                  <a:pt x="131644" y="158457"/>
                  <a:pt x="148894" y="140984"/>
                  <a:pt x="166046" y="123634"/>
                </a:cubicBezTo>
                <a:cubicBezTo>
                  <a:pt x="183188" y="106286"/>
                  <a:pt x="192671" y="96975"/>
                  <a:pt x="210450" y="79793"/>
                </a:cubicBezTo>
                <a:cubicBezTo>
                  <a:pt x="210949" y="79294"/>
                  <a:pt x="211485" y="78799"/>
                  <a:pt x="212066" y="78293"/>
                </a:cubicBezTo>
                <a:cubicBezTo>
                  <a:pt x="212630" y="77815"/>
                  <a:pt x="213133" y="77271"/>
                  <a:pt x="213566" y="76673"/>
                </a:cubicBezTo>
                <a:lnTo>
                  <a:pt x="231746" y="94601"/>
                </a:lnTo>
                <a:cubicBezTo>
                  <a:pt x="210630" y="115601"/>
                  <a:pt x="197670" y="128501"/>
                  <a:pt x="176918" y="149213"/>
                </a:cubicBezTo>
                <a:close/>
              </a:path>
            </a:pathLst>
          </a:custGeom>
          <a:solidFill>
            <a:srgbClr val="00B050"/>
          </a:solidFill>
          <a:ln w="3671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2" name="Grafik 71" descr="Abzeichen Tick1">
            <a:extLst>
              <a:ext uri="{FF2B5EF4-FFF2-40B4-BE49-F238E27FC236}">
                <a16:creationId xmlns:a16="http://schemas.microsoft.com/office/drawing/2014/main" id="{AE7B3471-9736-4762-AEBF-347C6FCD0A9F}"/>
              </a:ext>
            </a:extLst>
          </p:cNvPr>
          <p:cNvSpPr/>
          <p:nvPr/>
        </p:nvSpPr>
        <p:spPr>
          <a:xfrm>
            <a:off x="3470810" y="2877362"/>
            <a:ext cx="284842" cy="284842"/>
          </a:xfrm>
          <a:custGeom>
            <a:avLst/>
            <a:gdLst>
              <a:gd name="connsiteX0" fmla="*/ 142421 w 284842"/>
              <a:gd name="connsiteY0" fmla="*/ 0 h 284842"/>
              <a:gd name="connsiteX1" fmla="*/ 0 w 284842"/>
              <a:gd name="connsiteY1" fmla="*/ 142421 h 284842"/>
              <a:gd name="connsiteX2" fmla="*/ 142421 w 284842"/>
              <a:gd name="connsiteY2" fmla="*/ 284843 h 284842"/>
              <a:gd name="connsiteX3" fmla="*/ 284843 w 284842"/>
              <a:gd name="connsiteY3" fmla="*/ 142421 h 284842"/>
              <a:gd name="connsiteX4" fmla="*/ 284843 w 284842"/>
              <a:gd name="connsiteY4" fmla="*/ 142410 h 284842"/>
              <a:gd name="connsiteX5" fmla="*/ 142530 w 284842"/>
              <a:gd name="connsiteY5" fmla="*/ 0 h 284842"/>
              <a:gd name="connsiteX6" fmla="*/ 142421 w 284842"/>
              <a:gd name="connsiteY6" fmla="*/ 0 h 284842"/>
              <a:gd name="connsiteX7" fmla="*/ 176921 w 284842"/>
              <a:gd name="connsiteY7" fmla="*/ 149224 h 284842"/>
              <a:gd name="connsiteX8" fmla="*/ 114296 w 284842"/>
              <a:gd name="connsiteY8" fmla="*/ 211913 h 284842"/>
              <a:gd name="connsiteX9" fmla="*/ 60634 w 284842"/>
              <a:gd name="connsiteY9" fmla="*/ 158250 h 284842"/>
              <a:gd name="connsiteX10" fmla="*/ 78563 w 284842"/>
              <a:gd name="connsiteY10" fmla="*/ 140321 h 284842"/>
              <a:gd name="connsiteX11" fmla="*/ 114296 w 284842"/>
              <a:gd name="connsiteY11" fmla="*/ 176055 h 284842"/>
              <a:gd name="connsiteX12" fmla="*/ 166046 w 284842"/>
              <a:gd name="connsiteY12" fmla="*/ 123634 h 284842"/>
              <a:gd name="connsiteX13" fmla="*/ 210450 w 284842"/>
              <a:gd name="connsiteY13" fmla="*/ 79793 h 284842"/>
              <a:gd name="connsiteX14" fmla="*/ 212066 w 284842"/>
              <a:gd name="connsiteY14" fmla="*/ 78293 h 284842"/>
              <a:gd name="connsiteX15" fmla="*/ 213566 w 284842"/>
              <a:gd name="connsiteY15" fmla="*/ 76673 h 284842"/>
              <a:gd name="connsiteX16" fmla="*/ 231746 w 284842"/>
              <a:gd name="connsiteY16" fmla="*/ 94601 h 284842"/>
              <a:gd name="connsiteX17" fmla="*/ 176918 w 284842"/>
              <a:gd name="connsiteY17" fmla="*/ 149213 h 284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842" h="284842">
                <a:moveTo>
                  <a:pt x="142421" y="0"/>
                </a:moveTo>
                <a:cubicBezTo>
                  <a:pt x="63764" y="0"/>
                  <a:pt x="0" y="63764"/>
                  <a:pt x="0" y="142421"/>
                </a:cubicBezTo>
                <a:cubicBezTo>
                  <a:pt x="0" y="221078"/>
                  <a:pt x="63764" y="284843"/>
                  <a:pt x="142421" y="284843"/>
                </a:cubicBezTo>
                <a:cubicBezTo>
                  <a:pt x="221078" y="284843"/>
                  <a:pt x="284843" y="221078"/>
                  <a:pt x="284843" y="142421"/>
                </a:cubicBezTo>
                <a:cubicBezTo>
                  <a:pt x="284843" y="142418"/>
                  <a:pt x="284843" y="142414"/>
                  <a:pt x="284843" y="142410"/>
                </a:cubicBezTo>
                <a:cubicBezTo>
                  <a:pt x="284870" y="63786"/>
                  <a:pt x="221154" y="27"/>
                  <a:pt x="142530" y="0"/>
                </a:cubicBezTo>
                <a:cubicBezTo>
                  <a:pt x="142494" y="0"/>
                  <a:pt x="142458" y="0"/>
                  <a:pt x="142421" y="0"/>
                </a:cubicBezTo>
                <a:close/>
                <a:moveTo>
                  <a:pt x="176921" y="149224"/>
                </a:moveTo>
                <a:cubicBezTo>
                  <a:pt x="156171" y="169936"/>
                  <a:pt x="135296" y="190833"/>
                  <a:pt x="114296" y="211913"/>
                </a:cubicBezTo>
                <a:cubicBezTo>
                  <a:pt x="96451" y="193983"/>
                  <a:pt x="78564" y="176095"/>
                  <a:pt x="60634" y="158250"/>
                </a:cubicBezTo>
                <a:lnTo>
                  <a:pt x="78563" y="140321"/>
                </a:lnTo>
                <a:lnTo>
                  <a:pt x="114296" y="176055"/>
                </a:lnTo>
                <a:cubicBezTo>
                  <a:pt x="131644" y="158457"/>
                  <a:pt x="148894" y="140984"/>
                  <a:pt x="166046" y="123634"/>
                </a:cubicBezTo>
                <a:cubicBezTo>
                  <a:pt x="183188" y="106286"/>
                  <a:pt x="192671" y="96975"/>
                  <a:pt x="210450" y="79793"/>
                </a:cubicBezTo>
                <a:cubicBezTo>
                  <a:pt x="210949" y="79294"/>
                  <a:pt x="211485" y="78799"/>
                  <a:pt x="212066" y="78293"/>
                </a:cubicBezTo>
                <a:cubicBezTo>
                  <a:pt x="212630" y="77815"/>
                  <a:pt x="213133" y="77271"/>
                  <a:pt x="213566" y="76673"/>
                </a:cubicBezTo>
                <a:lnTo>
                  <a:pt x="231746" y="94601"/>
                </a:lnTo>
                <a:cubicBezTo>
                  <a:pt x="210630" y="115601"/>
                  <a:pt x="197670" y="128501"/>
                  <a:pt x="176918" y="149213"/>
                </a:cubicBezTo>
                <a:close/>
              </a:path>
            </a:pathLst>
          </a:custGeom>
          <a:solidFill>
            <a:srgbClr val="00B050"/>
          </a:solidFill>
          <a:ln w="3671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3" name="Grafik 73" descr="Abzeichen Tick1">
            <a:extLst>
              <a:ext uri="{FF2B5EF4-FFF2-40B4-BE49-F238E27FC236}">
                <a16:creationId xmlns:a16="http://schemas.microsoft.com/office/drawing/2014/main" id="{D1BE81A4-6F35-4EFD-B1D1-DB690D43127D}"/>
              </a:ext>
            </a:extLst>
          </p:cNvPr>
          <p:cNvSpPr/>
          <p:nvPr/>
        </p:nvSpPr>
        <p:spPr>
          <a:xfrm>
            <a:off x="4575710" y="2877362"/>
            <a:ext cx="284842" cy="284842"/>
          </a:xfrm>
          <a:custGeom>
            <a:avLst/>
            <a:gdLst>
              <a:gd name="connsiteX0" fmla="*/ 142421 w 284842"/>
              <a:gd name="connsiteY0" fmla="*/ 0 h 284842"/>
              <a:gd name="connsiteX1" fmla="*/ 0 w 284842"/>
              <a:gd name="connsiteY1" fmla="*/ 142421 h 284842"/>
              <a:gd name="connsiteX2" fmla="*/ 142421 w 284842"/>
              <a:gd name="connsiteY2" fmla="*/ 284843 h 284842"/>
              <a:gd name="connsiteX3" fmla="*/ 284843 w 284842"/>
              <a:gd name="connsiteY3" fmla="*/ 142421 h 284842"/>
              <a:gd name="connsiteX4" fmla="*/ 284843 w 284842"/>
              <a:gd name="connsiteY4" fmla="*/ 142410 h 284842"/>
              <a:gd name="connsiteX5" fmla="*/ 142530 w 284842"/>
              <a:gd name="connsiteY5" fmla="*/ 0 h 284842"/>
              <a:gd name="connsiteX6" fmla="*/ 142421 w 284842"/>
              <a:gd name="connsiteY6" fmla="*/ 0 h 284842"/>
              <a:gd name="connsiteX7" fmla="*/ 176921 w 284842"/>
              <a:gd name="connsiteY7" fmla="*/ 149224 h 284842"/>
              <a:gd name="connsiteX8" fmla="*/ 114296 w 284842"/>
              <a:gd name="connsiteY8" fmla="*/ 211913 h 284842"/>
              <a:gd name="connsiteX9" fmla="*/ 60634 w 284842"/>
              <a:gd name="connsiteY9" fmla="*/ 158250 h 284842"/>
              <a:gd name="connsiteX10" fmla="*/ 78563 w 284842"/>
              <a:gd name="connsiteY10" fmla="*/ 140321 h 284842"/>
              <a:gd name="connsiteX11" fmla="*/ 114296 w 284842"/>
              <a:gd name="connsiteY11" fmla="*/ 176055 h 284842"/>
              <a:gd name="connsiteX12" fmla="*/ 166046 w 284842"/>
              <a:gd name="connsiteY12" fmla="*/ 123634 h 284842"/>
              <a:gd name="connsiteX13" fmla="*/ 210450 w 284842"/>
              <a:gd name="connsiteY13" fmla="*/ 79793 h 284842"/>
              <a:gd name="connsiteX14" fmla="*/ 212066 w 284842"/>
              <a:gd name="connsiteY14" fmla="*/ 78293 h 284842"/>
              <a:gd name="connsiteX15" fmla="*/ 213566 w 284842"/>
              <a:gd name="connsiteY15" fmla="*/ 76673 h 284842"/>
              <a:gd name="connsiteX16" fmla="*/ 231746 w 284842"/>
              <a:gd name="connsiteY16" fmla="*/ 94601 h 284842"/>
              <a:gd name="connsiteX17" fmla="*/ 176918 w 284842"/>
              <a:gd name="connsiteY17" fmla="*/ 149213 h 284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842" h="284842">
                <a:moveTo>
                  <a:pt x="142421" y="0"/>
                </a:moveTo>
                <a:cubicBezTo>
                  <a:pt x="63764" y="0"/>
                  <a:pt x="0" y="63764"/>
                  <a:pt x="0" y="142421"/>
                </a:cubicBezTo>
                <a:cubicBezTo>
                  <a:pt x="0" y="221078"/>
                  <a:pt x="63764" y="284843"/>
                  <a:pt x="142421" y="284843"/>
                </a:cubicBezTo>
                <a:cubicBezTo>
                  <a:pt x="221078" y="284843"/>
                  <a:pt x="284843" y="221078"/>
                  <a:pt x="284843" y="142421"/>
                </a:cubicBezTo>
                <a:cubicBezTo>
                  <a:pt x="284843" y="142418"/>
                  <a:pt x="284843" y="142414"/>
                  <a:pt x="284843" y="142410"/>
                </a:cubicBezTo>
                <a:cubicBezTo>
                  <a:pt x="284870" y="63786"/>
                  <a:pt x="221154" y="27"/>
                  <a:pt x="142530" y="0"/>
                </a:cubicBezTo>
                <a:cubicBezTo>
                  <a:pt x="142494" y="0"/>
                  <a:pt x="142458" y="0"/>
                  <a:pt x="142421" y="0"/>
                </a:cubicBezTo>
                <a:close/>
                <a:moveTo>
                  <a:pt x="176921" y="149224"/>
                </a:moveTo>
                <a:cubicBezTo>
                  <a:pt x="156171" y="169936"/>
                  <a:pt x="135296" y="190833"/>
                  <a:pt x="114296" y="211913"/>
                </a:cubicBezTo>
                <a:cubicBezTo>
                  <a:pt x="96451" y="193983"/>
                  <a:pt x="78564" y="176095"/>
                  <a:pt x="60634" y="158250"/>
                </a:cubicBezTo>
                <a:lnTo>
                  <a:pt x="78563" y="140321"/>
                </a:lnTo>
                <a:lnTo>
                  <a:pt x="114296" y="176055"/>
                </a:lnTo>
                <a:cubicBezTo>
                  <a:pt x="131644" y="158457"/>
                  <a:pt x="148894" y="140984"/>
                  <a:pt x="166046" y="123634"/>
                </a:cubicBezTo>
                <a:cubicBezTo>
                  <a:pt x="183188" y="106286"/>
                  <a:pt x="192671" y="96975"/>
                  <a:pt x="210450" y="79793"/>
                </a:cubicBezTo>
                <a:cubicBezTo>
                  <a:pt x="210949" y="79294"/>
                  <a:pt x="211485" y="78799"/>
                  <a:pt x="212066" y="78293"/>
                </a:cubicBezTo>
                <a:cubicBezTo>
                  <a:pt x="212630" y="77815"/>
                  <a:pt x="213133" y="77271"/>
                  <a:pt x="213566" y="76673"/>
                </a:cubicBezTo>
                <a:lnTo>
                  <a:pt x="231746" y="94601"/>
                </a:lnTo>
                <a:cubicBezTo>
                  <a:pt x="210630" y="115601"/>
                  <a:pt x="197670" y="128501"/>
                  <a:pt x="176918" y="149213"/>
                </a:cubicBezTo>
                <a:close/>
              </a:path>
            </a:pathLst>
          </a:custGeom>
          <a:solidFill>
            <a:srgbClr val="00B050"/>
          </a:solidFill>
          <a:ln w="3671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4" name="Grafik 75" descr="Abzeichen Tick1">
            <a:extLst>
              <a:ext uri="{FF2B5EF4-FFF2-40B4-BE49-F238E27FC236}">
                <a16:creationId xmlns:a16="http://schemas.microsoft.com/office/drawing/2014/main" id="{D7F74C7B-8C09-4330-B674-0BB297942895}"/>
              </a:ext>
            </a:extLst>
          </p:cNvPr>
          <p:cNvSpPr/>
          <p:nvPr/>
        </p:nvSpPr>
        <p:spPr>
          <a:xfrm>
            <a:off x="5680610" y="2877362"/>
            <a:ext cx="284842" cy="284842"/>
          </a:xfrm>
          <a:custGeom>
            <a:avLst/>
            <a:gdLst>
              <a:gd name="connsiteX0" fmla="*/ 142421 w 284842"/>
              <a:gd name="connsiteY0" fmla="*/ 0 h 284842"/>
              <a:gd name="connsiteX1" fmla="*/ 0 w 284842"/>
              <a:gd name="connsiteY1" fmla="*/ 142421 h 284842"/>
              <a:gd name="connsiteX2" fmla="*/ 142421 w 284842"/>
              <a:gd name="connsiteY2" fmla="*/ 284843 h 284842"/>
              <a:gd name="connsiteX3" fmla="*/ 284843 w 284842"/>
              <a:gd name="connsiteY3" fmla="*/ 142421 h 284842"/>
              <a:gd name="connsiteX4" fmla="*/ 284843 w 284842"/>
              <a:gd name="connsiteY4" fmla="*/ 142410 h 284842"/>
              <a:gd name="connsiteX5" fmla="*/ 142530 w 284842"/>
              <a:gd name="connsiteY5" fmla="*/ 0 h 284842"/>
              <a:gd name="connsiteX6" fmla="*/ 142421 w 284842"/>
              <a:gd name="connsiteY6" fmla="*/ 0 h 284842"/>
              <a:gd name="connsiteX7" fmla="*/ 176921 w 284842"/>
              <a:gd name="connsiteY7" fmla="*/ 149224 h 284842"/>
              <a:gd name="connsiteX8" fmla="*/ 114296 w 284842"/>
              <a:gd name="connsiteY8" fmla="*/ 211913 h 284842"/>
              <a:gd name="connsiteX9" fmla="*/ 60634 w 284842"/>
              <a:gd name="connsiteY9" fmla="*/ 158250 h 284842"/>
              <a:gd name="connsiteX10" fmla="*/ 78563 w 284842"/>
              <a:gd name="connsiteY10" fmla="*/ 140321 h 284842"/>
              <a:gd name="connsiteX11" fmla="*/ 114296 w 284842"/>
              <a:gd name="connsiteY11" fmla="*/ 176055 h 284842"/>
              <a:gd name="connsiteX12" fmla="*/ 166046 w 284842"/>
              <a:gd name="connsiteY12" fmla="*/ 123634 h 284842"/>
              <a:gd name="connsiteX13" fmla="*/ 210450 w 284842"/>
              <a:gd name="connsiteY13" fmla="*/ 79793 h 284842"/>
              <a:gd name="connsiteX14" fmla="*/ 212066 w 284842"/>
              <a:gd name="connsiteY14" fmla="*/ 78293 h 284842"/>
              <a:gd name="connsiteX15" fmla="*/ 213566 w 284842"/>
              <a:gd name="connsiteY15" fmla="*/ 76673 h 284842"/>
              <a:gd name="connsiteX16" fmla="*/ 231746 w 284842"/>
              <a:gd name="connsiteY16" fmla="*/ 94601 h 284842"/>
              <a:gd name="connsiteX17" fmla="*/ 176918 w 284842"/>
              <a:gd name="connsiteY17" fmla="*/ 149213 h 284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842" h="284842">
                <a:moveTo>
                  <a:pt x="142421" y="0"/>
                </a:moveTo>
                <a:cubicBezTo>
                  <a:pt x="63764" y="0"/>
                  <a:pt x="0" y="63764"/>
                  <a:pt x="0" y="142421"/>
                </a:cubicBezTo>
                <a:cubicBezTo>
                  <a:pt x="0" y="221078"/>
                  <a:pt x="63764" y="284843"/>
                  <a:pt x="142421" y="284843"/>
                </a:cubicBezTo>
                <a:cubicBezTo>
                  <a:pt x="221078" y="284843"/>
                  <a:pt x="284843" y="221078"/>
                  <a:pt x="284843" y="142421"/>
                </a:cubicBezTo>
                <a:cubicBezTo>
                  <a:pt x="284843" y="142418"/>
                  <a:pt x="284843" y="142414"/>
                  <a:pt x="284843" y="142410"/>
                </a:cubicBezTo>
                <a:cubicBezTo>
                  <a:pt x="284870" y="63786"/>
                  <a:pt x="221154" y="27"/>
                  <a:pt x="142530" y="0"/>
                </a:cubicBezTo>
                <a:cubicBezTo>
                  <a:pt x="142494" y="0"/>
                  <a:pt x="142458" y="0"/>
                  <a:pt x="142421" y="0"/>
                </a:cubicBezTo>
                <a:close/>
                <a:moveTo>
                  <a:pt x="176921" y="149224"/>
                </a:moveTo>
                <a:cubicBezTo>
                  <a:pt x="156171" y="169936"/>
                  <a:pt x="135296" y="190833"/>
                  <a:pt x="114296" y="211913"/>
                </a:cubicBezTo>
                <a:cubicBezTo>
                  <a:pt x="96451" y="193983"/>
                  <a:pt x="78564" y="176095"/>
                  <a:pt x="60634" y="158250"/>
                </a:cubicBezTo>
                <a:lnTo>
                  <a:pt x="78563" y="140321"/>
                </a:lnTo>
                <a:lnTo>
                  <a:pt x="114296" y="176055"/>
                </a:lnTo>
                <a:cubicBezTo>
                  <a:pt x="131644" y="158457"/>
                  <a:pt x="148894" y="140984"/>
                  <a:pt x="166046" y="123634"/>
                </a:cubicBezTo>
                <a:cubicBezTo>
                  <a:pt x="183188" y="106286"/>
                  <a:pt x="192671" y="96975"/>
                  <a:pt x="210450" y="79793"/>
                </a:cubicBezTo>
                <a:cubicBezTo>
                  <a:pt x="210949" y="79294"/>
                  <a:pt x="211485" y="78799"/>
                  <a:pt x="212066" y="78293"/>
                </a:cubicBezTo>
                <a:cubicBezTo>
                  <a:pt x="212630" y="77815"/>
                  <a:pt x="213133" y="77271"/>
                  <a:pt x="213566" y="76673"/>
                </a:cubicBezTo>
                <a:lnTo>
                  <a:pt x="231746" y="94601"/>
                </a:lnTo>
                <a:cubicBezTo>
                  <a:pt x="210630" y="115601"/>
                  <a:pt x="197670" y="128501"/>
                  <a:pt x="176918" y="149213"/>
                </a:cubicBezTo>
                <a:close/>
              </a:path>
            </a:pathLst>
          </a:custGeom>
          <a:solidFill>
            <a:srgbClr val="00B050"/>
          </a:solidFill>
          <a:ln w="3671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5" name="Grafik 77" descr="Abzeichen Tick1">
            <a:extLst>
              <a:ext uri="{FF2B5EF4-FFF2-40B4-BE49-F238E27FC236}">
                <a16:creationId xmlns:a16="http://schemas.microsoft.com/office/drawing/2014/main" id="{BC01F510-879A-4D30-9B50-E6F46D05C10A}"/>
              </a:ext>
            </a:extLst>
          </p:cNvPr>
          <p:cNvSpPr/>
          <p:nvPr/>
        </p:nvSpPr>
        <p:spPr>
          <a:xfrm>
            <a:off x="6828558" y="2877362"/>
            <a:ext cx="284842" cy="284842"/>
          </a:xfrm>
          <a:custGeom>
            <a:avLst/>
            <a:gdLst>
              <a:gd name="connsiteX0" fmla="*/ 142421 w 284842"/>
              <a:gd name="connsiteY0" fmla="*/ 0 h 284842"/>
              <a:gd name="connsiteX1" fmla="*/ 0 w 284842"/>
              <a:gd name="connsiteY1" fmla="*/ 142421 h 284842"/>
              <a:gd name="connsiteX2" fmla="*/ 142421 w 284842"/>
              <a:gd name="connsiteY2" fmla="*/ 284843 h 284842"/>
              <a:gd name="connsiteX3" fmla="*/ 284843 w 284842"/>
              <a:gd name="connsiteY3" fmla="*/ 142421 h 284842"/>
              <a:gd name="connsiteX4" fmla="*/ 284843 w 284842"/>
              <a:gd name="connsiteY4" fmla="*/ 142410 h 284842"/>
              <a:gd name="connsiteX5" fmla="*/ 142530 w 284842"/>
              <a:gd name="connsiteY5" fmla="*/ 0 h 284842"/>
              <a:gd name="connsiteX6" fmla="*/ 142421 w 284842"/>
              <a:gd name="connsiteY6" fmla="*/ 0 h 284842"/>
              <a:gd name="connsiteX7" fmla="*/ 176921 w 284842"/>
              <a:gd name="connsiteY7" fmla="*/ 149224 h 284842"/>
              <a:gd name="connsiteX8" fmla="*/ 114296 w 284842"/>
              <a:gd name="connsiteY8" fmla="*/ 211913 h 284842"/>
              <a:gd name="connsiteX9" fmla="*/ 60634 w 284842"/>
              <a:gd name="connsiteY9" fmla="*/ 158250 h 284842"/>
              <a:gd name="connsiteX10" fmla="*/ 78563 w 284842"/>
              <a:gd name="connsiteY10" fmla="*/ 140321 h 284842"/>
              <a:gd name="connsiteX11" fmla="*/ 114296 w 284842"/>
              <a:gd name="connsiteY11" fmla="*/ 176055 h 284842"/>
              <a:gd name="connsiteX12" fmla="*/ 166046 w 284842"/>
              <a:gd name="connsiteY12" fmla="*/ 123634 h 284842"/>
              <a:gd name="connsiteX13" fmla="*/ 210450 w 284842"/>
              <a:gd name="connsiteY13" fmla="*/ 79793 h 284842"/>
              <a:gd name="connsiteX14" fmla="*/ 212066 w 284842"/>
              <a:gd name="connsiteY14" fmla="*/ 78293 h 284842"/>
              <a:gd name="connsiteX15" fmla="*/ 213566 w 284842"/>
              <a:gd name="connsiteY15" fmla="*/ 76673 h 284842"/>
              <a:gd name="connsiteX16" fmla="*/ 231746 w 284842"/>
              <a:gd name="connsiteY16" fmla="*/ 94601 h 284842"/>
              <a:gd name="connsiteX17" fmla="*/ 176918 w 284842"/>
              <a:gd name="connsiteY17" fmla="*/ 149213 h 284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842" h="284842">
                <a:moveTo>
                  <a:pt x="142421" y="0"/>
                </a:moveTo>
                <a:cubicBezTo>
                  <a:pt x="63764" y="0"/>
                  <a:pt x="0" y="63764"/>
                  <a:pt x="0" y="142421"/>
                </a:cubicBezTo>
                <a:cubicBezTo>
                  <a:pt x="0" y="221078"/>
                  <a:pt x="63764" y="284843"/>
                  <a:pt x="142421" y="284843"/>
                </a:cubicBezTo>
                <a:cubicBezTo>
                  <a:pt x="221078" y="284843"/>
                  <a:pt x="284843" y="221078"/>
                  <a:pt x="284843" y="142421"/>
                </a:cubicBezTo>
                <a:cubicBezTo>
                  <a:pt x="284843" y="142418"/>
                  <a:pt x="284843" y="142414"/>
                  <a:pt x="284843" y="142410"/>
                </a:cubicBezTo>
                <a:cubicBezTo>
                  <a:pt x="284870" y="63786"/>
                  <a:pt x="221154" y="27"/>
                  <a:pt x="142530" y="0"/>
                </a:cubicBezTo>
                <a:cubicBezTo>
                  <a:pt x="142494" y="0"/>
                  <a:pt x="142458" y="0"/>
                  <a:pt x="142421" y="0"/>
                </a:cubicBezTo>
                <a:close/>
                <a:moveTo>
                  <a:pt x="176921" y="149224"/>
                </a:moveTo>
                <a:cubicBezTo>
                  <a:pt x="156171" y="169936"/>
                  <a:pt x="135296" y="190833"/>
                  <a:pt x="114296" y="211913"/>
                </a:cubicBezTo>
                <a:cubicBezTo>
                  <a:pt x="96451" y="193983"/>
                  <a:pt x="78564" y="176095"/>
                  <a:pt x="60634" y="158250"/>
                </a:cubicBezTo>
                <a:lnTo>
                  <a:pt x="78563" y="140321"/>
                </a:lnTo>
                <a:lnTo>
                  <a:pt x="114296" y="176055"/>
                </a:lnTo>
                <a:cubicBezTo>
                  <a:pt x="131644" y="158457"/>
                  <a:pt x="148894" y="140984"/>
                  <a:pt x="166046" y="123634"/>
                </a:cubicBezTo>
                <a:cubicBezTo>
                  <a:pt x="183188" y="106286"/>
                  <a:pt x="192671" y="96975"/>
                  <a:pt x="210450" y="79793"/>
                </a:cubicBezTo>
                <a:cubicBezTo>
                  <a:pt x="210949" y="79294"/>
                  <a:pt x="211485" y="78799"/>
                  <a:pt x="212066" y="78293"/>
                </a:cubicBezTo>
                <a:cubicBezTo>
                  <a:pt x="212630" y="77815"/>
                  <a:pt x="213133" y="77271"/>
                  <a:pt x="213566" y="76673"/>
                </a:cubicBezTo>
                <a:lnTo>
                  <a:pt x="231746" y="94601"/>
                </a:lnTo>
                <a:cubicBezTo>
                  <a:pt x="210630" y="115601"/>
                  <a:pt x="197670" y="128501"/>
                  <a:pt x="176918" y="149213"/>
                </a:cubicBezTo>
                <a:close/>
              </a:path>
            </a:pathLst>
          </a:custGeom>
          <a:solidFill>
            <a:srgbClr val="00B050"/>
          </a:solidFill>
          <a:ln w="3671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6" name="Grafik 79" descr="Abzeichen Tick1">
            <a:extLst>
              <a:ext uri="{FF2B5EF4-FFF2-40B4-BE49-F238E27FC236}">
                <a16:creationId xmlns:a16="http://schemas.microsoft.com/office/drawing/2014/main" id="{134C15BB-3360-4500-9C9F-27BBEAEAB10F}"/>
              </a:ext>
            </a:extLst>
          </p:cNvPr>
          <p:cNvSpPr/>
          <p:nvPr/>
        </p:nvSpPr>
        <p:spPr>
          <a:xfrm>
            <a:off x="7976506" y="2877362"/>
            <a:ext cx="284842" cy="284842"/>
          </a:xfrm>
          <a:custGeom>
            <a:avLst/>
            <a:gdLst>
              <a:gd name="connsiteX0" fmla="*/ 142421 w 284842"/>
              <a:gd name="connsiteY0" fmla="*/ 0 h 284842"/>
              <a:gd name="connsiteX1" fmla="*/ 0 w 284842"/>
              <a:gd name="connsiteY1" fmla="*/ 142421 h 284842"/>
              <a:gd name="connsiteX2" fmla="*/ 142421 w 284842"/>
              <a:gd name="connsiteY2" fmla="*/ 284843 h 284842"/>
              <a:gd name="connsiteX3" fmla="*/ 284843 w 284842"/>
              <a:gd name="connsiteY3" fmla="*/ 142421 h 284842"/>
              <a:gd name="connsiteX4" fmla="*/ 284843 w 284842"/>
              <a:gd name="connsiteY4" fmla="*/ 142410 h 284842"/>
              <a:gd name="connsiteX5" fmla="*/ 142530 w 284842"/>
              <a:gd name="connsiteY5" fmla="*/ 0 h 284842"/>
              <a:gd name="connsiteX6" fmla="*/ 142421 w 284842"/>
              <a:gd name="connsiteY6" fmla="*/ 0 h 284842"/>
              <a:gd name="connsiteX7" fmla="*/ 176921 w 284842"/>
              <a:gd name="connsiteY7" fmla="*/ 149224 h 284842"/>
              <a:gd name="connsiteX8" fmla="*/ 114296 w 284842"/>
              <a:gd name="connsiteY8" fmla="*/ 211913 h 284842"/>
              <a:gd name="connsiteX9" fmla="*/ 60634 w 284842"/>
              <a:gd name="connsiteY9" fmla="*/ 158250 h 284842"/>
              <a:gd name="connsiteX10" fmla="*/ 78563 w 284842"/>
              <a:gd name="connsiteY10" fmla="*/ 140321 h 284842"/>
              <a:gd name="connsiteX11" fmla="*/ 114296 w 284842"/>
              <a:gd name="connsiteY11" fmla="*/ 176055 h 284842"/>
              <a:gd name="connsiteX12" fmla="*/ 166046 w 284842"/>
              <a:gd name="connsiteY12" fmla="*/ 123634 h 284842"/>
              <a:gd name="connsiteX13" fmla="*/ 210450 w 284842"/>
              <a:gd name="connsiteY13" fmla="*/ 79793 h 284842"/>
              <a:gd name="connsiteX14" fmla="*/ 212066 w 284842"/>
              <a:gd name="connsiteY14" fmla="*/ 78293 h 284842"/>
              <a:gd name="connsiteX15" fmla="*/ 213566 w 284842"/>
              <a:gd name="connsiteY15" fmla="*/ 76673 h 284842"/>
              <a:gd name="connsiteX16" fmla="*/ 231746 w 284842"/>
              <a:gd name="connsiteY16" fmla="*/ 94601 h 284842"/>
              <a:gd name="connsiteX17" fmla="*/ 176918 w 284842"/>
              <a:gd name="connsiteY17" fmla="*/ 149213 h 284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842" h="284842">
                <a:moveTo>
                  <a:pt x="142421" y="0"/>
                </a:moveTo>
                <a:cubicBezTo>
                  <a:pt x="63764" y="0"/>
                  <a:pt x="0" y="63764"/>
                  <a:pt x="0" y="142421"/>
                </a:cubicBezTo>
                <a:cubicBezTo>
                  <a:pt x="0" y="221078"/>
                  <a:pt x="63764" y="284843"/>
                  <a:pt x="142421" y="284843"/>
                </a:cubicBezTo>
                <a:cubicBezTo>
                  <a:pt x="221078" y="284843"/>
                  <a:pt x="284843" y="221078"/>
                  <a:pt x="284843" y="142421"/>
                </a:cubicBezTo>
                <a:cubicBezTo>
                  <a:pt x="284843" y="142418"/>
                  <a:pt x="284843" y="142414"/>
                  <a:pt x="284843" y="142410"/>
                </a:cubicBezTo>
                <a:cubicBezTo>
                  <a:pt x="284870" y="63786"/>
                  <a:pt x="221154" y="27"/>
                  <a:pt x="142530" y="0"/>
                </a:cubicBezTo>
                <a:cubicBezTo>
                  <a:pt x="142494" y="0"/>
                  <a:pt x="142458" y="0"/>
                  <a:pt x="142421" y="0"/>
                </a:cubicBezTo>
                <a:close/>
                <a:moveTo>
                  <a:pt x="176921" y="149224"/>
                </a:moveTo>
                <a:cubicBezTo>
                  <a:pt x="156171" y="169936"/>
                  <a:pt x="135296" y="190833"/>
                  <a:pt x="114296" y="211913"/>
                </a:cubicBezTo>
                <a:cubicBezTo>
                  <a:pt x="96451" y="193983"/>
                  <a:pt x="78564" y="176095"/>
                  <a:pt x="60634" y="158250"/>
                </a:cubicBezTo>
                <a:lnTo>
                  <a:pt x="78563" y="140321"/>
                </a:lnTo>
                <a:lnTo>
                  <a:pt x="114296" y="176055"/>
                </a:lnTo>
                <a:cubicBezTo>
                  <a:pt x="131644" y="158457"/>
                  <a:pt x="148894" y="140984"/>
                  <a:pt x="166046" y="123634"/>
                </a:cubicBezTo>
                <a:cubicBezTo>
                  <a:pt x="183188" y="106286"/>
                  <a:pt x="192671" y="96975"/>
                  <a:pt x="210450" y="79793"/>
                </a:cubicBezTo>
                <a:cubicBezTo>
                  <a:pt x="210949" y="79294"/>
                  <a:pt x="211485" y="78799"/>
                  <a:pt x="212066" y="78293"/>
                </a:cubicBezTo>
                <a:cubicBezTo>
                  <a:pt x="212630" y="77815"/>
                  <a:pt x="213133" y="77271"/>
                  <a:pt x="213566" y="76673"/>
                </a:cubicBezTo>
                <a:lnTo>
                  <a:pt x="231746" y="94601"/>
                </a:lnTo>
                <a:cubicBezTo>
                  <a:pt x="210630" y="115601"/>
                  <a:pt x="197670" y="128501"/>
                  <a:pt x="176918" y="149213"/>
                </a:cubicBezTo>
                <a:close/>
              </a:path>
            </a:pathLst>
          </a:custGeom>
          <a:solidFill>
            <a:srgbClr val="00B050"/>
          </a:solidFill>
          <a:ln w="3671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7" name="Grafik 81" descr="Abzeichen Tick1">
            <a:extLst>
              <a:ext uri="{FF2B5EF4-FFF2-40B4-BE49-F238E27FC236}">
                <a16:creationId xmlns:a16="http://schemas.microsoft.com/office/drawing/2014/main" id="{A288E68D-4A1C-42A7-8593-5752378A5AD4}"/>
              </a:ext>
            </a:extLst>
          </p:cNvPr>
          <p:cNvSpPr/>
          <p:nvPr/>
        </p:nvSpPr>
        <p:spPr>
          <a:xfrm>
            <a:off x="9124454" y="2877362"/>
            <a:ext cx="284842" cy="284842"/>
          </a:xfrm>
          <a:custGeom>
            <a:avLst/>
            <a:gdLst>
              <a:gd name="connsiteX0" fmla="*/ 142421 w 284842"/>
              <a:gd name="connsiteY0" fmla="*/ 0 h 284842"/>
              <a:gd name="connsiteX1" fmla="*/ 0 w 284842"/>
              <a:gd name="connsiteY1" fmla="*/ 142421 h 284842"/>
              <a:gd name="connsiteX2" fmla="*/ 142421 w 284842"/>
              <a:gd name="connsiteY2" fmla="*/ 284843 h 284842"/>
              <a:gd name="connsiteX3" fmla="*/ 284843 w 284842"/>
              <a:gd name="connsiteY3" fmla="*/ 142421 h 284842"/>
              <a:gd name="connsiteX4" fmla="*/ 284843 w 284842"/>
              <a:gd name="connsiteY4" fmla="*/ 142410 h 284842"/>
              <a:gd name="connsiteX5" fmla="*/ 142530 w 284842"/>
              <a:gd name="connsiteY5" fmla="*/ 0 h 284842"/>
              <a:gd name="connsiteX6" fmla="*/ 142421 w 284842"/>
              <a:gd name="connsiteY6" fmla="*/ 0 h 284842"/>
              <a:gd name="connsiteX7" fmla="*/ 176921 w 284842"/>
              <a:gd name="connsiteY7" fmla="*/ 149224 h 284842"/>
              <a:gd name="connsiteX8" fmla="*/ 114296 w 284842"/>
              <a:gd name="connsiteY8" fmla="*/ 211913 h 284842"/>
              <a:gd name="connsiteX9" fmla="*/ 60634 w 284842"/>
              <a:gd name="connsiteY9" fmla="*/ 158250 h 284842"/>
              <a:gd name="connsiteX10" fmla="*/ 78563 w 284842"/>
              <a:gd name="connsiteY10" fmla="*/ 140321 h 284842"/>
              <a:gd name="connsiteX11" fmla="*/ 114296 w 284842"/>
              <a:gd name="connsiteY11" fmla="*/ 176055 h 284842"/>
              <a:gd name="connsiteX12" fmla="*/ 166046 w 284842"/>
              <a:gd name="connsiteY12" fmla="*/ 123634 h 284842"/>
              <a:gd name="connsiteX13" fmla="*/ 210450 w 284842"/>
              <a:gd name="connsiteY13" fmla="*/ 79793 h 284842"/>
              <a:gd name="connsiteX14" fmla="*/ 212066 w 284842"/>
              <a:gd name="connsiteY14" fmla="*/ 78293 h 284842"/>
              <a:gd name="connsiteX15" fmla="*/ 213566 w 284842"/>
              <a:gd name="connsiteY15" fmla="*/ 76673 h 284842"/>
              <a:gd name="connsiteX16" fmla="*/ 231746 w 284842"/>
              <a:gd name="connsiteY16" fmla="*/ 94601 h 284842"/>
              <a:gd name="connsiteX17" fmla="*/ 176918 w 284842"/>
              <a:gd name="connsiteY17" fmla="*/ 149213 h 284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842" h="284842">
                <a:moveTo>
                  <a:pt x="142421" y="0"/>
                </a:moveTo>
                <a:cubicBezTo>
                  <a:pt x="63764" y="0"/>
                  <a:pt x="0" y="63764"/>
                  <a:pt x="0" y="142421"/>
                </a:cubicBezTo>
                <a:cubicBezTo>
                  <a:pt x="0" y="221078"/>
                  <a:pt x="63764" y="284843"/>
                  <a:pt x="142421" y="284843"/>
                </a:cubicBezTo>
                <a:cubicBezTo>
                  <a:pt x="221078" y="284843"/>
                  <a:pt x="284843" y="221078"/>
                  <a:pt x="284843" y="142421"/>
                </a:cubicBezTo>
                <a:cubicBezTo>
                  <a:pt x="284843" y="142418"/>
                  <a:pt x="284843" y="142414"/>
                  <a:pt x="284843" y="142410"/>
                </a:cubicBezTo>
                <a:cubicBezTo>
                  <a:pt x="284870" y="63786"/>
                  <a:pt x="221154" y="27"/>
                  <a:pt x="142530" y="0"/>
                </a:cubicBezTo>
                <a:cubicBezTo>
                  <a:pt x="142494" y="0"/>
                  <a:pt x="142458" y="0"/>
                  <a:pt x="142421" y="0"/>
                </a:cubicBezTo>
                <a:close/>
                <a:moveTo>
                  <a:pt x="176921" y="149224"/>
                </a:moveTo>
                <a:cubicBezTo>
                  <a:pt x="156171" y="169936"/>
                  <a:pt x="135296" y="190833"/>
                  <a:pt x="114296" y="211913"/>
                </a:cubicBezTo>
                <a:cubicBezTo>
                  <a:pt x="96451" y="193983"/>
                  <a:pt x="78564" y="176095"/>
                  <a:pt x="60634" y="158250"/>
                </a:cubicBezTo>
                <a:lnTo>
                  <a:pt x="78563" y="140321"/>
                </a:lnTo>
                <a:lnTo>
                  <a:pt x="114296" y="176055"/>
                </a:lnTo>
                <a:cubicBezTo>
                  <a:pt x="131644" y="158457"/>
                  <a:pt x="148894" y="140984"/>
                  <a:pt x="166046" y="123634"/>
                </a:cubicBezTo>
                <a:cubicBezTo>
                  <a:pt x="183188" y="106286"/>
                  <a:pt x="192671" y="96975"/>
                  <a:pt x="210450" y="79793"/>
                </a:cubicBezTo>
                <a:cubicBezTo>
                  <a:pt x="210949" y="79294"/>
                  <a:pt x="211485" y="78799"/>
                  <a:pt x="212066" y="78293"/>
                </a:cubicBezTo>
                <a:cubicBezTo>
                  <a:pt x="212630" y="77815"/>
                  <a:pt x="213133" y="77271"/>
                  <a:pt x="213566" y="76673"/>
                </a:cubicBezTo>
                <a:lnTo>
                  <a:pt x="231746" y="94601"/>
                </a:lnTo>
                <a:cubicBezTo>
                  <a:pt x="210630" y="115601"/>
                  <a:pt x="197670" y="128501"/>
                  <a:pt x="176918" y="149213"/>
                </a:cubicBezTo>
                <a:close/>
              </a:path>
            </a:pathLst>
          </a:custGeom>
          <a:solidFill>
            <a:srgbClr val="00B050"/>
          </a:solidFill>
          <a:ln w="3671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8" name="Grafik 83" descr="Abzeichen Tick1">
            <a:extLst>
              <a:ext uri="{FF2B5EF4-FFF2-40B4-BE49-F238E27FC236}">
                <a16:creationId xmlns:a16="http://schemas.microsoft.com/office/drawing/2014/main" id="{1EDB5D03-81E9-4480-8CB7-D22F161BBF4E}"/>
              </a:ext>
            </a:extLst>
          </p:cNvPr>
          <p:cNvSpPr/>
          <p:nvPr/>
        </p:nvSpPr>
        <p:spPr>
          <a:xfrm>
            <a:off x="10272402" y="2877362"/>
            <a:ext cx="284842" cy="284842"/>
          </a:xfrm>
          <a:custGeom>
            <a:avLst/>
            <a:gdLst>
              <a:gd name="connsiteX0" fmla="*/ 142421 w 284842"/>
              <a:gd name="connsiteY0" fmla="*/ 0 h 284842"/>
              <a:gd name="connsiteX1" fmla="*/ 0 w 284842"/>
              <a:gd name="connsiteY1" fmla="*/ 142421 h 284842"/>
              <a:gd name="connsiteX2" fmla="*/ 142421 w 284842"/>
              <a:gd name="connsiteY2" fmla="*/ 284843 h 284842"/>
              <a:gd name="connsiteX3" fmla="*/ 284843 w 284842"/>
              <a:gd name="connsiteY3" fmla="*/ 142421 h 284842"/>
              <a:gd name="connsiteX4" fmla="*/ 284843 w 284842"/>
              <a:gd name="connsiteY4" fmla="*/ 142410 h 284842"/>
              <a:gd name="connsiteX5" fmla="*/ 142530 w 284842"/>
              <a:gd name="connsiteY5" fmla="*/ 0 h 284842"/>
              <a:gd name="connsiteX6" fmla="*/ 142421 w 284842"/>
              <a:gd name="connsiteY6" fmla="*/ 0 h 284842"/>
              <a:gd name="connsiteX7" fmla="*/ 176921 w 284842"/>
              <a:gd name="connsiteY7" fmla="*/ 149224 h 284842"/>
              <a:gd name="connsiteX8" fmla="*/ 114296 w 284842"/>
              <a:gd name="connsiteY8" fmla="*/ 211913 h 284842"/>
              <a:gd name="connsiteX9" fmla="*/ 60634 w 284842"/>
              <a:gd name="connsiteY9" fmla="*/ 158250 h 284842"/>
              <a:gd name="connsiteX10" fmla="*/ 78563 w 284842"/>
              <a:gd name="connsiteY10" fmla="*/ 140321 h 284842"/>
              <a:gd name="connsiteX11" fmla="*/ 114296 w 284842"/>
              <a:gd name="connsiteY11" fmla="*/ 176055 h 284842"/>
              <a:gd name="connsiteX12" fmla="*/ 166046 w 284842"/>
              <a:gd name="connsiteY12" fmla="*/ 123634 h 284842"/>
              <a:gd name="connsiteX13" fmla="*/ 210450 w 284842"/>
              <a:gd name="connsiteY13" fmla="*/ 79793 h 284842"/>
              <a:gd name="connsiteX14" fmla="*/ 212066 w 284842"/>
              <a:gd name="connsiteY14" fmla="*/ 78293 h 284842"/>
              <a:gd name="connsiteX15" fmla="*/ 213566 w 284842"/>
              <a:gd name="connsiteY15" fmla="*/ 76673 h 284842"/>
              <a:gd name="connsiteX16" fmla="*/ 231746 w 284842"/>
              <a:gd name="connsiteY16" fmla="*/ 94601 h 284842"/>
              <a:gd name="connsiteX17" fmla="*/ 176918 w 284842"/>
              <a:gd name="connsiteY17" fmla="*/ 149213 h 284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842" h="284842">
                <a:moveTo>
                  <a:pt x="142421" y="0"/>
                </a:moveTo>
                <a:cubicBezTo>
                  <a:pt x="63764" y="0"/>
                  <a:pt x="0" y="63764"/>
                  <a:pt x="0" y="142421"/>
                </a:cubicBezTo>
                <a:cubicBezTo>
                  <a:pt x="0" y="221078"/>
                  <a:pt x="63764" y="284843"/>
                  <a:pt x="142421" y="284843"/>
                </a:cubicBezTo>
                <a:cubicBezTo>
                  <a:pt x="221078" y="284843"/>
                  <a:pt x="284843" y="221078"/>
                  <a:pt x="284843" y="142421"/>
                </a:cubicBezTo>
                <a:cubicBezTo>
                  <a:pt x="284843" y="142418"/>
                  <a:pt x="284843" y="142414"/>
                  <a:pt x="284843" y="142410"/>
                </a:cubicBezTo>
                <a:cubicBezTo>
                  <a:pt x="284870" y="63786"/>
                  <a:pt x="221154" y="27"/>
                  <a:pt x="142530" y="0"/>
                </a:cubicBezTo>
                <a:cubicBezTo>
                  <a:pt x="142494" y="0"/>
                  <a:pt x="142458" y="0"/>
                  <a:pt x="142421" y="0"/>
                </a:cubicBezTo>
                <a:close/>
                <a:moveTo>
                  <a:pt x="176921" y="149224"/>
                </a:moveTo>
                <a:cubicBezTo>
                  <a:pt x="156171" y="169936"/>
                  <a:pt x="135296" y="190833"/>
                  <a:pt x="114296" y="211913"/>
                </a:cubicBezTo>
                <a:cubicBezTo>
                  <a:pt x="96451" y="193983"/>
                  <a:pt x="78564" y="176095"/>
                  <a:pt x="60634" y="158250"/>
                </a:cubicBezTo>
                <a:lnTo>
                  <a:pt x="78563" y="140321"/>
                </a:lnTo>
                <a:lnTo>
                  <a:pt x="114296" y="176055"/>
                </a:lnTo>
                <a:cubicBezTo>
                  <a:pt x="131644" y="158457"/>
                  <a:pt x="148894" y="140984"/>
                  <a:pt x="166046" y="123634"/>
                </a:cubicBezTo>
                <a:cubicBezTo>
                  <a:pt x="183188" y="106286"/>
                  <a:pt x="192671" y="96975"/>
                  <a:pt x="210450" y="79793"/>
                </a:cubicBezTo>
                <a:cubicBezTo>
                  <a:pt x="210949" y="79294"/>
                  <a:pt x="211485" y="78799"/>
                  <a:pt x="212066" y="78293"/>
                </a:cubicBezTo>
                <a:cubicBezTo>
                  <a:pt x="212630" y="77815"/>
                  <a:pt x="213133" y="77271"/>
                  <a:pt x="213566" y="76673"/>
                </a:cubicBezTo>
                <a:lnTo>
                  <a:pt x="231746" y="94601"/>
                </a:lnTo>
                <a:cubicBezTo>
                  <a:pt x="210630" y="115601"/>
                  <a:pt x="197670" y="128501"/>
                  <a:pt x="176918" y="149213"/>
                </a:cubicBezTo>
                <a:close/>
              </a:path>
            </a:pathLst>
          </a:custGeom>
          <a:solidFill>
            <a:srgbClr val="00B050"/>
          </a:solidFill>
          <a:ln w="3671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9" name="Grafik 85" descr="Abzeichen Tick1">
            <a:extLst>
              <a:ext uri="{FF2B5EF4-FFF2-40B4-BE49-F238E27FC236}">
                <a16:creationId xmlns:a16="http://schemas.microsoft.com/office/drawing/2014/main" id="{3D2F4F18-C7F7-4E28-AAC4-07C5EBEEE3F7}"/>
              </a:ext>
            </a:extLst>
          </p:cNvPr>
          <p:cNvSpPr/>
          <p:nvPr/>
        </p:nvSpPr>
        <p:spPr>
          <a:xfrm>
            <a:off x="3470810" y="3255169"/>
            <a:ext cx="284842" cy="284842"/>
          </a:xfrm>
          <a:custGeom>
            <a:avLst/>
            <a:gdLst>
              <a:gd name="connsiteX0" fmla="*/ 142421 w 284842"/>
              <a:gd name="connsiteY0" fmla="*/ 0 h 284842"/>
              <a:gd name="connsiteX1" fmla="*/ 0 w 284842"/>
              <a:gd name="connsiteY1" fmla="*/ 142421 h 284842"/>
              <a:gd name="connsiteX2" fmla="*/ 142421 w 284842"/>
              <a:gd name="connsiteY2" fmla="*/ 284843 h 284842"/>
              <a:gd name="connsiteX3" fmla="*/ 284843 w 284842"/>
              <a:gd name="connsiteY3" fmla="*/ 142421 h 284842"/>
              <a:gd name="connsiteX4" fmla="*/ 284843 w 284842"/>
              <a:gd name="connsiteY4" fmla="*/ 142410 h 284842"/>
              <a:gd name="connsiteX5" fmla="*/ 142530 w 284842"/>
              <a:gd name="connsiteY5" fmla="*/ 0 h 284842"/>
              <a:gd name="connsiteX6" fmla="*/ 142421 w 284842"/>
              <a:gd name="connsiteY6" fmla="*/ 0 h 284842"/>
              <a:gd name="connsiteX7" fmla="*/ 176921 w 284842"/>
              <a:gd name="connsiteY7" fmla="*/ 149224 h 284842"/>
              <a:gd name="connsiteX8" fmla="*/ 114296 w 284842"/>
              <a:gd name="connsiteY8" fmla="*/ 211913 h 284842"/>
              <a:gd name="connsiteX9" fmla="*/ 60634 w 284842"/>
              <a:gd name="connsiteY9" fmla="*/ 158250 h 284842"/>
              <a:gd name="connsiteX10" fmla="*/ 78563 w 284842"/>
              <a:gd name="connsiteY10" fmla="*/ 140321 h 284842"/>
              <a:gd name="connsiteX11" fmla="*/ 114296 w 284842"/>
              <a:gd name="connsiteY11" fmla="*/ 176055 h 284842"/>
              <a:gd name="connsiteX12" fmla="*/ 166046 w 284842"/>
              <a:gd name="connsiteY12" fmla="*/ 123634 h 284842"/>
              <a:gd name="connsiteX13" fmla="*/ 210450 w 284842"/>
              <a:gd name="connsiteY13" fmla="*/ 79793 h 284842"/>
              <a:gd name="connsiteX14" fmla="*/ 212066 w 284842"/>
              <a:gd name="connsiteY14" fmla="*/ 78293 h 284842"/>
              <a:gd name="connsiteX15" fmla="*/ 213566 w 284842"/>
              <a:gd name="connsiteY15" fmla="*/ 76673 h 284842"/>
              <a:gd name="connsiteX16" fmla="*/ 231746 w 284842"/>
              <a:gd name="connsiteY16" fmla="*/ 94601 h 284842"/>
              <a:gd name="connsiteX17" fmla="*/ 176918 w 284842"/>
              <a:gd name="connsiteY17" fmla="*/ 149213 h 284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842" h="284842">
                <a:moveTo>
                  <a:pt x="142421" y="0"/>
                </a:moveTo>
                <a:cubicBezTo>
                  <a:pt x="63764" y="0"/>
                  <a:pt x="0" y="63764"/>
                  <a:pt x="0" y="142421"/>
                </a:cubicBezTo>
                <a:cubicBezTo>
                  <a:pt x="0" y="221078"/>
                  <a:pt x="63764" y="284843"/>
                  <a:pt x="142421" y="284843"/>
                </a:cubicBezTo>
                <a:cubicBezTo>
                  <a:pt x="221078" y="284843"/>
                  <a:pt x="284843" y="221078"/>
                  <a:pt x="284843" y="142421"/>
                </a:cubicBezTo>
                <a:cubicBezTo>
                  <a:pt x="284843" y="142418"/>
                  <a:pt x="284843" y="142414"/>
                  <a:pt x="284843" y="142410"/>
                </a:cubicBezTo>
                <a:cubicBezTo>
                  <a:pt x="284870" y="63786"/>
                  <a:pt x="221154" y="27"/>
                  <a:pt x="142530" y="0"/>
                </a:cubicBezTo>
                <a:cubicBezTo>
                  <a:pt x="142494" y="0"/>
                  <a:pt x="142458" y="0"/>
                  <a:pt x="142421" y="0"/>
                </a:cubicBezTo>
                <a:close/>
                <a:moveTo>
                  <a:pt x="176921" y="149224"/>
                </a:moveTo>
                <a:cubicBezTo>
                  <a:pt x="156171" y="169936"/>
                  <a:pt x="135296" y="190833"/>
                  <a:pt x="114296" y="211913"/>
                </a:cubicBezTo>
                <a:cubicBezTo>
                  <a:pt x="96451" y="193983"/>
                  <a:pt x="78564" y="176095"/>
                  <a:pt x="60634" y="158250"/>
                </a:cubicBezTo>
                <a:lnTo>
                  <a:pt x="78563" y="140321"/>
                </a:lnTo>
                <a:lnTo>
                  <a:pt x="114296" y="176055"/>
                </a:lnTo>
                <a:cubicBezTo>
                  <a:pt x="131644" y="158457"/>
                  <a:pt x="148894" y="140984"/>
                  <a:pt x="166046" y="123634"/>
                </a:cubicBezTo>
                <a:cubicBezTo>
                  <a:pt x="183188" y="106286"/>
                  <a:pt x="192671" y="96975"/>
                  <a:pt x="210450" y="79793"/>
                </a:cubicBezTo>
                <a:cubicBezTo>
                  <a:pt x="210949" y="79294"/>
                  <a:pt x="211485" y="78799"/>
                  <a:pt x="212066" y="78293"/>
                </a:cubicBezTo>
                <a:cubicBezTo>
                  <a:pt x="212630" y="77815"/>
                  <a:pt x="213133" y="77271"/>
                  <a:pt x="213566" y="76673"/>
                </a:cubicBezTo>
                <a:lnTo>
                  <a:pt x="231746" y="94601"/>
                </a:lnTo>
                <a:cubicBezTo>
                  <a:pt x="210630" y="115601"/>
                  <a:pt x="197670" y="128501"/>
                  <a:pt x="176918" y="149213"/>
                </a:cubicBezTo>
                <a:close/>
              </a:path>
            </a:pathLst>
          </a:custGeom>
          <a:solidFill>
            <a:srgbClr val="00B050"/>
          </a:solidFill>
          <a:ln w="3671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0" name="Grafik 87" descr="Abzeichen Tick1">
            <a:extLst>
              <a:ext uri="{FF2B5EF4-FFF2-40B4-BE49-F238E27FC236}">
                <a16:creationId xmlns:a16="http://schemas.microsoft.com/office/drawing/2014/main" id="{14FDD122-A2F8-4FC1-A0C1-6BD5DDD1A3CC}"/>
              </a:ext>
            </a:extLst>
          </p:cNvPr>
          <p:cNvSpPr/>
          <p:nvPr/>
        </p:nvSpPr>
        <p:spPr>
          <a:xfrm>
            <a:off x="4575710" y="3255169"/>
            <a:ext cx="284842" cy="284842"/>
          </a:xfrm>
          <a:custGeom>
            <a:avLst/>
            <a:gdLst>
              <a:gd name="connsiteX0" fmla="*/ 142421 w 284842"/>
              <a:gd name="connsiteY0" fmla="*/ 0 h 284842"/>
              <a:gd name="connsiteX1" fmla="*/ 0 w 284842"/>
              <a:gd name="connsiteY1" fmla="*/ 142421 h 284842"/>
              <a:gd name="connsiteX2" fmla="*/ 142421 w 284842"/>
              <a:gd name="connsiteY2" fmla="*/ 284843 h 284842"/>
              <a:gd name="connsiteX3" fmla="*/ 284843 w 284842"/>
              <a:gd name="connsiteY3" fmla="*/ 142421 h 284842"/>
              <a:gd name="connsiteX4" fmla="*/ 284843 w 284842"/>
              <a:gd name="connsiteY4" fmla="*/ 142410 h 284842"/>
              <a:gd name="connsiteX5" fmla="*/ 142530 w 284842"/>
              <a:gd name="connsiteY5" fmla="*/ 0 h 284842"/>
              <a:gd name="connsiteX6" fmla="*/ 142421 w 284842"/>
              <a:gd name="connsiteY6" fmla="*/ 0 h 284842"/>
              <a:gd name="connsiteX7" fmla="*/ 176921 w 284842"/>
              <a:gd name="connsiteY7" fmla="*/ 149224 h 284842"/>
              <a:gd name="connsiteX8" fmla="*/ 114296 w 284842"/>
              <a:gd name="connsiteY8" fmla="*/ 211913 h 284842"/>
              <a:gd name="connsiteX9" fmla="*/ 60634 w 284842"/>
              <a:gd name="connsiteY9" fmla="*/ 158250 h 284842"/>
              <a:gd name="connsiteX10" fmla="*/ 78563 w 284842"/>
              <a:gd name="connsiteY10" fmla="*/ 140321 h 284842"/>
              <a:gd name="connsiteX11" fmla="*/ 114296 w 284842"/>
              <a:gd name="connsiteY11" fmla="*/ 176055 h 284842"/>
              <a:gd name="connsiteX12" fmla="*/ 166046 w 284842"/>
              <a:gd name="connsiteY12" fmla="*/ 123634 h 284842"/>
              <a:gd name="connsiteX13" fmla="*/ 210450 w 284842"/>
              <a:gd name="connsiteY13" fmla="*/ 79793 h 284842"/>
              <a:gd name="connsiteX14" fmla="*/ 212066 w 284842"/>
              <a:gd name="connsiteY14" fmla="*/ 78293 h 284842"/>
              <a:gd name="connsiteX15" fmla="*/ 213566 w 284842"/>
              <a:gd name="connsiteY15" fmla="*/ 76673 h 284842"/>
              <a:gd name="connsiteX16" fmla="*/ 231746 w 284842"/>
              <a:gd name="connsiteY16" fmla="*/ 94601 h 284842"/>
              <a:gd name="connsiteX17" fmla="*/ 176918 w 284842"/>
              <a:gd name="connsiteY17" fmla="*/ 149213 h 284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842" h="284842">
                <a:moveTo>
                  <a:pt x="142421" y="0"/>
                </a:moveTo>
                <a:cubicBezTo>
                  <a:pt x="63764" y="0"/>
                  <a:pt x="0" y="63764"/>
                  <a:pt x="0" y="142421"/>
                </a:cubicBezTo>
                <a:cubicBezTo>
                  <a:pt x="0" y="221078"/>
                  <a:pt x="63764" y="284843"/>
                  <a:pt x="142421" y="284843"/>
                </a:cubicBezTo>
                <a:cubicBezTo>
                  <a:pt x="221078" y="284843"/>
                  <a:pt x="284843" y="221078"/>
                  <a:pt x="284843" y="142421"/>
                </a:cubicBezTo>
                <a:cubicBezTo>
                  <a:pt x="284843" y="142418"/>
                  <a:pt x="284843" y="142414"/>
                  <a:pt x="284843" y="142410"/>
                </a:cubicBezTo>
                <a:cubicBezTo>
                  <a:pt x="284870" y="63786"/>
                  <a:pt x="221154" y="27"/>
                  <a:pt x="142530" y="0"/>
                </a:cubicBezTo>
                <a:cubicBezTo>
                  <a:pt x="142494" y="0"/>
                  <a:pt x="142458" y="0"/>
                  <a:pt x="142421" y="0"/>
                </a:cubicBezTo>
                <a:close/>
                <a:moveTo>
                  <a:pt x="176921" y="149224"/>
                </a:moveTo>
                <a:cubicBezTo>
                  <a:pt x="156171" y="169936"/>
                  <a:pt x="135296" y="190833"/>
                  <a:pt x="114296" y="211913"/>
                </a:cubicBezTo>
                <a:cubicBezTo>
                  <a:pt x="96451" y="193983"/>
                  <a:pt x="78564" y="176095"/>
                  <a:pt x="60634" y="158250"/>
                </a:cubicBezTo>
                <a:lnTo>
                  <a:pt x="78563" y="140321"/>
                </a:lnTo>
                <a:lnTo>
                  <a:pt x="114296" y="176055"/>
                </a:lnTo>
                <a:cubicBezTo>
                  <a:pt x="131644" y="158457"/>
                  <a:pt x="148894" y="140984"/>
                  <a:pt x="166046" y="123634"/>
                </a:cubicBezTo>
                <a:cubicBezTo>
                  <a:pt x="183188" y="106286"/>
                  <a:pt x="192671" y="96975"/>
                  <a:pt x="210450" y="79793"/>
                </a:cubicBezTo>
                <a:cubicBezTo>
                  <a:pt x="210949" y="79294"/>
                  <a:pt x="211485" y="78799"/>
                  <a:pt x="212066" y="78293"/>
                </a:cubicBezTo>
                <a:cubicBezTo>
                  <a:pt x="212630" y="77815"/>
                  <a:pt x="213133" y="77271"/>
                  <a:pt x="213566" y="76673"/>
                </a:cubicBezTo>
                <a:lnTo>
                  <a:pt x="231746" y="94601"/>
                </a:lnTo>
                <a:cubicBezTo>
                  <a:pt x="210630" y="115601"/>
                  <a:pt x="197670" y="128501"/>
                  <a:pt x="176918" y="149213"/>
                </a:cubicBezTo>
                <a:close/>
              </a:path>
            </a:pathLst>
          </a:custGeom>
          <a:solidFill>
            <a:srgbClr val="00B050"/>
          </a:solidFill>
          <a:ln w="3671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1" name="Grafik 89" descr="Abzeichen Tick1">
            <a:extLst>
              <a:ext uri="{FF2B5EF4-FFF2-40B4-BE49-F238E27FC236}">
                <a16:creationId xmlns:a16="http://schemas.microsoft.com/office/drawing/2014/main" id="{820CEBA6-23AB-48F5-9FAA-7FA6D1DFF5EA}"/>
              </a:ext>
            </a:extLst>
          </p:cNvPr>
          <p:cNvSpPr/>
          <p:nvPr/>
        </p:nvSpPr>
        <p:spPr>
          <a:xfrm>
            <a:off x="5680610" y="3255169"/>
            <a:ext cx="284842" cy="284842"/>
          </a:xfrm>
          <a:custGeom>
            <a:avLst/>
            <a:gdLst>
              <a:gd name="connsiteX0" fmla="*/ 142421 w 284842"/>
              <a:gd name="connsiteY0" fmla="*/ 0 h 284842"/>
              <a:gd name="connsiteX1" fmla="*/ 0 w 284842"/>
              <a:gd name="connsiteY1" fmla="*/ 142421 h 284842"/>
              <a:gd name="connsiteX2" fmla="*/ 142421 w 284842"/>
              <a:gd name="connsiteY2" fmla="*/ 284843 h 284842"/>
              <a:gd name="connsiteX3" fmla="*/ 284843 w 284842"/>
              <a:gd name="connsiteY3" fmla="*/ 142421 h 284842"/>
              <a:gd name="connsiteX4" fmla="*/ 284843 w 284842"/>
              <a:gd name="connsiteY4" fmla="*/ 142410 h 284842"/>
              <a:gd name="connsiteX5" fmla="*/ 142530 w 284842"/>
              <a:gd name="connsiteY5" fmla="*/ 0 h 284842"/>
              <a:gd name="connsiteX6" fmla="*/ 142421 w 284842"/>
              <a:gd name="connsiteY6" fmla="*/ 0 h 284842"/>
              <a:gd name="connsiteX7" fmla="*/ 176921 w 284842"/>
              <a:gd name="connsiteY7" fmla="*/ 149224 h 284842"/>
              <a:gd name="connsiteX8" fmla="*/ 114296 w 284842"/>
              <a:gd name="connsiteY8" fmla="*/ 211913 h 284842"/>
              <a:gd name="connsiteX9" fmla="*/ 60634 w 284842"/>
              <a:gd name="connsiteY9" fmla="*/ 158250 h 284842"/>
              <a:gd name="connsiteX10" fmla="*/ 78563 w 284842"/>
              <a:gd name="connsiteY10" fmla="*/ 140321 h 284842"/>
              <a:gd name="connsiteX11" fmla="*/ 114296 w 284842"/>
              <a:gd name="connsiteY11" fmla="*/ 176055 h 284842"/>
              <a:gd name="connsiteX12" fmla="*/ 166046 w 284842"/>
              <a:gd name="connsiteY12" fmla="*/ 123634 h 284842"/>
              <a:gd name="connsiteX13" fmla="*/ 210450 w 284842"/>
              <a:gd name="connsiteY13" fmla="*/ 79793 h 284842"/>
              <a:gd name="connsiteX14" fmla="*/ 212066 w 284842"/>
              <a:gd name="connsiteY14" fmla="*/ 78293 h 284842"/>
              <a:gd name="connsiteX15" fmla="*/ 213566 w 284842"/>
              <a:gd name="connsiteY15" fmla="*/ 76673 h 284842"/>
              <a:gd name="connsiteX16" fmla="*/ 231746 w 284842"/>
              <a:gd name="connsiteY16" fmla="*/ 94601 h 284842"/>
              <a:gd name="connsiteX17" fmla="*/ 176918 w 284842"/>
              <a:gd name="connsiteY17" fmla="*/ 149213 h 284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842" h="284842">
                <a:moveTo>
                  <a:pt x="142421" y="0"/>
                </a:moveTo>
                <a:cubicBezTo>
                  <a:pt x="63764" y="0"/>
                  <a:pt x="0" y="63764"/>
                  <a:pt x="0" y="142421"/>
                </a:cubicBezTo>
                <a:cubicBezTo>
                  <a:pt x="0" y="221078"/>
                  <a:pt x="63764" y="284843"/>
                  <a:pt x="142421" y="284843"/>
                </a:cubicBezTo>
                <a:cubicBezTo>
                  <a:pt x="221078" y="284843"/>
                  <a:pt x="284843" y="221078"/>
                  <a:pt x="284843" y="142421"/>
                </a:cubicBezTo>
                <a:cubicBezTo>
                  <a:pt x="284843" y="142418"/>
                  <a:pt x="284843" y="142414"/>
                  <a:pt x="284843" y="142410"/>
                </a:cubicBezTo>
                <a:cubicBezTo>
                  <a:pt x="284870" y="63786"/>
                  <a:pt x="221154" y="27"/>
                  <a:pt x="142530" y="0"/>
                </a:cubicBezTo>
                <a:cubicBezTo>
                  <a:pt x="142494" y="0"/>
                  <a:pt x="142458" y="0"/>
                  <a:pt x="142421" y="0"/>
                </a:cubicBezTo>
                <a:close/>
                <a:moveTo>
                  <a:pt x="176921" y="149224"/>
                </a:moveTo>
                <a:cubicBezTo>
                  <a:pt x="156171" y="169936"/>
                  <a:pt x="135296" y="190833"/>
                  <a:pt x="114296" y="211913"/>
                </a:cubicBezTo>
                <a:cubicBezTo>
                  <a:pt x="96451" y="193983"/>
                  <a:pt x="78564" y="176095"/>
                  <a:pt x="60634" y="158250"/>
                </a:cubicBezTo>
                <a:lnTo>
                  <a:pt x="78563" y="140321"/>
                </a:lnTo>
                <a:lnTo>
                  <a:pt x="114296" y="176055"/>
                </a:lnTo>
                <a:cubicBezTo>
                  <a:pt x="131644" y="158457"/>
                  <a:pt x="148894" y="140984"/>
                  <a:pt x="166046" y="123634"/>
                </a:cubicBezTo>
                <a:cubicBezTo>
                  <a:pt x="183188" y="106286"/>
                  <a:pt x="192671" y="96975"/>
                  <a:pt x="210450" y="79793"/>
                </a:cubicBezTo>
                <a:cubicBezTo>
                  <a:pt x="210949" y="79294"/>
                  <a:pt x="211485" y="78799"/>
                  <a:pt x="212066" y="78293"/>
                </a:cubicBezTo>
                <a:cubicBezTo>
                  <a:pt x="212630" y="77815"/>
                  <a:pt x="213133" y="77271"/>
                  <a:pt x="213566" y="76673"/>
                </a:cubicBezTo>
                <a:lnTo>
                  <a:pt x="231746" y="94601"/>
                </a:lnTo>
                <a:cubicBezTo>
                  <a:pt x="210630" y="115601"/>
                  <a:pt x="197670" y="128501"/>
                  <a:pt x="176918" y="149213"/>
                </a:cubicBezTo>
                <a:close/>
              </a:path>
            </a:pathLst>
          </a:custGeom>
          <a:solidFill>
            <a:srgbClr val="00B050"/>
          </a:solidFill>
          <a:ln w="3671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2" name="Grafik 91" descr="Abzeichen Tick1">
            <a:extLst>
              <a:ext uri="{FF2B5EF4-FFF2-40B4-BE49-F238E27FC236}">
                <a16:creationId xmlns:a16="http://schemas.microsoft.com/office/drawing/2014/main" id="{ECBB83B7-7518-4236-BE0C-CA75292264BD}"/>
              </a:ext>
            </a:extLst>
          </p:cNvPr>
          <p:cNvSpPr/>
          <p:nvPr/>
        </p:nvSpPr>
        <p:spPr>
          <a:xfrm>
            <a:off x="6828558" y="3255169"/>
            <a:ext cx="284842" cy="284842"/>
          </a:xfrm>
          <a:custGeom>
            <a:avLst/>
            <a:gdLst>
              <a:gd name="connsiteX0" fmla="*/ 142421 w 284842"/>
              <a:gd name="connsiteY0" fmla="*/ 0 h 284842"/>
              <a:gd name="connsiteX1" fmla="*/ 0 w 284842"/>
              <a:gd name="connsiteY1" fmla="*/ 142421 h 284842"/>
              <a:gd name="connsiteX2" fmla="*/ 142421 w 284842"/>
              <a:gd name="connsiteY2" fmla="*/ 284843 h 284842"/>
              <a:gd name="connsiteX3" fmla="*/ 284843 w 284842"/>
              <a:gd name="connsiteY3" fmla="*/ 142421 h 284842"/>
              <a:gd name="connsiteX4" fmla="*/ 284843 w 284842"/>
              <a:gd name="connsiteY4" fmla="*/ 142410 h 284842"/>
              <a:gd name="connsiteX5" fmla="*/ 142530 w 284842"/>
              <a:gd name="connsiteY5" fmla="*/ 0 h 284842"/>
              <a:gd name="connsiteX6" fmla="*/ 142421 w 284842"/>
              <a:gd name="connsiteY6" fmla="*/ 0 h 284842"/>
              <a:gd name="connsiteX7" fmla="*/ 176921 w 284842"/>
              <a:gd name="connsiteY7" fmla="*/ 149224 h 284842"/>
              <a:gd name="connsiteX8" fmla="*/ 114296 w 284842"/>
              <a:gd name="connsiteY8" fmla="*/ 211913 h 284842"/>
              <a:gd name="connsiteX9" fmla="*/ 60634 w 284842"/>
              <a:gd name="connsiteY9" fmla="*/ 158250 h 284842"/>
              <a:gd name="connsiteX10" fmla="*/ 78563 w 284842"/>
              <a:gd name="connsiteY10" fmla="*/ 140321 h 284842"/>
              <a:gd name="connsiteX11" fmla="*/ 114296 w 284842"/>
              <a:gd name="connsiteY11" fmla="*/ 176055 h 284842"/>
              <a:gd name="connsiteX12" fmla="*/ 166046 w 284842"/>
              <a:gd name="connsiteY12" fmla="*/ 123634 h 284842"/>
              <a:gd name="connsiteX13" fmla="*/ 210450 w 284842"/>
              <a:gd name="connsiteY13" fmla="*/ 79793 h 284842"/>
              <a:gd name="connsiteX14" fmla="*/ 212066 w 284842"/>
              <a:gd name="connsiteY14" fmla="*/ 78293 h 284842"/>
              <a:gd name="connsiteX15" fmla="*/ 213566 w 284842"/>
              <a:gd name="connsiteY15" fmla="*/ 76673 h 284842"/>
              <a:gd name="connsiteX16" fmla="*/ 231746 w 284842"/>
              <a:gd name="connsiteY16" fmla="*/ 94601 h 284842"/>
              <a:gd name="connsiteX17" fmla="*/ 176918 w 284842"/>
              <a:gd name="connsiteY17" fmla="*/ 149213 h 284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842" h="284842">
                <a:moveTo>
                  <a:pt x="142421" y="0"/>
                </a:moveTo>
                <a:cubicBezTo>
                  <a:pt x="63764" y="0"/>
                  <a:pt x="0" y="63764"/>
                  <a:pt x="0" y="142421"/>
                </a:cubicBezTo>
                <a:cubicBezTo>
                  <a:pt x="0" y="221078"/>
                  <a:pt x="63764" y="284843"/>
                  <a:pt x="142421" y="284843"/>
                </a:cubicBezTo>
                <a:cubicBezTo>
                  <a:pt x="221078" y="284843"/>
                  <a:pt x="284843" y="221078"/>
                  <a:pt x="284843" y="142421"/>
                </a:cubicBezTo>
                <a:cubicBezTo>
                  <a:pt x="284843" y="142418"/>
                  <a:pt x="284843" y="142414"/>
                  <a:pt x="284843" y="142410"/>
                </a:cubicBezTo>
                <a:cubicBezTo>
                  <a:pt x="284870" y="63786"/>
                  <a:pt x="221154" y="27"/>
                  <a:pt x="142530" y="0"/>
                </a:cubicBezTo>
                <a:cubicBezTo>
                  <a:pt x="142494" y="0"/>
                  <a:pt x="142458" y="0"/>
                  <a:pt x="142421" y="0"/>
                </a:cubicBezTo>
                <a:close/>
                <a:moveTo>
                  <a:pt x="176921" y="149224"/>
                </a:moveTo>
                <a:cubicBezTo>
                  <a:pt x="156171" y="169936"/>
                  <a:pt x="135296" y="190833"/>
                  <a:pt x="114296" y="211913"/>
                </a:cubicBezTo>
                <a:cubicBezTo>
                  <a:pt x="96451" y="193983"/>
                  <a:pt x="78564" y="176095"/>
                  <a:pt x="60634" y="158250"/>
                </a:cubicBezTo>
                <a:lnTo>
                  <a:pt x="78563" y="140321"/>
                </a:lnTo>
                <a:lnTo>
                  <a:pt x="114296" y="176055"/>
                </a:lnTo>
                <a:cubicBezTo>
                  <a:pt x="131644" y="158457"/>
                  <a:pt x="148894" y="140984"/>
                  <a:pt x="166046" y="123634"/>
                </a:cubicBezTo>
                <a:cubicBezTo>
                  <a:pt x="183188" y="106286"/>
                  <a:pt x="192671" y="96975"/>
                  <a:pt x="210450" y="79793"/>
                </a:cubicBezTo>
                <a:cubicBezTo>
                  <a:pt x="210949" y="79294"/>
                  <a:pt x="211485" y="78799"/>
                  <a:pt x="212066" y="78293"/>
                </a:cubicBezTo>
                <a:cubicBezTo>
                  <a:pt x="212630" y="77815"/>
                  <a:pt x="213133" y="77271"/>
                  <a:pt x="213566" y="76673"/>
                </a:cubicBezTo>
                <a:lnTo>
                  <a:pt x="231746" y="94601"/>
                </a:lnTo>
                <a:cubicBezTo>
                  <a:pt x="210630" y="115601"/>
                  <a:pt x="197670" y="128501"/>
                  <a:pt x="176918" y="149213"/>
                </a:cubicBezTo>
                <a:close/>
              </a:path>
            </a:pathLst>
          </a:custGeom>
          <a:solidFill>
            <a:srgbClr val="00B050"/>
          </a:solidFill>
          <a:ln w="3671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3" name="Grafik 93" descr="Abzeichen Tick1">
            <a:extLst>
              <a:ext uri="{FF2B5EF4-FFF2-40B4-BE49-F238E27FC236}">
                <a16:creationId xmlns:a16="http://schemas.microsoft.com/office/drawing/2014/main" id="{5E7373E7-0411-4621-9B68-82428074FEEC}"/>
              </a:ext>
            </a:extLst>
          </p:cNvPr>
          <p:cNvSpPr/>
          <p:nvPr/>
        </p:nvSpPr>
        <p:spPr>
          <a:xfrm>
            <a:off x="7976506" y="3255169"/>
            <a:ext cx="284842" cy="284842"/>
          </a:xfrm>
          <a:custGeom>
            <a:avLst/>
            <a:gdLst>
              <a:gd name="connsiteX0" fmla="*/ 142421 w 284842"/>
              <a:gd name="connsiteY0" fmla="*/ 0 h 284842"/>
              <a:gd name="connsiteX1" fmla="*/ 0 w 284842"/>
              <a:gd name="connsiteY1" fmla="*/ 142421 h 284842"/>
              <a:gd name="connsiteX2" fmla="*/ 142421 w 284842"/>
              <a:gd name="connsiteY2" fmla="*/ 284843 h 284842"/>
              <a:gd name="connsiteX3" fmla="*/ 284843 w 284842"/>
              <a:gd name="connsiteY3" fmla="*/ 142421 h 284842"/>
              <a:gd name="connsiteX4" fmla="*/ 284843 w 284842"/>
              <a:gd name="connsiteY4" fmla="*/ 142410 h 284842"/>
              <a:gd name="connsiteX5" fmla="*/ 142530 w 284842"/>
              <a:gd name="connsiteY5" fmla="*/ 0 h 284842"/>
              <a:gd name="connsiteX6" fmla="*/ 142421 w 284842"/>
              <a:gd name="connsiteY6" fmla="*/ 0 h 284842"/>
              <a:gd name="connsiteX7" fmla="*/ 176921 w 284842"/>
              <a:gd name="connsiteY7" fmla="*/ 149224 h 284842"/>
              <a:gd name="connsiteX8" fmla="*/ 114296 w 284842"/>
              <a:gd name="connsiteY8" fmla="*/ 211913 h 284842"/>
              <a:gd name="connsiteX9" fmla="*/ 60634 w 284842"/>
              <a:gd name="connsiteY9" fmla="*/ 158250 h 284842"/>
              <a:gd name="connsiteX10" fmla="*/ 78563 w 284842"/>
              <a:gd name="connsiteY10" fmla="*/ 140321 h 284842"/>
              <a:gd name="connsiteX11" fmla="*/ 114296 w 284842"/>
              <a:gd name="connsiteY11" fmla="*/ 176055 h 284842"/>
              <a:gd name="connsiteX12" fmla="*/ 166046 w 284842"/>
              <a:gd name="connsiteY12" fmla="*/ 123634 h 284842"/>
              <a:gd name="connsiteX13" fmla="*/ 210450 w 284842"/>
              <a:gd name="connsiteY13" fmla="*/ 79793 h 284842"/>
              <a:gd name="connsiteX14" fmla="*/ 212066 w 284842"/>
              <a:gd name="connsiteY14" fmla="*/ 78293 h 284842"/>
              <a:gd name="connsiteX15" fmla="*/ 213566 w 284842"/>
              <a:gd name="connsiteY15" fmla="*/ 76673 h 284842"/>
              <a:gd name="connsiteX16" fmla="*/ 231746 w 284842"/>
              <a:gd name="connsiteY16" fmla="*/ 94601 h 284842"/>
              <a:gd name="connsiteX17" fmla="*/ 176918 w 284842"/>
              <a:gd name="connsiteY17" fmla="*/ 149213 h 284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842" h="284842">
                <a:moveTo>
                  <a:pt x="142421" y="0"/>
                </a:moveTo>
                <a:cubicBezTo>
                  <a:pt x="63764" y="0"/>
                  <a:pt x="0" y="63764"/>
                  <a:pt x="0" y="142421"/>
                </a:cubicBezTo>
                <a:cubicBezTo>
                  <a:pt x="0" y="221078"/>
                  <a:pt x="63764" y="284843"/>
                  <a:pt x="142421" y="284843"/>
                </a:cubicBezTo>
                <a:cubicBezTo>
                  <a:pt x="221078" y="284843"/>
                  <a:pt x="284843" y="221078"/>
                  <a:pt x="284843" y="142421"/>
                </a:cubicBezTo>
                <a:cubicBezTo>
                  <a:pt x="284843" y="142418"/>
                  <a:pt x="284843" y="142414"/>
                  <a:pt x="284843" y="142410"/>
                </a:cubicBezTo>
                <a:cubicBezTo>
                  <a:pt x="284870" y="63786"/>
                  <a:pt x="221154" y="27"/>
                  <a:pt x="142530" y="0"/>
                </a:cubicBezTo>
                <a:cubicBezTo>
                  <a:pt x="142494" y="0"/>
                  <a:pt x="142458" y="0"/>
                  <a:pt x="142421" y="0"/>
                </a:cubicBezTo>
                <a:close/>
                <a:moveTo>
                  <a:pt x="176921" y="149224"/>
                </a:moveTo>
                <a:cubicBezTo>
                  <a:pt x="156171" y="169936"/>
                  <a:pt x="135296" y="190833"/>
                  <a:pt x="114296" y="211913"/>
                </a:cubicBezTo>
                <a:cubicBezTo>
                  <a:pt x="96451" y="193983"/>
                  <a:pt x="78564" y="176095"/>
                  <a:pt x="60634" y="158250"/>
                </a:cubicBezTo>
                <a:lnTo>
                  <a:pt x="78563" y="140321"/>
                </a:lnTo>
                <a:lnTo>
                  <a:pt x="114296" y="176055"/>
                </a:lnTo>
                <a:cubicBezTo>
                  <a:pt x="131644" y="158457"/>
                  <a:pt x="148894" y="140984"/>
                  <a:pt x="166046" y="123634"/>
                </a:cubicBezTo>
                <a:cubicBezTo>
                  <a:pt x="183188" y="106286"/>
                  <a:pt x="192671" y="96975"/>
                  <a:pt x="210450" y="79793"/>
                </a:cubicBezTo>
                <a:cubicBezTo>
                  <a:pt x="210949" y="79294"/>
                  <a:pt x="211485" y="78799"/>
                  <a:pt x="212066" y="78293"/>
                </a:cubicBezTo>
                <a:cubicBezTo>
                  <a:pt x="212630" y="77815"/>
                  <a:pt x="213133" y="77271"/>
                  <a:pt x="213566" y="76673"/>
                </a:cubicBezTo>
                <a:lnTo>
                  <a:pt x="231746" y="94601"/>
                </a:lnTo>
                <a:cubicBezTo>
                  <a:pt x="210630" y="115601"/>
                  <a:pt x="197670" y="128501"/>
                  <a:pt x="176918" y="149213"/>
                </a:cubicBezTo>
                <a:close/>
              </a:path>
            </a:pathLst>
          </a:custGeom>
          <a:solidFill>
            <a:srgbClr val="00B050"/>
          </a:solidFill>
          <a:ln w="3671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5" name="Grafik 97" descr="Abzeichen Tick1">
            <a:extLst>
              <a:ext uri="{FF2B5EF4-FFF2-40B4-BE49-F238E27FC236}">
                <a16:creationId xmlns:a16="http://schemas.microsoft.com/office/drawing/2014/main" id="{DC94670E-2610-4358-BA7A-FC726443E3D8}"/>
              </a:ext>
            </a:extLst>
          </p:cNvPr>
          <p:cNvSpPr/>
          <p:nvPr/>
        </p:nvSpPr>
        <p:spPr>
          <a:xfrm>
            <a:off x="10272402" y="3255169"/>
            <a:ext cx="284842" cy="284842"/>
          </a:xfrm>
          <a:custGeom>
            <a:avLst/>
            <a:gdLst>
              <a:gd name="connsiteX0" fmla="*/ 142421 w 284842"/>
              <a:gd name="connsiteY0" fmla="*/ 0 h 284842"/>
              <a:gd name="connsiteX1" fmla="*/ 0 w 284842"/>
              <a:gd name="connsiteY1" fmla="*/ 142421 h 284842"/>
              <a:gd name="connsiteX2" fmla="*/ 142421 w 284842"/>
              <a:gd name="connsiteY2" fmla="*/ 284843 h 284842"/>
              <a:gd name="connsiteX3" fmla="*/ 284843 w 284842"/>
              <a:gd name="connsiteY3" fmla="*/ 142421 h 284842"/>
              <a:gd name="connsiteX4" fmla="*/ 284843 w 284842"/>
              <a:gd name="connsiteY4" fmla="*/ 142410 h 284842"/>
              <a:gd name="connsiteX5" fmla="*/ 142530 w 284842"/>
              <a:gd name="connsiteY5" fmla="*/ 0 h 284842"/>
              <a:gd name="connsiteX6" fmla="*/ 142421 w 284842"/>
              <a:gd name="connsiteY6" fmla="*/ 0 h 284842"/>
              <a:gd name="connsiteX7" fmla="*/ 176921 w 284842"/>
              <a:gd name="connsiteY7" fmla="*/ 149224 h 284842"/>
              <a:gd name="connsiteX8" fmla="*/ 114296 w 284842"/>
              <a:gd name="connsiteY8" fmla="*/ 211913 h 284842"/>
              <a:gd name="connsiteX9" fmla="*/ 60634 w 284842"/>
              <a:gd name="connsiteY9" fmla="*/ 158250 h 284842"/>
              <a:gd name="connsiteX10" fmla="*/ 78563 w 284842"/>
              <a:gd name="connsiteY10" fmla="*/ 140321 h 284842"/>
              <a:gd name="connsiteX11" fmla="*/ 114296 w 284842"/>
              <a:gd name="connsiteY11" fmla="*/ 176055 h 284842"/>
              <a:gd name="connsiteX12" fmla="*/ 166046 w 284842"/>
              <a:gd name="connsiteY12" fmla="*/ 123634 h 284842"/>
              <a:gd name="connsiteX13" fmla="*/ 210450 w 284842"/>
              <a:gd name="connsiteY13" fmla="*/ 79793 h 284842"/>
              <a:gd name="connsiteX14" fmla="*/ 212066 w 284842"/>
              <a:gd name="connsiteY14" fmla="*/ 78293 h 284842"/>
              <a:gd name="connsiteX15" fmla="*/ 213566 w 284842"/>
              <a:gd name="connsiteY15" fmla="*/ 76673 h 284842"/>
              <a:gd name="connsiteX16" fmla="*/ 231746 w 284842"/>
              <a:gd name="connsiteY16" fmla="*/ 94601 h 284842"/>
              <a:gd name="connsiteX17" fmla="*/ 176918 w 284842"/>
              <a:gd name="connsiteY17" fmla="*/ 149213 h 284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842" h="284842">
                <a:moveTo>
                  <a:pt x="142421" y="0"/>
                </a:moveTo>
                <a:cubicBezTo>
                  <a:pt x="63764" y="0"/>
                  <a:pt x="0" y="63764"/>
                  <a:pt x="0" y="142421"/>
                </a:cubicBezTo>
                <a:cubicBezTo>
                  <a:pt x="0" y="221078"/>
                  <a:pt x="63764" y="284843"/>
                  <a:pt x="142421" y="284843"/>
                </a:cubicBezTo>
                <a:cubicBezTo>
                  <a:pt x="221078" y="284843"/>
                  <a:pt x="284843" y="221078"/>
                  <a:pt x="284843" y="142421"/>
                </a:cubicBezTo>
                <a:cubicBezTo>
                  <a:pt x="284843" y="142418"/>
                  <a:pt x="284843" y="142414"/>
                  <a:pt x="284843" y="142410"/>
                </a:cubicBezTo>
                <a:cubicBezTo>
                  <a:pt x="284870" y="63786"/>
                  <a:pt x="221154" y="27"/>
                  <a:pt x="142530" y="0"/>
                </a:cubicBezTo>
                <a:cubicBezTo>
                  <a:pt x="142494" y="0"/>
                  <a:pt x="142458" y="0"/>
                  <a:pt x="142421" y="0"/>
                </a:cubicBezTo>
                <a:close/>
                <a:moveTo>
                  <a:pt x="176921" y="149224"/>
                </a:moveTo>
                <a:cubicBezTo>
                  <a:pt x="156171" y="169936"/>
                  <a:pt x="135296" y="190833"/>
                  <a:pt x="114296" y="211913"/>
                </a:cubicBezTo>
                <a:cubicBezTo>
                  <a:pt x="96451" y="193983"/>
                  <a:pt x="78564" y="176095"/>
                  <a:pt x="60634" y="158250"/>
                </a:cubicBezTo>
                <a:lnTo>
                  <a:pt x="78563" y="140321"/>
                </a:lnTo>
                <a:lnTo>
                  <a:pt x="114296" y="176055"/>
                </a:lnTo>
                <a:cubicBezTo>
                  <a:pt x="131644" y="158457"/>
                  <a:pt x="148894" y="140984"/>
                  <a:pt x="166046" y="123634"/>
                </a:cubicBezTo>
                <a:cubicBezTo>
                  <a:pt x="183188" y="106286"/>
                  <a:pt x="192671" y="96975"/>
                  <a:pt x="210450" y="79793"/>
                </a:cubicBezTo>
                <a:cubicBezTo>
                  <a:pt x="210949" y="79294"/>
                  <a:pt x="211485" y="78799"/>
                  <a:pt x="212066" y="78293"/>
                </a:cubicBezTo>
                <a:cubicBezTo>
                  <a:pt x="212630" y="77815"/>
                  <a:pt x="213133" y="77271"/>
                  <a:pt x="213566" y="76673"/>
                </a:cubicBezTo>
                <a:lnTo>
                  <a:pt x="231746" y="94601"/>
                </a:lnTo>
                <a:cubicBezTo>
                  <a:pt x="210630" y="115601"/>
                  <a:pt x="197670" y="128501"/>
                  <a:pt x="176918" y="149213"/>
                </a:cubicBezTo>
                <a:close/>
              </a:path>
            </a:pathLst>
          </a:custGeom>
          <a:solidFill>
            <a:srgbClr val="00B050"/>
          </a:solidFill>
          <a:ln w="3671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7" name="Grafik 99" descr="Abzeichen Tick1">
            <a:extLst>
              <a:ext uri="{FF2B5EF4-FFF2-40B4-BE49-F238E27FC236}">
                <a16:creationId xmlns:a16="http://schemas.microsoft.com/office/drawing/2014/main" id="{8F934454-7939-4B53-9C08-3C01D0383635}"/>
              </a:ext>
            </a:extLst>
          </p:cNvPr>
          <p:cNvSpPr/>
          <p:nvPr/>
        </p:nvSpPr>
        <p:spPr>
          <a:xfrm>
            <a:off x="3470810" y="3615169"/>
            <a:ext cx="284842" cy="284842"/>
          </a:xfrm>
          <a:custGeom>
            <a:avLst/>
            <a:gdLst>
              <a:gd name="connsiteX0" fmla="*/ 142421 w 284842"/>
              <a:gd name="connsiteY0" fmla="*/ 0 h 284842"/>
              <a:gd name="connsiteX1" fmla="*/ 0 w 284842"/>
              <a:gd name="connsiteY1" fmla="*/ 142421 h 284842"/>
              <a:gd name="connsiteX2" fmla="*/ 142421 w 284842"/>
              <a:gd name="connsiteY2" fmla="*/ 284843 h 284842"/>
              <a:gd name="connsiteX3" fmla="*/ 284843 w 284842"/>
              <a:gd name="connsiteY3" fmla="*/ 142421 h 284842"/>
              <a:gd name="connsiteX4" fmla="*/ 284843 w 284842"/>
              <a:gd name="connsiteY4" fmla="*/ 142410 h 284842"/>
              <a:gd name="connsiteX5" fmla="*/ 142530 w 284842"/>
              <a:gd name="connsiteY5" fmla="*/ 0 h 284842"/>
              <a:gd name="connsiteX6" fmla="*/ 142421 w 284842"/>
              <a:gd name="connsiteY6" fmla="*/ 0 h 284842"/>
              <a:gd name="connsiteX7" fmla="*/ 176921 w 284842"/>
              <a:gd name="connsiteY7" fmla="*/ 149224 h 284842"/>
              <a:gd name="connsiteX8" fmla="*/ 114296 w 284842"/>
              <a:gd name="connsiteY8" fmla="*/ 211913 h 284842"/>
              <a:gd name="connsiteX9" fmla="*/ 60634 w 284842"/>
              <a:gd name="connsiteY9" fmla="*/ 158250 h 284842"/>
              <a:gd name="connsiteX10" fmla="*/ 78563 w 284842"/>
              <a:gd name="connsiteY10" fmla="*/ 140321 h 284842"/>
              <a:gd name="connsiteX11" fmla="*/ 114296 w 284842"/>
              <a:gd name="connsiteY11" fmla="*/ 176055 h 284842"/>
              <a:gd name="connsiteX12" fmla="*/ 166046 w 284842"/>
              <a:gd name="connsiteY12" fmla="*/ 123634 h 284842"/>
              <a:gd name="connsiteX13" fmla="*/ 210450 w 284842"/>
              <a:gd name="connsiteY13" fmla="*/ 79793 h 284842"/>
              <a:gd name="connsiteX14" fmla="*/ 212066 w 284842"/>
              <a:gd name="connsiteY14" fmla="*/ 78293 h 284842"/>
              <a:gd name="connsiteX15" fmla="*/ 213566 w 284842"/>
              <a:gd name="connsiteY15" fmla="*/ 76673 h 284842"/>
              <a:gd name="connsiteX16" fmla="*/ 231746 w 284842"/>
              <a:gd name="connsiteY16" fmla="*/ 94601 h 284842"/>
              <a:gd name="connsiteX17" fmla="*/ 176918 w 284842"/>
              <a:gd name="connsiteY17" fmla="*/ 149213 h 284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842" h="284842">
                <a:moveTo>
                  <a:pt x="142421" y="0"/>
                </a:moveTo>
                <a:cubicBezTo>
                  <a:pt x="63764" y="0"/>
                  <a:pt x="0" y="63764"/>
                  <a:pt x="0" y="142421"/>
                </a:cubicBezTo>
                <a:cubicBezTo>
                  <a:pt x="0" y="221078"/>
                  <a:pt x="63764" y="284843"/>
                  <a:pt x="142421" y="284843"/>
                </a:cubicBezTo>
                <a:cubicBezTo>
                  <a:pt x="221078" y="284843"/>
                  <a:pt x="284843" y="221078"/>
                  <a:pt x="284843" y="142421"/>
                </a:cubicBezTo>
                <a:cubicBezTo>
                  <a:pt x="284843" y="142418"/>
                  <a:pt x="284843" y="142414"/>
                  <a:pt x="284843" y="142410"/>
                </a:cubicBezTo>
                <a:cubicBezTo>
                  <a:pt x="284870" y="63786"/>
                  <a:pt x="221154" y="27"/>
                  <a:pt x="142530" y="0"/>
                </a:cubicBezTo>
                <a:cubicBezTo>
                  <a:pt x="142494" y="0"/>
                  <a:pt x="142458" y="0"/>
                  <a:pt x="142421" y="0"/>
                </a:cubicBezTo>
                <a:close/>
                <a:moveTo>
                  <a:pt x="176921" y="149224"/>
                </a:moveTo>
                <a:cubicBezTo>
                  <a:pt x="156171" y="169936"/>
                  <a:pt x="135296" y="190833"/>
                  <a:pt x="114296" y="211913"/>
                </a:cubicBezTo>
                <a:cubicBezTo>
                  <a:pt x="96451" y="193983"/>
                  <a:pt x="78564" y="176095"/>
                  <a:pt x="60634" y="158250"/>
                </a:cubicBezTo>
                <a:lnTo>
                  <a:pt x="78563" y="140321"/>
                </a:lnTo>
                <a:lnTo>
                  <a:pt x="114296" y="176055"/>
                </a:lnTo>
                <a:cubicBezTo>
                  <a:pt x="131644" y="158457"/>
                  <a:pt x="148894" y="140984"/>
                  <a:pt x="166046" y="123634"/>
                </a:cubicBezTo>
                <a:cubicBezTo>
                  <a:pt x="183188" y="106286"/>
                  <a:pt x="192671" y="96975"/>
                  <a:pt x="210450" y="79793"/>
                </a:cubicBezTo>
                <a:cubicBezTo>
                  <a:pt x="210949" y="79294"/>
                  <a:pt x="211485" y="78799"/>
                  <a:pt x="212066" y="78293"/>
                </a:cubicBezTo>
                <a:cubicBezTo>
                  <a:pt x="212630" y="77815"/>
                  <a:pt x="213133" y="77271"/>
                  <a:pt x="213566" y="76673"/>
                </a:cubicBezTo>
                <a:lnTo>
                  <a:pt x="231746" y="94601"/>
                </a:lnTo>
                <a:cubicBezTo>
                  <a:pt x="210630" y="115601"/>
                  <a:pt x="197670" y="128501"/>
                  <a:pt x="176918" y="149213"/>
                </a:cubicBezTo>
                <a:close/>
              </a:path>
            </a:pathLst>
          </a:custGeom>
          <a:solidFill>
            <a:srgbClr val="00B050"/>
          </a:solidFill>
          <a:ln w="3671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9" name="Grafik 101" descr="Abzeichen Tick1">
            <a:extLst>
              <a:ext uri="{FF2B5EF4-FFF2-40B4-BE49-F238E27FC236}">
                <a16:creationId xmlns:a16="http://schemas.microsoft.com/office/drawing/2014/main" id="{184BB9BB-EAB3-421F-B42E-C77158AE2929}"/>
              </a:ext>
            </a:extLst>
          </p:cNvPr>
          <p:cNvSpPr/>
          <p:nvPr/>
        </p:nvSpPr>
        <p:spPr>
          <a:xfrm>
            <a:off x="4575710" y="3615169"/>
            <a:ext cx="284842" cy="284842"/>
          </a:xfrm>
          <a:custGeom>
            <a:avLst/>
            <a:gdLst>
              <a:gd name="connsiteX0" fmla="*/ 142421 w 284842"/>
              <a:gd name="connsiteY0" fmla="*/ 0 h 284842"/>
              <a:gd name="connsiteX1" fmla="*/ 0 w 284842"/>
              <a:gd name="connsiteY1" fmla="*/ 142421 h 284842"/>
              <a:gd name="connsiteX2" fmla="*/ 142421 w 284842"/>
              <a:gd name="connsiteY2" fmla="*/ 284843 h 284842"/>
              <a:gd name="connsiteX3" fmla="*/ 284843 w 284842"/>
              <a:gd name="connsiteY3" fmla="*/ 142421 h 284842"/>
              <a:gd name="connsiteX4" fmla="*/ 284843 w 284842"/>
              <a:gd name="connsiteY4" fmla="*/ 142410 h 284842"/>
              <a:gd name="connsiteX5" fmla="*/ 142530 w 284842"/>
              <a:gd name="connsiteY5" fmla="*/ 0 h 284842"/>
              <a:gd name="connsiteX6" fmla="*/ 142421 w 284842"/>
              <a:gd name="connsiteY6" fmla="*/ 0 h 284842"/>
              <a:gd name="connsiteX7" fmla="*/ 176921 w 284842"/>
              <a:gd name="connsiteY7" fmla="*/ 149224 h 284842"/>
              <a:gd name="connsiteX8" fmla="*/ 114296 w 284842"/>
              <a:gd name="connsiteY8" fmla="*/ 211913 h 284842"/>
              <a:gd name="connsiteX9" fmla="*/ 60634 w 284842"/>
              <a:gd name="connsiteY9" fmla="*/ 158250 h 284842"/>
              <a:gd name="connsiteX10" fmla="*/ 78563 w 284842"/>
              <a:gd name="connsiteY10" fmla="*/ 140321 h 284842"/>
              <a:gd name="connsiteX11" fmla="*/ 114296 w 284842"/>
              <a:gd name="connsiteY11" fmla="*/ 176055 h 284842"/>
              <a:gd name="connsiteX12" fmla="*/ 166046 w 284842"/>
              <a:gd name="connsiteY12" fmla="*/ 123634 h 284842"/>
              <a:gd name="connsiteX13" fmla="*/ 210450 w 284842"/>
              <a:gd name="connsiteY13" fmla="*/ 79793 h 284842"/>
              <a:gd name="connsiteX14" fmla="*/ 212066 w 284842"/>
              <a:gd name="connsiteY14" fmla="*/ 78293 h 284842"/>
              <a:gd name="connsiteX15" fmla="*/ 213566 w 284842"/>
              <a:gd name="connsiteY15" fmla="*/ 76673 h 284842"/>
              <a:gd name="connsiteX16" fmla="*/ 231746 w 284842"/>
              <a:gd name="connsiteY16" fmla="*/ 94601 h 284842"/>
              <a:gd name="connsiteX17" fmla="*/ 176918 w 284842"/>
              <a:gd name="connsiteY17" fmla="*/ 149213 h 284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842" h="284842">
                <a:moveTo>
                  <a:pt x="142421" y="0"/>
                </a:moveTo>
                <a:cubicBezTo>
                  <a:pt x="63764" y="0"/>
                  <a:pt x="0" y="63764"/>
                  <a:pt x="0" y="142421"/>
                </a:cubicBezTo>
                <a:cubicBezTo>
                  <a:pt x="0" y="221078"/>
                  <a:pt x="63764" y="284843"/>
                  <a:pt x="142421" y="284843"/>
                </a:cubicBezTo>
                <a:cubicBezTo>
                  <a:pt x="221078" y="284843"/>
                  <a:pt x="284843" y="221078"/>
                  <a:pt x="284843" y="142421"/>
                </a:cubicBezTo>
                <a:cubicBezTo>
                  <a:pt x="284843" y="142418"/>
                  <a:pt x="284843" y="142414"/>
                  <a:pt x="284843" y="142410"/>
                </a:cubicBezTo>
                <a:cubicBezTo>
                  <a:pt x="284870" y="63786"/>
                  <a:pt x="221154" y="27"/>
                  <a:pt x="142530" y="0"/>
                </a:cubicBezTo>
                <a:cubicBezTo>
                  <a:pt x="142494" y="0"/>
                  <a:pt x="142458" y="0"/>
                  <a:pt x="142421" y="0"/>
                </a:cubicBezTo>
                <a:close/>
                <a:moveTo>
                  <a:pt x="176921" y="149224"/>
                </a:moveTo>
                <a:cubicBezTo>
                  <a:pt x="156171" y="169936"/>
                  <a:pt x="135296" y="190833"/>
                  <a:pt x="114296" y="211913"/>
                </a:cubicBezTo>
                <a:cubicBezTo>
                  <a:pt x="96451" y="193983"/>
                  <a:pt x="78564" y="176095"/>
                  <a:pt x="60634" y="158250"/>
                </a:cubicBezTo>
                <a:lnTo>
                  <a:pt x="78563" y="140321"/>
                </a:lnTo>
                <a:lnTo>
                  <a:pt x="114296" y="176055"/>
                </a:lnTo>
                <a:cubicBezTo>
                  <a:pt x="131644" y="158457"/>
                  <a:pt x="148894" y="140984"/>
                  <a:pt x="166046" y="123634"/>
                </a:cubicBezTo>
                <a:cubicBezTo>
                  <a:pt x="183188" y="106286"/>
                  <a:pt x="192671" y="96975"/>
                  <a:pt x="210450" y="79793"/>
                </a:cubicBezTo>
                <a:cubicBezTo>
                  <a:pt x="210949" y="79294"/>
                  <a:pt x="211485" y="78799"/>
                  <a:pt x="212066" y="78293"/>
                </a:cubicBezTo>
                <a:cubicBezTo>
                  <a:pt x="212630" y="77815"/>
                  <a:pt x="213133" y="77271"/>
                  <a:pt x="213566" y="76673"/>
                </a:cubicBezTo>
                <a:lnTo>
                  <a:pt x="231746" y="94601"/>
                </a:lnTo>
                <a:cubicBezTo>
                  <a:pt x="210630" y="115601"/>
                  <a:pt x="197670" y="128501"/>
                  <a:pt x="176918" y="149213"/>
                </a:cubicBezTo>
                <a:close/>
              </a:path>
            </a:pathLst>
          </a:custGeom>
          <a:solidFill>
            <a:srgbClr val="00B050"/>
          </a:solidFill>
          <a:ln w="3671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1" name="Grafik 103" descr="Abzeichen Tick1">
            <a:extLst>
              <a:ext uri="{FF2B5EF4-FFF2-40B4-BE49-F238E27FC236}">
                <a16:creationId xmlns:a16="http://schemas.microsoft.com/office/drawing/2014/main" id="{DE964C80-1185-44C1-9727-D8F7AE297F03}"/>
              </a:ext>
            </a:extLst>
          </p:cNvPr>
          <p:cNvSpPr/>
          <p:nvPr/>
        </p:nvSpPr>
        <p:spPr>
          <a:xfrm>
            <a:off x="5680610" y="3615169"/>
            <a:ext cx="284842" cy="284842"/>
          </a:xfrm>
          <a:custGeom>
            <a:avLst/>
            <a:gdLst>
              <a:gd name="connsiteX0" fmla="*/ 142421 w 284842"/>
              <a:gd name="connsiteY0" fmla="*/ 0 h 284842"/>
              <a:gd name="connsiteX1" fmla="*/ 0 w 284842"/>
              <a:gd name="connsiteY1" fmla="*/ 142421 h 284842"/>
              <a:gd name="connsiteX2" fmla="*/ 142421 w 284842"/>
              <a:gd name="connsiteY2" fmla="*/ 284843 h 284842"/>
              <a:gd name="connsiteX3" fmla="*/ 284843 w 284842"/>
              <a:gd name="connsiteY3" fmla="*/ 142421 h 284842"/>
              <a:gd name="connsiteX4" fmla="*/ 284843 w 284842"/>
              <a:gd name="connsiteY4" fmla="*/ 142410 h 284842"/>
              <a:gd name="connsiteX5" fmla="*/ 142530 w 284842"/>
              <a:gd name="connsiteY5" fmla="*/ 0 h 284842"/>
              <a:gd name="connsiteX6" fmla="*/ 142421 w 284842"/>
              <a:gd name="connsiteY6" fmla="*/ 0 h 284842"/>
              <a:gd name="connsiteX7" fmla="*/ 176921 w 284842"/>
              <a:gd name="connsiteY7" fmla="*/ 149224 h 284842"/>
              <a:gd name="connsiteX8" fmla="*/ 114296 w 284842"/>
              <a:gd name="connsiteY8" fmla="*/ 211913 h 284842"/>
              <a:gd name="connsiteX9" fmla="*/ 60634 w 284842"/>
              <a:gd name="connsiteY9" fmla="*/ 158250 h 284842"/>
              <a:gd name="connsiteX10" fmla="*/ 78563 w 284842"/>
              <a:gd name="connsiteY10" fmla="*/ 140321 h 284842"/>
              <a:gd name="connsiteX11" fmla="*/ 114296 w 284842"/>
              <a:gd name="connsiteY11" fmla="*/ 176055 h 284842"/>
              <a:gd name="connsiteX12" fmla="*/ 166046 w 284842"/>
              <a:gd name="connsiteY12" fmla="*/ 123634 h 284842"/>
              <a:gd name="connsiteX13" fmla="*/ 210450 w 284842"/>
              <a:gd name="connsiteY13" fmla="*/ 79793 h 284842"/>
              <a:gd name="connsiteX14" fmla="*/ 212066 w 284842"/>
              <a:gd name="connsiteY14" fmla="*/ 78293 h 284842"/>
              <a:gd name="connsiteX15" fmla="*/ 213566 w 284842"/>
              <a:gd name="connsiteY15" fmla="*/ 76673 h 284842"/>
              <a:gd name="connsiteX16" fmla="*/ 231746 w 284842"/>
              <a:gd name="connsiteY16" fmla="*/ 94601 h 284842"/>
              <a:gd name="connsiteX17" fmla="*/ 176918 w 284842"/>
              <a:gd name="connsiteY17" fmla="*/ 149213 h 284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842" h="284842">
                <a:moveTo>
                  <a:pt x="142421" y="0"/>
                </a:moveTo>
                <a:cubicBezTo>
                  <a:pt x="63764" y="0"/>
                  <a:pt x="0" y="63764"/>
                  <a:pt x="0" y="142421"/>
                </a:cubicBezTo>
                <a:cubicBezTo>
                  <a:pt x="0" y="221078"/>
                  <a:pt x="63764" y="284843"/>
                  <a:pt x="142421" y="284843"/>
                </a:cubicBezTo>
                <a:cubicBezTo>
                  <a:pt x="221078" y="284843"/>
                  <a:pt x="284843" y="221078"/>
                  <a:pt x="284843" y="142421"/>
                </a:cubicBezTo>
                <a:cubicBezTo>
                  <a:pt x="284843" y="142418"/>
                  <a:pt x="284843" y="142414"/>
                  <a:pt x="284843" y="142410"/>
                </a:cubicBezTo>
                <a:cubicBezTo>
                  <a:pt x="284870" y="63786"/>
                  <a:pt x="221154" y="27"/>
                  <a:pt x="142530" y="0"/>
                </a:cubicBezTo>
                <a:cubicBezTo>
                  <a:pt x="142494" y="0"/>
                  <a:pt x="142458" y="0"/>
                  <a:pt x="142421" y="0"/>
                </a:cubicBezTo>
                <a:close/>
                <a:moveTo>
                  <a:pt x="176921" y="149224"/>
                </a:moveTo>
                <a:cubicBezTo>
                  <a:pt x="156171" y="169936"/>
                  <a:pt x="135296" y="190833"/>
                  <a:pt x="114296" y="211913"/>
                </a:cubicBezTo>
                <a:cubicBezTo>
                  <a:pt x="96451" y="193983"/>
                  <a:pt x="78564" y="176095"/>
                  <a:pt x="60634" y="158250"/>
                </a:cubicBezTo>
                <a:lnTo>
                  <a:pt x="78563" y="140321"/>
                </a:lnTo>
                <a:lnTo>
                  <a:pt x="114296" y="176055"/>
                </a:lnTo>
                <a:cubicBezTo>
                  <a:pt x="131644" y="158457"/>
                  <a:pt x="148894" y="140984"/>
                  <a:pt x="166046" y="123634"/>
                </a:cubicBezTo>
                <a:cubicBezTo>
                  <a:pt x="183188" y="106286"/>
                  <a:pt x="192671" y="96975"/>
                  <a:pt x="210450" y="79793"/>
                </a:cubicBezTo>
                <a:cubicBezTo>
                  <a:pt x="210949" y="79294"/>
                  <a:pt x="211485" y="78799"/>
                  <a:pt x="212066" y="78293"/>
                </a:cubicBezTo>
                <a:cubicBezTo>
                  <a:pt x="212630" y="77815"/>
                  <a:pt x="213133" y="77271"/>
                  <a:pt x="213566" y="76673"/>
                </a:cubicBezTo>
                <a:lnTo>
                  <a:pt x="231746" y="94601"/>
                </a:lnTo>
                <a:cubicBezTo>
                  <a:pt x="210630" y="115601"/>
                  <a:pt x="197670" y="128501"/>
                  <a:pt x="176918" y="149213"/>
                </a:cubicBezTo>
                <a:close/>
              </a:path>
            </a:pathLst>
          </a:custGeom>
          <a:solidFill>
            <a:srgbClr val="00B050"/>
          </a:solidFill>
          <a:ln w="3671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3" name="Grafik 105" descr="Abzeichen Tick1">
            <a:extLst>
              <a:ext uri="{FF2B5EF4-FFF2-40B4-BE49-F238E27FC236}">
                <a16:creationId xmlns:a16="http://schemas.microsoft.com/office/drawing/2014/main" id="{0BB80AF7-44BC-4F9F-A354-BEE0A0F00567}"/>
              </a:ext>
            </a:extLst>
          </p:cNvPr>
          <p:cNvSpPr/>
          <p:nvPr/>
        </p:nvSpPr>
        <p:spPr>
          <a:xfrm>
            <a:off x="6828558" y="3615169"/>
            <a:ext cx="284842" cy="284842"/>
          </a:xfrm>
          <a:custGeom>
            <a:avLst/>
            <a:gdLst>
              <a:gd name="connsiteX0" fmla="*/ 142421 w 284842"/>
              <a:gd name="connsiteY0" fmla="*/ 0 h 284842"/>
              <a:gd name="connsiteX1" fmla="*/ 0 w 284842"/>
              <a:gd name="connsiteY1" fmla="*/ 142421 h 284842"/>
              <a:gd name="connsiteX2" fmla="*/ 142421 w 284842"/>
              <a:gd name="connsiteY2" fmla="*/ 284843 h 284842"/>
              <a:gd name="connsiteX3" fmla="*/ 284843 w 284842"/>
              <a:gd name="connsiteY3" fmla="*/ 142421 h 284842"/>
              <a:gd name="connsiteX4" fmla="*/ 284843 w 284842"/>
              <a:gd name="connsiteY4" fmla="*/ 142410 h 284842"/>
              <a:gd name="connsiteX5" fmla="*/ 142530 w 284842"/>
              <a:gd name="connsiteY5" fmla="*/ 0 h 284842"/>
              <a:gd name="connsiteX6" fmla="*/ 142421 w 284842"/>
              <a:gd name="connsiteY6" fmla="*/ 0 h 284842"/>
              <a:gd name="connsiteX7" fmla="*/ 176921 w 284842"/>
              <a:gd name="connsiteY7" fmla="*/ 149224 h 284842"/>
              <a:gd name="connsiteX8" fmla="*/ 114296 w 284842"/>
              <a:gd name="connsiteY8" fmla="*/ 211913 h 284842"/>
              <a:gd name="connsiteX9" fmla="*/ 60634 w 284842"/>
              <a:gd name="connsiteY9" fmla="*/ 158250 h 284842"/>
              <a:gd name="connsiteX10" fmla="*/ 78563 w 284842"/>
              <a:gd name="connsiteY10" fmla="*/ 140321 h 284842"/>
              <a:gd name="connsiteX11" fmla="*/ 114296 w 284842"/>
              <a:gd name="connsiteY11" fmla="*/ 176055 h 284842"/>
              <a:gd name="connsiteX12" fmla="*/ 166046 w 284842"/>
              <a:gd name="connsiteY12" fmla="*/ 123634 h 284842"/>
              <a:gd name="connsiteX13" fmla="*/ 210450 w 284842"/>
              <a:gd name="connsiteY13" fmla="*/ 79793 h 284842"/>
              <a:gd name="connsiteX14" fmla="*/ 212066 w 284842"/>
              <a:gd name="connsiteY14" fmla="*/ 78293 h 284842"/>
              <a:gd name="connsiteX15" fmla="*/ 213566 w 284842"/>
              <a:gd name="connsiteY15" fmla="*/ 76673 h 284842"/>
              <a:gd name="connsiteX16" fmla="*/ 231746 w 284842"/>
              <a:gd name="connsiteY16" fmla="*/ 94601 h 284842"/>
              <a:gd name="connsiteX17" fmla="*/ 176918 w 284842"/>
              <a:gd name="connsiteY17" fmla="*/ 149213 h 284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842" h="284842">
                <a:moveTo>
                  <a:pt x="142421" y="0"/>
                </a:moveTo>
                <a:cubicBezTo>
                  <a:pt x="63764" y="0"/>
                  <a:pt x="0" y="63764"/>
                  <a:pt x="0" y="142421"/>
                </a:cubicBezTo>
                <a:cubicBezTo>
                  <a:pt x="0" y="221078"/>
                  <a:pt x="63764" y="284843"/>
                  <a:pt x="142421" y="284843"/>
                </a:cubicBezTo>
                <a:cubicBezTo>
                  <a:pt x="221078" y="284843"/>
                  <a:pt x="284843" y="221078"/>
                  <a:pt x="284843" y="142421"/>
                </a:cubicBezTo>
                <a:cubicBezTo>
                  <a:pt x="284843" y="142418"/>
                  <a:pt x="284843" y="142414"/>
                  <a:pt x="284843" y="142410"/>
                </a:cubicBezTo>
                <a:cubicBezTo>
                  <a:pt x="284870" y="63786"/>
                  <a:pt x="221154" y="27"/>
                  <a:pt x="142530" y="0"/>
                </a:cubicBezTo>
                <a:cubicBezTo>
                  <a:pt x="142494" y="0"/>
                  <a:pt x="142458" y="0"/>
                  <a:pt x="142421" y="0"/>
                </a:cubicBezTo>
                <a:close/>
                <a:moveTo>
                  <a:pt x="176921" y="149224"/>
                </a:moveTo>
                <a:cubicBezTo>
                  <a:pt x="156171" y="169936"/>
                  <a:pt x="135296" y="190833"/>
                  <a:pt x="114296" y="211913"/>
                </a:cubicBezTo>
                <a:cubicBezTo>
                  <a:pt x="96451" y="193983"/>
                  <a:pt x="78564" y="176095"/>
                  <a:pt x="60634" y="158250"/>
                </a:cubicBezTo>
                <a:lnTo>
                  <a:pt x="78563" y="140321"/>
                </a:lnTo>
                <a:lnTo>
                  <a:pt x="114296" y="176055"/>
                </a:lnTo>
                <a:cubicBezTo>
                  <a:pt x="131644" y="158457"/>
                  <a:pt x="148894" y="140984"/>
                  <a:pt x="166046" y="123634"/>
                </a:cubicBezTo>
                <a:cubicBezTo>
                  <a:pt x="183188" y="106286"/>
                  <a:pt x="192671" y="96975"/>
                  <a:pt x="210450" y="79793"/>
                </a:cubicBezTo>
                <a:cubicBezTo>
                  <a:pt x="210949" y="79294"/>
                  <a:pt x="211485" y="78799"/>
                  <a:pt x="212066" y="78293"/>
                </a:cubicBezTo>
                <a:cubicBezTo>
                  <a:pt x="212630" y="77815"/>
                  <a:pt x="213133" y="77271"/>
                  <a:pt x="213566" y="76673"/>
                </a:cubicBezTo>
                <a:lnTo>
                  <a:pt x="231746" y="94601"/>
                </a:lnTo>
                <a:cubicBezTo>
                  <a:pt x="210630" y="115601"/>
                  <a:pt x="197670" y="128501"/>
                  <a:pt x="176918" y="149213"/>
                </a:cubicBezTo>
                <a:close/>
              </a:path>
            </a:pathLst>
          </a:custGeom>
          <a:solidFill>
            <a:srgbClr val="00B050"/>
          </a:solidFill>
          <a:ln w="3671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5" name="Grafik 107" descr="Abzeichen Tick1">
            <a:extLst>
              <a:ext uri="{FF2B5EF4-FFF2-40B4-BE49-F238E27FC236}">
                <a16:creationId xmlns:a16="http://schemas.microsoft.com/office/drawing/2014/main" id="{129DD70F-A9C2-427D-9CF3-5F7F4110A1A5}"/>
              </a:ext>
            </a:extLst>
          </p:cNvPr>
          <p:cNvSpPr/>
          <p:nvPr/>
        </p:nvSpPr>
        <p:spPr>
          <a:xfrm>
            <a:off x="7976506" y="3615169"/>
            <a:ext cx="284842" cy="284842"/>
          </a:xfrm>
          <a:custGeom>
            <a:avLst/>
            <a:gdLst>
              <a:gd name="connsiteX0" fmla="*/ 142421 w 284842"/>
              <a:gd name="connsiteY0" fmla="*/ 0 h 284842"/>
              <a:gd name="connsiteX1" fmla="*/ 0 w 284842"/>
              <a:gd name="connsiteY1" fmla="*/ 142421 h 284842"/>
              <a:gd name="connsiteX2" fmla="*/ 142421 w 284842"/>
              <a:gd name="connsiteY2" fmla="*/ 284843 h 284842"/>
              <a:gd name="connsiteX3" fmla="*/ 284843 w 284842"/>
              <a:gd name="connsiteY3" fmla="*/ 142421 h 284842"/>
              <a:gd name="connsiteX4" fmla="*/ 284843 w 284842"/>
              <a:gd name="connsiteY4" fmla="*/ 142410 h 284842"/>
              <a:gd name="connsiteX5" fmla="*/ 142530 w 284842"/>
              <a:gd name="connsiteY5" fmla="*/ 0 h 284842"/>
              <a:gd name="connsiteX6" fmla="*/ 142421 w 284842"/>
              <a:gd name="connsiteY6" fmla="*/ 0 h 284842"/>
              <a:gd name="connsiteX7" fmla="*/ 176921 w 284842"/>
              <a:gd name="connsiteY7" fmla="*/ 149224 h 284842"/>
              <a:gd name="connsiteX8" fmla="*/ 114296 w 284842"/>
              <a:gd name="connsiteY8" fmla="*/ 211913 h 284842"/>
              <a:gd name="connsiteX9" fmla="*/ 60634 w 284842"/>
              <a:gd name="connsiteY9" fmla="*/ 158250 h 284842"/>
              <a:gd name="connsiteX10" fmla="*/ 78563 w 284842"/>
              <a:gd name="connsiteY10" fmla="*/ 140321 h 284842"/>
              <a:gd name="connsiteX11" fmla="*/ 114296 w 284842"/>
              <a:gd name="connsiteY11" fmla="*/ 176055 h 284842"/>
              <a:gd name="connsiteX12" fmla="*/ 166046 w 284842"/>
              <a:gd name="connsiteY12" fmla="*/ 123634 h 284842"/>
              <a:gd name="connsiteX13" fmla="*/ 210450 w 284842"/>
              <a:gd name="connsiteY13" fmla="*/ 79793 h 284842"/>
              <a:gd name="connsiteX14" fmla="*/ 212066 w 284842"/>
              <a:gd name="connsiteY14" fmla="*/ 78293 h 284842"/>
              <a:gd name="connsiteX15" fmla="*/ 213566 w 284842"/>
              <a:gd name="connsiteY15" fmla="*/ 76673 h 284842"/>
              <a:gd name="connsiteX16" fmla="*/ 231746 w 284842"/>
              <a:gd name="connsiteY16" fmla="*/ 94601 h 284842"/>
              <a:gd name="connsiteX17" fmla="*/ 176918 w 284842"/>
              <a:gd name="connsiteY17" fmla="*/ 149213 h 284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842" h="284842">
                <a:moveTo>
                  <a:pt x="142421" y="0"/>
                </a:moveTo>
                <a:cubicBezTo>
                  <a:pt x="63764" y="0"/>
                  <a:pt x="0" y="63764"/>
                  <a:pt x="0" y="142421"/>
                </a:cubicBezTo>
                <a:cubicBezTo>
                  <a:pt x="0" y="221078"/>
                  <a:pt x="63764" y="284843"/>
                  <a:pt x="142421" y="284843"/>
                </a:cubicBezTo>
                <a:cubicBezTo>
                  <a:pt x="221078" y="284843"/>
                  <a:pt x="284843" y="221078"/>
                  <a:pt x="284843" y="142421"/>
                </a:cubicBezTo>
                <a:cubicBezTo>
                  <a:pt x="284843" y="142418"/>
                  <a:pt x="284843" y="142414"/>
                  <a:pt x="284843" y="142410"/>
                </a:cubicBezTo>
                <a:cubicBezTo>
                  <a:pt x="284870" y="63786"/>
                  <a:pt x="221154" y="27"/>
                  <a:pt x="142530" y="0"/>
                </a:cubicBezTo>
                <a:cubicBezTo>
                  <a:pt x="142494" y="0"/>
                  <a:pt x="142458" y="0"/>
                  <a:pt x="142421" y="0"/>
                </a:cubicBezTo>
                <a:close/>
                <a:moveTo>
                  <a:pt x="176921" y="149224"/>
                </a:moveTo>
                <a:cubicBezTo>
                  <a:pt x="156171" y="169936"/>
                  <a:pt x="135296" y="190833"/>
                  <a:pt x="114296" y="211913"/>
                </a:cubicBezTo>
                <a:cubicBezTo>
                  <a:pt x="96451" y="193983"/>
                  <a:pt x="78564" y="176095"/>
                  <a:pt x="60634" y="158250"/>
                </a:cubicBezTo>
                <a:lnTo>
                  <a:pt x="78563" y="140321"/>
                </a:lnTo>
                <a:lnTo>
                  <a:pt x="114296" y="176055"/>
                </a:lnTo>
                <a:cubicBezTo>
                  <a:pt x="131644" y="158457"/>
                  <a:pt x="148894" y="140984"/>
                  <a:pt x="166046" y="123634"/>
                </a:cubicBezTo>
                <a:cubicBezTo>
                  <a:pt x="183188" y="106286"/>
                  <a:pt x="192671" y="96975"/>
                  <a:pt x="210450" y="79793"/>
                </a:cubicBezTo>
                <a:cubicBezTo>
                  <a:pt x="210949" y="79294"/>
                  <a:pt x="211485" y="78799"/>
                  <a:pt x="212066" y="78293"/>
                </a:cubicBezTo>
                <a:cubicBezTo>
                  <a:pt x="212630" y="77815"/>
                  <a:pt x="213133" y="77271"/>
                  <a:pt x="213566" y="76673"/>
                </a:cubicBezTo>
                <a:lnTo>
                  <a:pt x="231746" y="94601"/>
                </a:lnTo>
                <a:cubicBezTo>
                  <a:pt x="210630" y="115601"/>
                  <a:pt x="197670" y="128501"/>
                  <a:pt x="176918" y="149213"/>
                </a:cubicBezTo>
                <a:close/>
              </a:path>
            </a:pathLst>
          </a:custGeom>
          <a:solidFill>
            <a:srgbClr val="00B050"/>
          </a:solidFill>
          <a:ln w="3671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7" name="Grafik 111" descr="Abzeichen Tick1">
            <a:extLst>
              <a:ext uri="{FF2B5EF4-FFF2-40B4-BE49-F238E27FC236}">
                <a16:creationId xmlns:a16="http://schemas.microsoft.com/office/drawing/2014/main" id="{B5CEE9B9-24FD-45CF-ADE4-770028334B5B}"/>
              </a:ext>
            </a:extLst>
          </p:cNvPr>
          <p:cNvSpPr/>
          <p:nvPr/>
        </p:nvSpPr>
        <p:spPr>
          <a:xfrm>
            <a:off x="10272402" y="3615169"/>
            <a:ext cx="284842" cy="284842"/>
          </a:xfrm>
          <a:custGeom>
            <a:avLst/>
            <a:gdLst>
              <a:gd name="connsiteX0" fmla="*/ 142421 w 284842"/>
              <a:gd name="connsiteY0" fmla="*/ 0 h 284842"/>
              <a:gd name="connsiteX1" fmla="*/ 0 w 284842"/>
              <a:gd name="connsiteY1" fmla="*/ 142421 h 284842"/>
              <a:gd name="connsiteX2" fmla="*/ 142421 w 284842"/>
              <a:gd name="connsiteY2" fmla="*/ 284843 h 284842"/>
              <a:gd name="connsiteX3" fmla="*/ 284843 w 284842"/>
              <a:gd name="connsiteY3" fmla="*/ 142421 h 284842"/>
              <a:gd name="connsiteX4" fmla="*/ 284843 w 284842"/>
              <a:gd name="connsiteY4" fmla="*/ 142410 h 284842"/>
              <a:gd name="connsiteX5" fmla="*/ 142530 w 284842"/>
              <a:gd name="connsiteY5" fmla="*/ 0 h 284842"/>
              <a:gd name="connsiteX6" fmla="*/ 142421 w 284842"/>
              <a:gd name="connsiteY6" fmla="*/ 0 h 284842"/>
              <a:gd name="connsiteX7" fmla="*/ 176921 w 284842"/>
              <a:gd name="connsiteY7" fmla="*/ 149224 h 284842"/>
              <a:gd name="connsiteX8" fmla="*/ 114296 w 284842"/>
              <a:gd name="connsiteY8" fmla="*/ 211913 h 284842"/>
              <a:gd name="connsiteX9" fmla="*/ 60634 w 284842"/>
              <a:gd name="connsiteY9" fmla="*/ 158250 h 284842"/>
              <a:gd name="connsiteX10" fmla="*/ 78563 w 284842"/>
              <a:gd name="connsiteY10" fmla="*/ 140321 h 284842"/>
              <a:gd name="connsiteX11" fmla="*/ 114296 w 284842"/>
              <a:gd name="connsiteY11" fmla="*/ 176055 h 284842"/>
              <a:gd name="connsiteX12" fmla="*/ 166046 w 284842"/>
              <a:gd name="connsiteY12" fmla="*/ 123634 h 284842"/>
              <a:gd name="connsiteX13" fmla="*/ 210450 w 284842"/>
              <a:gd name="connsiteY13" fmla="*/ 79793 h 284842"/>
              <a:gd name="connsiteX14" fmla="*/ 212066 w 284842"/>
              <a:gd name="connsiteY14" fmla="*/ 78293 h 284842"/>
              <a:gd name="connsiteX15" fmla="*/ 213566 w 284842"/>
              <a:gd name="connsiteY15" fmla="*/ 76673 h 284842"/>
              <a:gd name="connsiteX16" fmla="*/ 231746 w 284842"/>
              <a:gd name="connsiteY16" fmla="*/ 94601 h 284842"/>
              <a:gd name="connsiteX17" fmla="*/ 176918 w 284842"/>
              <a:gd name="connsiteY17" fmla="*/ 149213 h 284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842" h="284842">
                <a:moveTo>
                  <a:pt x="142421" y="0"/>
                </a:moveTo>
                <a:cubicBezTo>
                  <a:pt x="63764" y="0"/>
                  <a:pt x="0" y="63764"/>
                  <a:pt x="0" y="142421"/>
                </a:cubicBezTo>
                <a:cubicBezTo>
                  <a:pt x="0" y="221078"/>
                  <a:pt x="63764" y="284843"/>
                  <a:pt x="142421" y="284843"/>
                </a:cubicBezTo>
                <a:cubicBezTo>
                  <a:pt x="221078" y="284843"/>
                  <a:pt x="284843" y="221078"/>
                  <a:pt x="284843" y="142421"/>
                </a:cubicBezTo>
                <a:cubicBezTo>
                  <a:pt x="284843" y="142418"/>
                  <a:pt x="284843" y="142414"/>
                  <a:pt x="284843" y="142410"/>
                </a:cubicBezTo>
                <a:cubicBezTo>
                  <a:pt x="284870" y="63786"/>
                  <a:pt x="221154" y="27"/>
                  <a:pt x="142530" y="0"/>
                </a:cubicBezTo>
                <a:cubicBezTo>
                  <a:pt x="142494" y="0"/>
                  <a:pt x="142458" y="0"/>
                  <a:pt x="142421" y="0"/>
                </a:cubicBezTo>
                <a:close/>
                <a:moveTo>
                  <a:pt x="176921" y="149224"/>
                </a:moveTo>
                <a:cubicBezTo>
                  <a:pt x="156171" y="169936"/>
                  <a:pt x="135296" y="190833"/>
                  <a:pt x="114296" y="211913"/>
                </a:cubicBezTo>
                <a:cubicBezTo>
                  <a:pt x="96451" y="193983"/>
                  <a:pt x="78564" y="176095"/>
                  <a:pt x="60634" y="158250"/>
                </a:cubicBezTo>
                <a:lnTo>
                  <a:pt x="78563" y="140321"/>
                </a:lnTo>
                <a:lnTo>
                  <a:pt x="114296" y="176055"/>
                </a:lnTo>
                <a:cubicBezTo>
                  <a:pt x="131644" y="158457"/>
                  <a:pt x="148894" y="140984"/>
                  <a:pt x="166046" y="123634"/>
                </a:cubicBezTo>
                <a:cubicBezTo>
                  <a:pt x="183188" y="106286"/>
                  <a:pt x="192671" y="96975"/>
                  <a:pt x="210450" y="79793"/>
                </a:cubicBezTo>
                <a:cubicBezTo>
                  <a:pt x="210949" y="79294"/>
                  <a:pt x="211485" y="78799"/>
                  <a:pt x="212066" y="78293"/>
                </a:cubicBezTo>
                <a:cubicBezTo>
                  <a:pt x="212630" y="77815"/>
                  <a:pt x="213133" y="77271"/>
                  <a:pt x="213566" y="76673"/>
                </a:cubicBezTo>
                <a:lnTo>
                  <a:pt x="231746" y="94601"/>
                </a:lnTo>
                <a:cubicBezTo>
                  <a:pt x="210630" y="115601"/>
                  <a:pt x="197670" y="128501"/>
                  <a:pt x="176918" y="149213"/>
                </a:cubicBezTo>
                <a:close/>
              </a:path>
            </a:pathLst>
          </a:custGeom>
          <a:solidFill>
            <a:srgbClr val="00B050"/>
          </a:solidFill>
          <a:ln w="3671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9" name="Grafik 113" descr="Abzeichen Tick1">
            <a:extLst>
              <a:ext uri="{FF2B5EF4-FFF2-40B4-BE49-F238E27FC236}">
                <a16:creationId xmlns:a16="http://schemas.microsoft.com/office/drawing/2014/main" id="{CEBF1806-A295-48A0-833E-C72023E6F225}"/>
              </a:ext>
            </a:extLst>
          </p:cNvPr>
          <p:cNvSpPr/>
          <p:nvPr/>
        </p:nvSpPr>
        <p:spPr>
          <a:xfrm>
            <a:off x="3470810" y="3985356"/>
            <a:ext cx="284842" cy="284842"/>
          </a:xfrm>
          <a:custGeom>
            <a:avLst/>
            <a:gdLst>
              <a:gd name="connsiteX0" fmla="*/ 142421 w 284842"/>
              <a:gd name="connsiteY0" fmla="*/ 0 h 284842"/>
              <a:gd name="connsiteX1" fmla="*/ 0 w 284842"/>
              <a:gd name="connsiteY1" fmla="*/ 142421 h 284842"/>
              <a:gd name="connsiteX2" fmla="*/ 142421 w 284842"/>
              <a:gd name="connsiteY2" fmla="*/ 284843 h 284842"/>
              <a:gd name="connsiteX3" fmla="*/ 284843 w 284842"/>
              <a:gd name="connsiteY3" fmla="*/ 142421 h 284842"/>
              <a:gd name="connsiteX4" fmla="*/ 284843 w 284842"/>
              <a:gd name="connsiteY4" fmla="*/ 142410 h 284842"/>
              <a:gd name="connsiteX5" fmla="*/ 142530 w 284842"/>
              <a:gd name="connsiteY5" fmla="*/ 0 h 284842"/>
              <a:gd name="connsiteX6" fmla="*/ 142421 w 284842"/>
              <a:gd name="connsiteY6" fmla="*/ 0 h 284842"/>
              <a:gd name="connsiteX7" fmla="*/ 176921 w 284842"/>
              <a:gd name="connsiteY7" fmla="*/ 149224 h 284842"/>
              <a:gd name="connsiteX8" fmla="*/ 114296 w 284842"/>
              <a:gd name="connsiteY8" fmla="*/ 211913 h 284842"/>
              <a:gd name="connsiteX9" fmla="*/ 60634 w 284842"/>
              <a:gd name="connsiteY9" fmla="*/ 158250 h 284842"/>
              <a:gd name="connsiteX10" fmla="*/ 78563 w 284842"/>
              <a:gd name="connsiteY10" fmla="*/ 140321 h 284842"/>
              <a:gd name="connsiteX11" fmla="*/ 114296 w 284842"/>
              <a:gd name="connsiteY11" fmla="*/ 176055 h 284842"/>
              <a:gd name="connsiteX12" fmla="*/ 166046 w 284842"/>
              <a:gd name="connsiteY12" fmla="*/ 123634 h 284842"/>
              <a:gd name="connsiteX13" fmla="*/ 210450 w 284842"/>
              <a:gd name="connsiteY13" fmla="*/ 79793 h 284842"/>
              <a:gd name="connsiteX14" fmla="*/ 212066 w 284842"/>
              <a:gd name="connsiteY14" fmla="*/ 78293 h 284842"/>
              <a:gd name="connsiteX15" fmla="*/ 213566 w 284842"/>
              <a:gd name="connsiteY15" fmla="*/ 76673 h 284842"/>
              <a:gd name="connsiteX16" fmla="*/ 231746 w 284842"/>
              <a:gd name="connsiteY16" fmla="*/ 94601 h 284842"/>
              <a:gd name="connsiteX17" fmla="*/ 176918 w 284842"/>
              <a:gd name="connsiteY17" fmla="*/ 149213 h 284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842" h="284842">
                <a:moveTo>
                  <a:pt x="142421" y="0"/>
                </a:moveTo>
                <a:cubicBezTo>
                  <a:pt x="63764" y="0"/>
                  <a:pt x="0" y="63764"/>
                  <a:pt x="0" y="142421"/>
                </a:cubicBezTo>
                <a:cubicBezTo>
                  <a:pt x="0" y="221078"/>
                  <a:pt x="63764" y="284843"/>
                  <a:pt x="142421" y="284843"/>
                </a:cubicBezTo>
                <a:cubicBezTo>
                  <a:pt x="221078" y="284843"/>
                  <a:pt x="284843" y="221078"/>
                  <a:pt x="284843" y="142421"/>
                </a:cubicBezTo>
                <a:cubicBezTo>
                  <a:pt x="284843" y="142418"/>
                  <a:pt x="284843" y="142414"/>
                  <a:pt x="284843" y="142410"/>
                </a:cubicBezTo>
                <a:cubicBezTo>
                  <a:pt x="284870" y="63786"/>
                  <a:pt x="221154" y="27"/>
                  <a:pt x="142530" y="0"/>
                </a:cubicBezTo>
                <a:cubicBezTo>
                  <a:pt x="142494" y="0"/>
                  <a:pt x="142458" y="0"/>
                  <a:pt x="142421" y="0"/>
                </a:cubicBezTo>
                <a:close/>
                <a:moveTo>
                  <a:pt x="176921" y="149224"/>
                </a:moveTo>
                <a:cubicBezTo>
                  <a:pt x="156171" y="169936"/>
                  <a:pt x="135296" y="190833"/>
                  <a:pt x="114296" y="211913"/>
                </a:cubicBezTo>
                <a:cubicBezTo>
                  <a:pt x="96451" y="193983"/>
                  <a:pt x="78564" y="176095"/>
                  <a:pt x="60634" y="158250"/>
                </a:cubicBezTo>
                <a:lnTo>
                  <a:pt x="78563" y="140321"/>
                </a:lnTo>
                <a:lnTo>
                  <a:pt x="114296" y="176055"/>
                </a:lnTo>
                <a:cubicBezTo>
                  <a:pt x="131644" y="158457"/>
                  <a:pt x="148894" y="140984"/>
                  <a:pt x="166046" y="123634"/>
                </a:cubicBezTo>
                <a:cubicBezTo>
                  <a:pt x="183188" y="106286"/>
                  <a:pt x="192671" y="96975"/>
                  <a:pt x="210450" y="79793"/>
                </a:cubicBezTo>
                <a:cubicBezTo>
                  <a:pt x="210949" y="79294"/>
                  <a:pt x="211485" y="78799"/>
                  <a:pt x="212066" y="78293"/>
                </a:cubicBezTo>
                <a:cubicBezTo>
                  <a:pt x="212630" y="77815"/>
                  <a:pt x="213133" y="77271"/>
                  <a:pt x="213566" y="76673"/>
                </a:cubicBezTo>
                <a:lnTo>
                  <a:pt x="231746" y="94601"/>
                </a:lnTo>
                <a:cubicBezTo>
                  <a:pt x="210630" y="115601"/>
                  <a:pt x="197670" y="128501"/>
                  <a:pt x="176918" y="149213"/>
                </a:cubicBezTo>
                <a:close/>
              </a:path>
            </a:pathLst>
          </a:custGeom>
          <a:solidFill>
            <a:srgbClr val="00B050"/>
          </a:solidFill>
          <a:ln w="3671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1" name="Grafik 115" descr="Abzeichen Tick1">
            <a:extLst>
              <a:ext uri="{FF2B5EF4-FFF2-40B4-BE49-F238E27FC236}">
                <a16:creationId xmlns:a16="http://schemas.microsoft.com/office/drawing/2014/main" id="{D3CFB52E-6414-4276-B2A6-D263619D3B7A}"/>
              </a:ext>
            </a:extLst>
          </p:cNvPr>
          <p:cNvSpPr/>
          <p:nvPr/>
        </p:nvSpPr>
        <p:spPr>
          <a:xfrm>
            <a:off x="4575710" y="3985356"/>
            <a:ext cx="284842" cy="284842"/>
          </a:xfrm>
          <a:custGeom>
            <a:avLst/>
            <a:gdLst>
              <a:gd name="connsiteX0" fmla="*/ 142421 w 284842"/>
              <a:gd name="connsiteY0" fmla="*/ 0 h 284842"/>
              <a:gd name="connsiteX1" fmla="*/ 0 w 284842"/>
              <a:gd name="connsiteY1" fmla="*/ 142421 h 284842"/>
              <a:gd name="connsiteX2" fmla="*/ 142421 w 284842"/>
              <a:gd name="connsiteY2" fmla="*/ 284843 h 284842"/>
              <a:gd name="connsiteX3" fmla="*/ 284843 w 284842"/>
              <a:gd name="connsiteY3" fmla="*/ 142421 h 284842"/>
              <a:gd name="connsiteX4" fmla="*/ 284843 w 284842"/>
              <a:gd name="connsiteY4" fmla="*/ 142410 h 284842"/>
              <a:gd name="connsiteX5" fmla="*/ 142530 w 284842"/>
              <a:gd name="connsiteY5" fmla="*/ 0 h 284842"/>
              <a:gd name="connsiteX6" fmla="*/ 142421 w 284842"/>
              <a:gd name="connsiteY6" fmla="*/ 0 h 284842"/>
              <a:gd name="connsiteX7" fmla="*/ 176921 w 284842"/>
              <a:gd name="connsiteY7" fmla="*/ 149224 h 284842"/>
              <a:gd name="connsiteX8" fmla="*/ 114296 w 284842"/>
              <a:gd name="connsiteY8" fmla="*/ 211913 h 284842"/>
              <a:gd name="connsiteX9" fmla="*/ 60634 w 284842"/>
              <a:gd name="connsiteY9" fmla="*/ 158250 h 284842"/>
              <a:gd name="connsiteX10" fmla="*/ 78563 w 284842"/>
              <a:gd name="connsiteY10" fmla="*/ 140321 h 284842"/>
              <a:gd name="connsiteX11" fmla="*/ 114296 w 284842"/>
              <a:gd name="connsiteY11" fmla="*/ 176055 h 284842"/>
              <a:gd name="connsiteX12" fmla="*/ 166046 w 284842"/>
              <a:gd name="connsiteY12" fmla="*/ 123634 h 284842"/>
              <a:gd name="connsiteX13" fmla="*/ 210450 w 284842"/>
              <a:gd name="connsiteY13" fmla="*/ 79793 h 284842"/>
              <a:gd name="connsiteX14" fmla="*/ 212066 w 284842"/>
              <a:gd name="connsiteY14" fmla="*/ 78293 h 284842"/>
              <a:gd name="connsiteX15" fmla="*/ 213566 w 284842"/>
              <a:gd name="connsiteY15" fmla="*/ 76673 h 284842"/>
              <a:gd name="connsiteX16" fmla="*/ 231746 w 284842"/>
              <a:gd name="connsiteY16" fmla="*/ 94601 h 284842"/>
              <a:gd name="connsiteX17" fmla="*/ 176918 w 284842"/>
              <a:gd name="connsiteY17" fmla="*/ 149213 h 284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842" h="284842">
                <a:moveTo>
                  <a:pt x="142421" y="0"/>
                </a:moveTo>
                <a:cubicBezTo>
                  <a:pt x="63764" y="0"/>
                  <a:pt x="0" y="63764"/>
                  <a:pt x="0" y="142421"/>
                </a:cubicBezTo>
                <a:cubicBezTo>
                  <a:pt x="0" y="221078"/>
                  <a:pt x="63764" y="284843"/>
                  <a:pt x="142421" y="284843"/>
                </a:cubicBezTo>
                <a:cubicBezTo>
                  <a:pt x="221078" y="284843"/>
                  <a:pt x="284843" y="221078"/>
                  <a:pt x="284843" y="142421"/>
                </a:cubicBezTo>
                <a:cubicBezTo>
                  <a:pt x="284843" y="142418"/>
                  <a:pt x="284843" y="142414"/>
                  <a:pt x="284843" y="142410"/>
                </a:cubicBezTo>
                <a:cubicBezTo>
                  <a:pt x="284870" y="63786"/>
                  <a:pt x="221154" y="27"/>
                  <a:pt x="142530" y="0"/>
                </a:cubicBezTo>
                <a:cubicBezTo>
                  <a:pt x="142494" y="0"/>
                  <a:pt x="142458" y="0"/>
                  <a:pt x="142421" y="0"/>
                </a:cubicBezTo>
                <a:close/>
                <a:moveTo>
                  <a:pt x="176921" y="149224"/>
                </a:moveTo>
                <a:cubicBezTo>
                  <a:pt x="156171" y="169936"/>
                  <a:pt x="135296" y="190833"/>
                  <a:pt x="114296" y="211913"/>
                </a:cubicBezTo>
                <a:cubicBezTo>
                  <a:pt x="96451" y="193983"/>
                  <a:pt x="78564" y="176095"/>
                  <a:pt x="60634" y="158250"/>
                </a:cubicBezTo>
                <a:lnTo>
                  <a:pt x="78563" y="140321"/>
                </a:lnTo>
                <a:lnTo>
                  <a:pt x="114296" y="176055"/>
                </a:lnTo>
                <a:cubicBezTo>
                  <a:pt x="131644" y="158457"/>
                  <a:pt x="148894" y="140984"/>
                  <a:pt x="166046" y="123634"/>
                </a:cubicBezTo>
                <a:cubicBezTo>
                  <a:pt x="183188" y="106286"/>
                  <a:pt x="192671" y="96975"/>
                  <a:pt x="210450" y="79793"/>
                </a:cubicBezTo>
                <a:cubicBezTo>
                  <a:pt x="210949" y="79294"/>
                  <a:pt x="211485" y="78799"/>
                  <a:pt x="212066" y="78293"/>
                </a:cubicBezTo>
                <a:cubicBezTo>
                  <a:pt x="212630" y="77815"/>
                  <a:pt x="213133" y="77271"/>
                  <a:pt x="213566" y="76673"/>
                </a:cubicBezTo>
                <a:lnTo>
                  <a:pt x="231746" y="94601"/>
                </a:lnTo>
                <a:cubicBezTo>
                  <a:pt x="210630" y="115601"/>
                  <a:pt x="197670" y="128501"/>
                  <a:pt x="176918" y="149213"/>
                </a:cubicBezTo>
                <a:close/>
              </a:path>
            </a:pathLst>
          </a:custGeom>
          <a:solidFill>
            <a:srgbClr val="00B050"/>
          </a:solidFill>
          <a:ln w="3671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3" name="Grafik 117" descr="Abzeichen Tick1">
            <a:extLst>
              <a:ext uri="{FF2B5EF4-FFF2-40B4-BE49-F238E27FC236}">
                <a16:creationId xmlns:a16="http://schemas.microsoft.com/office/drawing/2014/main" id="{F1B52133-C3EF-4CA2-8FE9-D24516FB6CBE}"/>
              </a:ext>
            </a:extLst>
          </p:cNvPr>
          <p:cNvSpPr/>
          <p:nvPr/>
        </p:nvSpPr>
        <p:spPr>
          <a:xfrm>
            <a:off x="5680610" y="3985356"/>
            <a:ext cx="284842" cy="284842"/>
          </a:xfrm>
          <a:custGeom>
            <a:avLst/>
            <a:gdLst>
              <a:gd name="connsiteX0" fmla="*/ 142421 w 284842"/>
              <a:gd name="connsiteY0" fmla="*/ 0 h 284842"/>
              <a:gd name="connsiteX1" fmla="*/ 0 w 284842"/>
              <a:gd name="connsiteY1" fmla="*/ 142421 h 284842"/>
              <a:gd name="connsiteX2" fmla="*/ 142421 w 284842"/>
              <a:gd name="connsiteY2" fmla="*/ 284843 h 284842"/>
              <a:gd name="connsiteX3" fmla="*/ 284843 w 284842"/>
              <a:gd name="connsiteY3" fmla="*/ 142421 h 284842"/>
              <a:gd name="connsiteX4" fmla="*/ 284843 w 284842"/>
              <a:gd name="connsiteY4" fmla="*/ 142410 h 284842"/>
              <a:gd name="connsiteX5" fmla="*/ 142530 w 284842"/>
              <a:gd name="connsiteY5" fmla="*/ 0 h 284842"/>
              <a:gd name="connsiteX6" fmla="*/ 142421 w 284842"/>
              <a:gd name="connsiteY6" fmla="*/ 0 h 284842"/>
              <a:gd name="connsiteX7" fmla="*/ 176921 w 284842"/>
              <a:gd name="connsiteY7" fmla="*/ 149224 h 284842"/>
              <a:gd name="connsiteX8" fmla="*/ 114296 w 284842"/>
              <a:gd name="connsiteY8" fmla="*/ 211913 h 284842"/>
              <a:gd name="connsiteX9" fmla="*/ 60634 w 284842"/>
              <a:gd name="connsiteY9" fmla="*/ 158250 h 284842"/>
              <a:gd name="connsiteX10" fmla="*/ 78563 w 284842"/>
              <a:gd name="connsiteY10" fmla="*/ 140321 h 284842"/>
              <a:gd name="connsiteX11" fmla="*/ 114296 w 284842"/>
              <a:gd name="connsiteY11" fmla="*/ 176055 h 284842"/>
              <a:gd name="connsiteX12" fmla="*/ 166046 w 284842"/>
              <a:gd name="connsiteY12" fmla="*/ 123634 h 284842"/>
              <a:gd name="connsiteX13" fmla="*/ 210450 w 284842"/>
              <a:gd name="connsiteY13" fmla="*/ 79793 h 284842"/>
              <a:gd name="connsiteX14" fmla="*/ 212066 w 284842"/>
              <a:gd name="connsiteY14" fmla="*/ 78293 h 284842"/>
              <a:gd name="connsiteX15" fmla="*/ 213566 w 284842"/>
              <a:gd name="connsiteY15" fmla="*/ 76673 h 284842"/>
              <a:gd name="connsiteX16" fmla="*/ 231746 w 284842"/>
              <a:gd name="connsiteY16" fmla="*/ 94601 h 284842"/>
              <a:gd name="connsiteX17" fmla="*/ 176918 w 284842"/>
              <a:gd name="connsiteY17" fmla="*/ 149213 h 284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842" h="284842">
                <a:moveTo>
                  <a:pt x="142421" y="0"/>
                </a:moveTo>
                <a:cubicBezTo>
                  <a:pt x="63764" y="0"/>
                  <a:pt x="0" y="63764"/>
                  <a:pt x="0" y="142421"/>
                </a:cubicBezTo>
                <a:cubicBezTo>
                  <a:pt x="0" y="221078"/>
                  <a:pt x="63764" y="284843"/>
                  <a:pt x="142421" y="284843"/>
                </a:cubicBezTo>
                <a:cubicBezTo>
                  <a:pt x="221078" y="284843"/>
                  <a:pt x="284843" y="221078"/>
                  <a:pt x="284843" y="142421"/>
                </a:cubicBezTo>
                <a:cubicBezTo>
                  <a:pt x="284843" y="142418"/>
                  <a:pt x="284843" y="142414"/>
                  <a:pt x="284843" y="142410"/>
                </a:cubicBezTo>
                <a:cubicBezTo>
                  <a:pt x="284870" y="63786"/>
                  <a:pt x="221154" y="27"/>
                  <a:pt x="142530" y="0"/>
                </a:cubicBezTo>
                <a:cubicBezTo>
                  <a:pt x="142494" y="0"/>
                  <a:pt x="142458" y="0"/>
                  <a:pt x="142421" y="0"/>
                </a:cubicBezTo>
                <a:close/>
                <a:moveTo>
                  <a:pt x="176921" y="149224"/>
                </a:moveTo>
                <a:cubicBezTo>
                  <a:pt x="156171" y="169936"/>
                  <a:pt x="135296" y="190833"/>
                  <a:pt x="114296" y="211913"/>
                </a:cubicBezTo>
                <a:cubicBezTo>
                  <a:pt x="96451" y="193983"/>
                  <a:pt x="78564" y="176095"/>
                  <a:pt x="60634" y="158250"/>
                </a:cubicBezTo>
                <a:lnTo>
                  <a:pt x="78563" y="140321"/>
                </a:lnTo>
                <a:lnTo>
                  <a:pt x="114296" y="176055"/>
                </a:lnTo>
                <a:cubicBezTo>
                  <a:pt x="131644" y="158457"/>
                  <a:pt x="148894" y="140984"/>
                  <a:pt x="166046" y="123634"/>
                </a:cubicBezTo>
                <a:cubicBezTo>
                  <a:pt x="183188" y="106286"/>
                  <a:pt x="192671" y="96975"/>
                  <a:pt x="210450" y="79793"/>
                </a:cubicBezTo>
                <a:cubicBezTo>
                  <a:pt x="210949" y="79294"/>
                  <a:pt x="211485" y="78799"/>
                  <a:pt x="212066" y="78293"/>
                </a:cubicBezTo>
                <a:cubicBezTo>
                  <a:pt x="212630" y="77815"/>
                  <a:pt x="213133" y="77271"/>
                  <a:pt x="213566" y="76673"/>
                </a:cubicBezTo>
                <a:lnTo>
                  <a:pt x="231746" y="94601"/>
                </a:lnTo>
                <a:cubicBezTo>
                  <a:pt x="210630" y="115601"/>
                  <a:pt x="197670" y="128501"/>
                  <a:pt x="176918" y="149213"/>
                </a:cubicBezTo>
                <a:close/>
              </a:path>
            </a:pathLst>
          </a:custGeom>
          <a:solidFill>
            <a:srgbClr val="00B050"/>
          </a:solidFill>
          <a:ln w="3671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5" name="Grafik 119" descr="Abzeichen Tick1">
            <a:extLst>
              <a:ext uri="{FF2B5EF4-FFF2-40B4-BE49-F238E27FC236}">
                <a16:creationId xmlns:a16="http://schemas.microsoft.com/office/drawing/2014/main" id="{A573EA1B-D63B-4E6D-9EB2-90E4B882F638}"/>
              </a:ext>
            </a:extLst>
          </p:cNvPr>
          <p:cNvSpPr/>
          <p:nvPr/>
        </p:nvSpPr>
        <p:spPr>
          <a:xfrm>
            <a:off x="6828558" y="3985356"/>
            <a:ext cx="284842" cy="284842"/>
          </a:xfrm>
          <a:custGeom>
            <a:avLst/>
            <a:gdLst>
              <a:gd name="connsiteX0" fmla="*/ 142421 w 284842"/>
              <a:gd name="connsiteY0" fmla="*/ 0 h 284842"/>
              <a:gd name="connsiteX1" fmla="*/ 0 w 284842"/>
              <a:gd name="connsiteY1" fmla="*/ 142421 h 284842"/>
              <a:gd name="connsiteX2" fmla="*/ 142421 w 284842"/>
              <a:gd name="connsiteY2" fmla="*/ 284843 h 284842"/>
              <a:gd name="connsiteX3" fmla="*/ 284843 w 284842"/>
              <a:gd name="connsiteY3" fmla="*/ 142421 h 284842"/>
              <a:gd name="connsiteX4" fmla="*/ 284843 w 284842"/>
              <a:gd name="connsiteY4" fmla="*/ 142410 h 284842"/>
              <a:gd name="connsiteX5" fmla="*/ 142530 w 284842"/>
              <a:gd name="connsiteY5" fmla="*/ 0 h 284842"/>
              <a:gd name="connsiteX6" fmla="*/ 142421 w 284842"/>
              <a:gd name="connsiteY6" fmla="*/ 0 h 284842"/>
              <a:gd name="connsiteX7" fmla="*/ 176921 w 284842"/>
              <a:gd name="connsiteY7" fmla="*/ 149224 h 284842"/>
              <a:gd name="connsiteX8" fmla="*/ 114296 w 284842"/>
              <a:gd name="connsiteY8" fmla="*/ 211913 h 284842"/>
              <a:gd name="connsiteX9" fmla="*/ 60634 w 284842"/>
              <a:gd name="connsiteY9" fmla="*/ 158250 h 284842"/>
              <a:gd name="connsiteX10" fmla="*/ 78563 w 284842"/>
              <a:gd name="connsiteY10" fmla="*/ 140321 h 284842"/>
              <a:gd name="connsiteX11" fmla="*/ 114296 w 284842"/>
              <a:gd name="connsiteY11" fmla="*/ 176055 h 284842"/>
              <a:gd name="connsiteX12" fmla="*/ 166046 w 284842"/>
              <a:gd name="connsiteY12" fmla="*/ 123634 h 284842"/>
              <a:gd name="connsiteX13" fmla="*/ 210450 w 284842"/>
              <a:gd name="connsiteY13" fmla="*/ 79793 h 284842"/>
              <a:gd name="connsiteX14" fmla="*/ 212066 w 284842"/>
              <a:gd name="connsiteY14" fmla="*/ 78293 h 284842"/>
              <a:gd name="connsiteX15" fmla="*/ 213566 w 284842"/>
              <a:gd name="connsiteY15" fmla="*/ 76673 h 284842"/>
              <a:gd name="connsiteX16" fmla="*/ 231746 w 284842"/>
              <a:gd name="connsiteY16" fmla="*/ 94601 h 284842"/>
              <a:gd name="connsiteX17" fmla="*/ 176918 w 284842"/>
              <a:gd name="connsiteY17" fmla="*/ 149213 h 284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842" h="284842">
                <a:moveTo>
                  <a:pt x="142421" y="0"/>
                </a:moveTo>
                <a:cubicBezTo>
                  <a:pt x="63764" y="0"/>
                  <a:pt x="0" y="63764"/>
                  <a:pt x="0" y="142421"/>
                </a:cubicBezTo>
                <a:cubicBezTo>
                  <a:pt x="0" y="221078"/>
                  <a:pt x="63764" y="284843"/>
                  <a:pt x="142421" y="284843"/>
                </a:cubicBezTo>
                <a:cubicBezTo>
                  <a:pt x="221078" y="284843"/>
                  <a:pt x="284843" y="221078"/>
                  <a:pt x="284843" y="142421"/>
                </a:cubicBezTo>
                <a:cubicBezTo>
                  <a:pt x="284843" y="142418"/>
                  <a:pt x="284843" y="142414"/>
                  <a:pt x="284843" y="142410"/>
                </a:cubicBezTo>
                <a:cubicBezTo>
                  <a:pt x="284870" y="63786"/>
                  <a:pt x="221154" y="27"/>
                  <a:pt x="142530" y="0"/>
                </a:cubicBezTo>
                <a:cubicBezTo>
                  <a:pt x="142494" y="0"/>
                  <a:pt x="142458" y="0"/>
                  <a:pt x="142421" y="0"/>
                </a:cubicBezTo>
                <a:close/>
                <a:moveTo>
                  <a:pt x="176921" y="149224"/>
                </a:moveTo>
                <a:cubicBezTo>
                  <a:pt x="156171" y="169936"/>
                  <a:pt x="135296" y="190833"/>
                  <a:pt x="114296" y="211913"/>
                </a:cubicBezTo>
                <a:cubicBezTo>
                  <a:pt x="96451" y="193983"/>
                  <a:pt x="78564" y="176095"/>
                  <a:pt x="60634" y="158250"/>
                </a:cubicBezTo>
                <a:lnTo>
                  <a:pt x="78563" y="140321"/>
                </a:lnTo>
                <a:lnTo>
                  <a:pt x="114296" y="176055"/>
                </a:lnTo>
                <a:cubicBezTo>
                  <a:pt x="131644" y="158457"/>
                  <a:pt x="148894" y="140984"/>
                  <a:pt x="166046" y="123634"/>
                </a:cubicBezTo>
                <a:cubicBezTo>
                  <a:pt x="183188" y="106286"/>
                  <a:pt x="192671" y="96975"/>
                  <a:pt x="210450" y="79793"/>
                </a:cubicBezTo>
                <a:cubicBezTo>
                  <a:pt x="210949" y="79294"/>
                  <a:pt x="211485" y="78799"/>
                  <a:pt x="212066" y="78293"/>
                </a:cubicBezTo>
                <a:cubicBezTo>
                  <a:pt x="212630" y="77815"/>
                  <a:pt x="213133" y="77271"/>
                  <a:pt x="213566" y="76673"/>
                </a:cubicBezTo>
                <a:lnTo>
                  <a:pt x="231746" y="94601"/>
                </a:lnTo>
                <a:cubicBezTo>
                  <a:pt x="210630" y="115601"/>
                  <a:pt x="197670" y="128501"/>
                  <a:pt x="176918" y="149213"/>
                </a:cubicBezTo>
                <a:close/>
              </a:path>
            </a:pathLst>
          </a:custGeom>
          <a:solidFill>
            <a:srgbClr val="00B050"/>
          </a:solidFill>
          <a:ln w="3671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7" name="Grafik 125" descr="Abzeichen Tick1">
            <a:extLst>
              <a:ext uri="{FF2B5EF4-FFF2-40B4-BE49-F238E27FC236}">
                <a16:creationId xmlns:a16="http://schemas.microsoft.com/office/drawing/2014/main" id="{F616076B-0A9A-4293-93CB-0FD1A0AC9542}"/>
              </a:ext>
            </a:extLst>
          </p:cNvPr>
          <p:cNvSpPr/>
          <p:nvPr/>
        </p:nvSpPr>
        <p:spPr>
          <a:xfrm>
            <a:off x="10272402" y="3985356"/>
            <a:ext cx="284842" cy="284842"/>
          </a:xfrm>
          <a:custGeom>
            <a:avLst/>
            <a:gdLst>
              <a:gd name="connsiteX0" fmla="*/ 142421 w 284842"/>
              <a:gd name="connsiteY0" fmla="*/ 0 h 284842"/>
              <a:gd name="connsiteX1" fmla="*/ 0 w 284842"/>
              <a:gd name="connsiteY1" fmla="*/ 142421 h 284842"/>
              <a:gd name="connsiteX2" fmla="*/ 142421 w 284842"/>
              <a:gd name="connsiteY2" fmla="*/ 284843 h 284842"/>
              <a:gd name="connsiteX3" fmla="*/ 284843 w 284842"/>
              <a:gd name="connsiteY3" fmla="*/ 142421 h 284842"/>
              <a:gd name="connsiteX4" fmla="*/ 284843 w 284842"/>
              <a:gd name="connsiteY4" fmla="*/ 142410 h 284842"/>
              <a:gd name="connsiteX5" fmla="*/ 142530 w 284842"/>
              <a:gd name="connsiteY5" fmla="*/ 0 h 284842"/>
              <a:gd name="connsiteX6" fmla="*/ 142421 w 284842"/>
              <a:gd name="connsiteY6" fmla="*/ 0 h 284842"/>
              <a:gd name="connsiteX7" fmla="*/ 176921 w 284842"/>
              <a:gd name="connsiteY7" fmla="*/ 149224 h 284842"/>
              <a:gd name="connsiteX8" fmla="*/ 114296 w 284842"/>
              <a:gd name="connsiteY8" fmla="*/ 211913 h 284842"/>
              <a:gd name="connsiteX9" fmla="*/ 60634 w 284842"/>
              <a:gd name="connsiteY9" fmla="*/ 158250 h 284842"/>
              <a:gd name="connsiteX10" fmla="*/ 78563 w 284842"/>
              <a:gd name="connsiteY10" fmla="*/ 140321 h 284842"/>
              <a:gd name="connsiteX11" fmla="*/ 114296 w 284842"/>
              <a:gd name="connsiteY11" fmla="*/ 176055 h 284842"/>
              <a:gd name="connsiteX12" fmla="*/ 166046 w 284842"/>
              <a:gd name="connsiteY12" fmla="*/ 123634 h 284842"/>
              <a:gd name="connsiteX13" fmla="*/ 210450 w 284842"/>
              <a:gd name="connsiteY13" fmla="*/ 79793 h 284842"/>
              <a:gd name="connsiteX14" fmla="*/ 212066 w 284842"/>
              <a:gd name="connsiteY14" fmla="*/ 78293 h 284842"/>
              <a:gd name="connsiteX15" fmla="*/ 213566 w 284842"/>
              <a:gd name="connsiteY15" fmla="*/ 76673 h 284842"/>
              <a:gd name="connsiteX16" fmla="*/ 231746 w 284842"/>
              <a:gd name="connsiteY16" fmla="*/ 94601 h 284842"/>
              <a:gd name="connsiteX17" fmla="*/ 176918 w 284842"/>
              <a:gd name="connsiteY17" fmla="*/ 149213 h 284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842" h="284842">
                <a:moveTo>
                  <a:pt x="142421" y="0"/>
                </a:moveTo>
                <a:cubicBezTo>
                  <a:pt x="63764" y="0"/>
                  <a:pt x="0" y="63764"/>
                  <a:pt x="0" y="142421"/>
                </a:cubicBezTo>
                <a:cubicBezTo>
                  <a:pt x="0" y="221078"/>
                  <a:pt x="63764" y="284843"/>
                  <a:pt x="142421" y="284843"/>
                </a:cubicBezTo>
                <a:cubicBezTo>
                  <a:pt x="221078" y="284843"/>
                  <a:pt x="284843" y="221078"/>
                  <a:pt x="284843" y="142421"/>
                </a:cubicBezTo>
                <a:cubicBezTo>
                  <a:pt x="284843" y="142418"/>
                  <a:pt x="284843" y="142414"/>
                  <a:pt x="284843" y="142410"/>
                </a:cubicBezTo>
                <a:cubicBezTo>
                  <a:pt x="284870" y="63786"/>
                  <a:pt x="221154" y="27"/>
                  <a:pt x="142530" y="0"/>
                </a:cubicBezTo>
                <a:cubicBezTo>
                  <a:pt x="142494" y="0"/>
                  <a:pt x="142458" y="0"/>
                  <a:pt x="142421" y="0"/>
                </a:cubicBezTo>
                <a:close/>
                <a:moveTo>
                  <a:pt x="176921" y="149224"/>
                </a:moveTo>
                <a:cubicBezTo>
                  <a:pt x="156171" y="169936"/>
                  <a:pt x="135296" y="190833"/>
                  <a:pt x="114296" y="211913"/>
                </a:cubicBezTo>
                <a:cubicBezTo>
                  <a:pt x="96451" y="193983"/>
                  <a:pt x="78564" y="176095"/>
                  <a:pt x="60634" y="158250"/>
                </a:cubicBezTo>
                <a:lnTo>
                  <a:pt x="78563" y="140321"/>
                </a:lnTo>
                <a:lnTo>
                  <a:pt x="114296" y="176055"/>
                </a:lnTo>
                <a:cubicBezTo>
                  <a:pt x="131644" y="158457"/>
                  <a:pt x="148894" y="140984"/>
                  <a:pt x="166046" y="123634"/>
                </a:cubicBezTo>
                <a:cubicBezTo>
                  <a:pt x="183188" y="106286"/>
                  <a:pt x="192671" y="96975"/>
                  <a:pt x="210450" y="79793"/>
                </a:cubicBezTo>
                <a:cubicBezTo>
                  <a:pt x="210949" y="79294"/>
                  <a:pt x="211485" y="78799"/>
                  <a:pt x="212066" y="78293"/>
                </a:cubicBezTo>
                <a:cubicBezTo>
                  <a:pt x="212630" y="77815"/>
                  <a:pt x="213133" y="77271"/>
                  <a:pt x="213566" y="76673"/>
                </a:cubicBezTo>
                <a:lnTo>
                  <a:pt x="231746" y="94601"/>
                </a:lnTo>
                <a:cubicBezTo>
                  <a:pt x="210630" y="115601"/>
                  <a:pt x="197670" y="128501"/>
                  <a:pt x="176918" y="149213"/>
                </a:cubicBezTo>
                <a:close/>
              </a:path>
            </a:pathLst>
          </a:custGeom>
          <a:solidFill>
            <a:srgbClr val="00B050"/>
          </a:solidFill>
          <a:ln w="3671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9" name="Grafik 127" descr="Abzeichen Tick1">
            <a:extLst>
              <a:ext uri="{FF2B5EF4-FFF2-40B4-BE49-F238E27FC236}">
                <a16:creationId xmlns:a16="http://schemas.microsoft.com/office/drawing/2014/main" id="{37268C36-4D3E-4AD2-9B4C-8BB45D8A126B}"/>
              </a:ext>
            </a:extLst>
          </p:cNvPr>
          <p:cNvSpPr/>
          <p:nvPr/>
        </p:nvSpPr>
        <p:spPr>
          <a:xfrm>
            <a:off x="3470810" y="4355543"/>
            <a:ext cx="284842" cy="284842"/>
          </a:xfrm>
          <a:custGeom>
            <a:avLst/>
            <a:gdLst>
              <a:gd name="connsiteX0" fmla="*/ 142421 w 284842"/>
              <a:gd name="connsiteY0" fmla="*/ 0 h 284842"/>
              <a:gd name="connsiteX1" fmla="*/ 0 w 284842"/>
              <a:gd name="connsiteY1" fmla="*/ 142421 h 284842"/>
              <a:gd name="connsiteX2" fmla="*/ 142421 w 284842"/>
              <a:gd name="connsiteY2" fmla="*/ 284843 h 284842"/>
              <a:gd name="connsiteX3" fmla="*/ 284843 w 284842"/>
              <a:gd name="connsiteY3" fmla="*/ 142421 h 284842"/>
              <a:gd name="connsiteX4" fmla="*/ 284843 w 284842"/>
              <a:gd name="connsiteY4" fmla="*/ 142410 h 284842"/>
              <a:gd name="connsiteX5" fmla="*/ 142530 w 284842"/>
              <a:gd name="connsiteY5" fmla="*/ 0 h 284842"/>
              <a:gd name="connsiteX6" fmla="*/ 142421 w 284842"/>
              <a:gd name="connsiteY6" fmla="*/ 0 h 284842"/>
              <a:gd name="connsiteX7" fmla="*/ 176921 w 284842"/>
              <a:gd name="connsiteY7" fmla="*/ 149224 h 284842"/>
              <a:gd name="connsiteX8" fmla="*/ 114296 w 284842"/>
              <a:gd name="connsiteY8" fmla="*/ 211913 h 284842"/>
              <a:gd name="connsiteX9" fmla="*/ 60634 w 284842"/>
              <a:gd name="connsiteY9" fmla="*/ 158250 h 284842"/>
              <a:gd name="connsiteX10" fmla="*/ 78563 w 284842"/>
              <a:gd name="connsiteY10" fmla="*/ 140321 h 284842"/>
              <a:gd name="connsiteX11" fmla="*/ 114296 w 284842"/>
              <a:gd name="connsiteY11" fmla="*/ 176055 h 284842"/>
              <a:gd name="connsiteX12" fmla="*/ 166046 w 284842"/>
              <a:gd name="connsiteY12" fmla="*/ 123634 h 284842"/>
              <a:gd name="connsiteX13" fmla="*/ 210450 w 284842"/>
              <a:gd name="connsiteY13" fmla="*/ 79793 h 284842"/>
              <a:gd name="connsiteX14" fmla="*/ 212066 w 284842"/>
              <a:gd name="connsiteY14" fmla="*/ 78293 h 284842"/>
              <a:gd name="connsiteX15" fmla="*/ 213566 w 284842"/>
              <a:gd name="connsiteY15" fmla="*/ 76673 h 284842"/>
              <a:gd name="connsiteX16" fmla="*/ 231746 w 284842"/>
              <a:gd name="connsiteY16" fmla="*/ 94601 h 284842"/>
              <a:gd name="connsiteX17" fmla="*/ 176918 w 284842"/>
              <a:gd name="connsiteY17" fmla="*/ 149213 h 284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842" h="284842">
                <a:moveTo>
                  <a:pt x="142421" y="0"/>
                </a:moveTo>
                <a:cubicBezTo>
                  <a:pt x="63764" y="0"/>
                  <a:pt x="0" y="63764"/>
                  <a:pt x="0" y="142421"/>
                </a:cubicBezTo>
                <a:cubicBezTo>
                  <a:pt x="0" y="221078"/>
                  <a:pt x="63764" y="284843"/>
                  <a:pt x="142421" y="284843"/>
                </a:cubicBezTo>
                <a:cubicBezTo>
                  <a:pt x="221078" y="284843"/>
                  <a:pt x="284843" y="221078"/>
                  <a:pt x="284843" y="142421"/>
                </a:cubicBezTo>
                <a:cubicBezTo>
                  <a:pt x="284843" y="142418"/>
                  <a:pt x="284843" y="142414"/>
                  <a:pt x="284843" y="142410"/>
                </a:cubicBezTo>
                <a:cubicBezTo>
                  <a:pt x="284870" y="63786"/>
                  <a:pt x="221154" y="27"/>
                  <a:pt x="142530" y="0"/>
                </a:cubicBezTo>
                <a:cubicBezTo>
                  <a:pt x="142494" y="0"/>
                  <a:pt x="142458" y="0"/>
                  <a:pt x="142421" y="0"/>
                </a:cubicBezTo>
                <a:close/>
                <a:moveTo>
                  <a:pt x="176921" y="149224"/>
                </a:moveTo>
                <a:cubicBezTo>
                  <a:pt x="156171" y="169936"/>
                  <a:pt x="135296" y="190833"/>
                  <a:pt x="114296" y="211913"/>
                </a:cubicBezTo>
                <a:cubicBezTo>
                  <a:pt x="96451" y="193983"/>
                  <a:pt x="78564" y="176095"/>
                  <a:pt x="60634" y="158250"/>
                </a:cubicBezTo>
                <a:lnTo>
                  <a:pt x="78563" y="140321"/>
                </a:lnTo>
                <a:lnTo>
                  <a:pt x="114296" y="176055"/>
                </a:lnTo>
                <a:cubicBezTo>
                  <a:pt x="131644" y="158457"/>
                  <a:pt x="148894" y="140984"/>
                  <a:pt x="166046" y="123634"/>
                </a:cubicBezTo>
                <a:cubicBezTo>
                  <a:pt x="183188" y="106286"/>
                  <a:pt x="192671" y="96975"/>
                  <a:pt x="210450" y="79793"/>
                </a:cubicBezTo>
                <a:cubicBezTo>
                  <a:pt x="210949" y="79294"/>
                  <a:pt x="211485" y="78799"/>
                  <a:pt x="212066" y="78293"/>
                </a:cubicBezTo>
                <a:cubicBezTo>
                  <a:pt x="212630" y="77815"/>
                  <a:pt x="213133" y="77271"/>
                  <a:pt x="213566" y="76673"/>
                </a:cubicBezTo>
                <a:lnTo>
                  <a:pt x="231746" y="94601"/>
                </a:lnTo>
                <a:cubicBezTo>
                  <a:pt x="210630" y="115601"/>
                  <a:pt x="197670" y="128501"/>
                  <a:pt x="176918" y="149213"/>
                </a:cubicBezTo>
                <a:close/>
              </a:path>
            </a:pathLst>
          </a:custGeom>
          <a:solidFill>
            <a:srgbClr val="00B050"/>
          </a:solidFill>
          <a:ln w="3671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1" name="Grafik 129" descr="Abzeichen Tick1">
            <a:extLst>
              <a:ext uri="{FF2B5EF4-FFF2-40B4-BE49-F238E27FC236}">
                <a16:creationId xmlns:a16="http://schemas.microsoft.com/office/drawing/2014/main" id="{3AC2213E-0877-4246-A404-AB680297848E}"/>
              </a:ext>
            </a:extLst>
          </p:cNvPr>
          <p:cNvSpPr/>
          <p:nvPr/>
        </p:nvSpPr>
        <p:spPr>
          <a:xfrm>
            <a:off x="4575710" y="4355543"/>
            <a:ext cx="284842" cy="284842"/>
          </a:xfrm>
          <a:custGeom>
            <a:avLst/>
            <a:gdLst>
              <a:gd name="connsiteX0" fmla="*/ 142421 w 284842"/>
              <a:gd name="connsiteY0" fmla="*/ 0 h 284842"/>
              <a:gd name="connsiteX1" fmla="*/ 0 w 284842"/>
              <a:gd name="connsiteY1" fmla="*/ 142421 h 284842"/>
              <a:gd name="connsiteX2" fmla="*/ 142421 w 284842"/>
              <a:gd name="connsiteY2" fmla="*/ 284843 h 284842"/>
              <a:gd name="connsiteX3" fmla="*/ 284843 w 284842"/>
              <a:gd name="connsiteY3" fmla="*/ 142421 h 284842"/>
              <a:gd name="connsiteX4" fmla="*/ 284843 w 284842"/>
              <a:gd name="connsiteY4" fmla="*/ 142410 h 284842"/>
              <a:gd name="connsiteX5" fmla="*/ 142530 w 284842"/>
              <a:gd name="connsiteY5" fmla="*/ 0 h 284842"/>
              <a:gd name="connsiteX6" fmla="*/ 142421 w 284842"/>
              <a:gd name="connsiteY6" fmla="*/ 0 h 284842"/>
              <a:gd name="connsiteX7" fmla="*/ 176921 w 284842"/>
              <a:gd name="connsiteY7" fmla="*/ 149224 h 284842"/>
              <a:gd name="connsiteX8" fmla="*/ 114296 w 284842"/>
              <a:gd name="connsiteY8" fmla="*/ 211913 h 284842"/>
              <a:gd name="connsiteX9" fmla="*/ 60634 w 284842"/>
              <a:gd name="connsiteY9" fmla="*/ 158250 h 284842"/>
              <a:gd name="connsiteX10" fmla="*/ 78563 w 284842"/>
              <a:gd name="connsiteY10" fmla="*/ 140321 h 284842"/>
              <a:gd name="connsiteX11" fmla="*/ 114296 w 284842"/>
              <a:gd name="connsiteY11" fmla="*/ 176055 h 284842"/>
              <a:gd name="connsiteX12" fmla="*/ 166046 w 284842"/>
              <a:gd name="connsiteY12" fmla="*/ 123634 h 284842"/>
              <a:gd name="connsiteX13" fmla="*/ 210450 w 284842"/>
              <a:gd name="connsiteY13" fmla="*/ 79793 h 284842"/>
              <a:gd name="connsiteX14" fmla="*/ 212066 w 284842"/>
              <a:gd name="connsiteY14" fmla="*/ 78293 h 284842"/>
              <a:gd name="connsiteX15" fmla="*/ 213566 w 284842"/>
              <a:gd name="connsiteY15" fmla="*/ 76673 h 284842"/>
              <a:gd name="connsiteX16" fmla="*/ 231746 w 284842"/>
              <a:gd name="connsiteY16" fmla="*/ 94601 h 284842"/>
              <a:gd name="connsiteX17" fmla="*/ 176918 w 284842"/>
              <a:gd name="connsiteY17" fmla="*/ 149213 h 284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842" h="284842">
                <a:moveTo>
                  <a:pt x="142421" y="0"/>
                </a:moveTo>
                <a:cubicBezTo>
                  <a:pt x="63764" y="0"/>
                  <a:pt x="0" y="63764"/>
                  <a:pt x="0" y="142421"/>
                </a:cubicBezTo>
                <a:cubicBezTo>
                  <a:pt x="0" y="221078"/>
                  <a:pt x="63764" y="284843"/>
                  <a:pt x="142421" y="284843"/>
                </a:cubicBezTo>
                <a:cubicBezTo>
                  <a:pt x="221078" y="284843"/>
                  <a:pt x="284843" y="221078"/>
                  <a:pt x="284843" y="142421"/>
                </a:cubicBezTo>
                <a:cubicBezTo>
                  <a:pt x="284843" y="142418"/>
                  <a:pt x="284843" y="142414"/>
                  <a:pt x="284843" y="142410"/>
                </a:cubicBezTo>
                <a:cubicBezTo>
                  <a:pt x="284870" y="63786"/>
                  <a:pt x="221154" y="27"/>
                  <a:pt x="142530" y="0"/>
                </a:cubicBezTo>
                <a:cubicBezTo>
                  <a:pt x="142494" y="0"/>
                  <a:pt x="142458" y="0"/>
                  <a:pt x="142421" y="0"/>
                </a:cubicBezTo>
                <a:close/>
                <a:moveTo>
                  <a:pt x="176921" y="149224"/>
                </a:moveTo>
                <a:cubicBezTo>
                  <a:pt x="156171" y="169936"/>
                  <a:pt x="135296" y="190833"/>
                  <a:pt x="114296" y="211913"/>
                </a:cubicBezTo>
                <a:cubicBezTo>
                  <a:pt x="96451" y="193983"/>
                  <a:pt x="78564" y="176095"/>
                  <a:pt x="60634" y="158250"/>
                </a:cubicBezTo>
                <a:lnTo>
                  <a:pt x="78563" y="140321"/>
                </a:lnTo>
                <a:lnTo>
                  <a:pt x="114296" y="176055"/>
                </a:lnTo>
                <a:cubicBezTo>
                  <a:pt x="131644" y="158457"/>
                  <a:pt x="148894" y="140984"/>
                  <a:pt x="166046" y="123634"/>
                </a:cubicBezTo>
                <a:cubicBezTo>
                  <a:pt x="183188" y="106286"/>
                  <a:pt x="192671" y="96975"/>
                  <a:pt x="210450" y="79793"/>
                </a:cubicBezTo>
                <a:cubicBezTo>
                  <a:pt x="210949" y="79294"/>
                  <a:pt x="211485" y="78799"/>
                  <a:pt x="212066" y="78293"/>
                </a:cubicBezTo>
                <a:cubicBezTo>
                  <a:pt x="212630" y="77815"/>
                  <a:pt x="213133" y="77271"/>
                  <a:pt x="213566" y="76673"/>
                </a:cubicBezTo>
                <a:lnTo>
                  <a:pt x="231746" y="94601"/>
                </a:lnTo>
                <a:cubicBezTo>
                  <a:pt x="210630" y="115601"/>
                  <a:pt x="197670" y="128501"/>
                  <a:pt x="176918" y="149213"/>
                </a:cubicBezTo>
                <a:close/>
              </a:path>
            </a:pathLst>
          </a:custGeom>
          <a:solidFill>
            <a:srgbClr val="00B050"/>
          </a:solidFill>
          <a:ln w="3671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3" name="Grafik 131" descr="Abzeichen Tick1">
            <a:extLst>
              <a:ext uri="{FF2B5EF4-FFF2-40B4-BE49-F238E27FC236}">
                <a16:creationId xmlns:a16="http://schemas.microsoft.com/office/drawing/2014/main" id="{4AD6E384-7F31-423A-913A-75EEBE1EA85F}"/>
              </a:ext>
            </a:extLst>
          </p:cNvPr>
          <p:cNvSpPr/>
          <p:nvPr/>
        </p:nvSpPr>
        <p:spPr>
          <a:xfrm>
            <a:off x="5680610" y="4355543"/>
            <a:ext cx="284842" cy="284842"/>
          </a:xfrm>
          <a:custGeom>
            <a:avLst/>
            <a:gdLst>
              <a:gd name="connsiteX0" fmla="*/ 142421 w 284842"/>
              <a:gd name="connsiteY0" fmla="*/ 0 h 284842"/>
              <a:gd name="connsiteX1" fmla="*/ 0 w 284842"/>
              <a:gd name="connsiteY1" fmla="*/ 142421 h 284842"/>
              <a:gd name="connsiteX2" fmla="*/ 142421 w 284842"/>
              <a:gd name="connsiteY2" fmla="*/ 284843 h 284842"/>
              <a:gd name="connsiteX3" fmla="*/ 284843 w 284842"/>
              <a:gd name="connsiteY3" fmla="*/ 142421 h 284842"/>
              <a:gd name="connsiteX4" fmla="*/ 284843 w 284842"/>
              <a:gd name="connsiteY4" fmla="*/ 142410 h 284842"/>
              <a:gd name="connsiteX5" fmla="*/ 142530 w 284842"/>
              <a:gd name="connsiteY5" fmla="*/ 0 h 284842"/>
              <a:gd name="connsiteX6" fmla="*/ 142421 w 284842"/>
              <a:gd name="connsiteY6" fmla="*/ 0 h 284842"/>
              <a:gd name="connsiteX7" fmla="*/ 176921 w 284842"/>
              <a:gd name="connsiteY7" fmla="*/ 149224 h 284842"/>
              <a:gd name="connsiteX8" fmla="*/ 114296 w 284842"/>
              <a:gd name="connsiteY8" fmla="*/ 211913 h 284842"/>
              <a:gd name="connsiteX9" fmla="*/ 60634 w 284842"/>
              <a:gd name="connsiteY9" fmla="*/ 158250 h 284842"/>
              <a:gd name="connsiteX10" fmla="*/ 78563 w 284842"/>
              <a:gd name="connsiteY10" fmla="*/ 140321 h 284842"/>
              <a:gd name="connsiteX11" fmla="*/ 114296 w 284842"/>
              <a:gd name="connsiteY11" fmla="*/ 176055 h 284842"/>
              <a:gd name="connsiteX12" fmla="*/ 166046 w 284842"/>
              <a:gd name="connsiteY12" fmla="*/ 123634 h 284842"/>
              <a:gd name="connsiteX13" fmla="*/ 210450 w 284842"/>
              <a:gd name="connsiteY13" fmla="*/ 79793 h 284842"/>
              <a:gd name="connsiteX14" fmla="*/ 212066 w 284842"/>
              <a:gd name="connsiteY14" fmla="*/ 78293 h 284842"/>
              <a:gd name="connsiteX15" fmla="*/ 213566 w 284842"/>
              <a:gd name="connsiteY15" fmla="*/ 76673 h 284842"/>
              <a:gd name="connsiteX16" fmla="*/ 231746 w 284842"/>
              <a:gd name="connsiteY16" fmla="*/ 94601 h 284842"/>
              <a:gd name="connsiteX17" fmla="*/ 176918 w 284842"/>
              <a:gd name="connsiteY17" fmla="*/ 149213 h 284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842" h="284842">
                <a:moveTo>
                  <a:pt x="142421" y="0"/>
                </a:moveTo>
                <a:cubicBezTo>
                  <a:pt x="63764" y="0"/>
                  <a:pt x="0" y="63764"/>
                  <a:pt x="0" y="142421"/>
                </a:cubicBezTo>
                <a:cubicBezTo>
                  <a:pt x="0" y="221078"/>
                  <a:pt x="63764" y="284843"/>
                  <a:pt x="142421" y="284843"/>
                </a:cubicBezTo>
                <a:cubicBezTo>
                  <a:pt x="221078" y="284843"/>
                  <a:pt x="284843" y="221078"/>
                  <a:pt x="284843" y="142421"/>
                </a:cubicBezTo>
                <a:cubicBezTo>
                  <a:pt x="284843" y="142418"/>
                  <a:pt x="284843" y="142414"/>
                  <a:pt x="284843" y="142410"/>
                </a:cubicBezTo>
                <a:cubicBezTo>
                  <a:pt x="284870" y="63786"/>
                  <a:pt x="221154" y="27"/>
                  <a:pt x="142530" y="0"/>
                </a:cubicBezTo>
                <a:cubicBezTo>
                  <a:pt x="142494" y="0"/>
                  <a:pt x="142458" y="0"/>
                  <a:pt x="142421" y="0"/>
                </a:cubicBezTo>
                <a:close/>
                <a:moveTo>
                  <a:pt x="176921" y="149224"/>
                </a:moveTo>
                <a:cubicBezTo>
                  <a:pt x="156171" y="169936"/>
                  <a:pt x="135296" y="190833"/>
                  <a:pt x="114296" y="211913"/>
                </a:cubicBezTo>
                <a:cubicBezTo>
                  <a:pt x="96451" y="193983"/>
                  <a:pt x="78564" y="176095"/>
                  <a:pt x="60634" y="158250"/>
                </a:cubicBezTo>
                <a:lnTo>
                  <a:pt x="78563" y="140321"/>
                </a:lnTo>
                <a:lnTo>
                  <a:pt x="114296" y="176055"/>
                </a:lnTo>
                <a:cubicBezTo>
                  <a:pt x="131644" y="158457"/>
                  <a:pt x="148894" y="140984"/>
                  <a:pt x="166046" y="123634"/>
                </a:cubicBezTo>
                <a:cubicBezTo>
                  <a:pt x="183188" y="106286"/>
                  <a:pt x="192671" y="96975"/>
                  <a:pt x="210450" y="79793"/>
                </a:cubicBezTo>
                <a:cubicBezTo>
                  <a:pt x="210949" y="79294"/>
                  <a:pt x="211485" y="78799"/>
                  <a:pt x="212066" y="78293"/>
                </a:cubicBezTo>
                <a:cubicBezTo>
                  <a:pt x="212630" y="77815"/>
                  <a:pt x="213133" y="77271"/>
                  <a:pt x="213566" y="76673"/>
                </a:cubicBezTo>
                <a:lnTo>
                  <a:pt x="231746" y="94601"/>
                </a:lnTo>
                <a:cubicBezTo>
                  <a:pt x="210630" y="115601"/>
                  <a:pt x="197670" y="128501"/>
                  <a:pt x="176918" y="149213"/>
                </a:cubicBezTo>
                <a:close/>
              </a:path>
            </a:pathLst>
          </a:custGeom>
          <a:solidFill>
            <a:srgbClr val="00B050"/>
          </a:solidFill>
          <a:ln w="3671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5" name="Grafik 133" descr="Abzeichen Tick1">
            <a:extLst>
              <a:ext uri="{FF2B5EF4-FFF2-40B4-BE49-F238E27FC236}">
                <a16:creationId xmlns:a16="http://schemas.microsoft.com/office/drawing/2014/main" id="{6CB49B31-9C7D-436B-B651-62D69D9FE755}"/>
              </a:ext>
            </a:extLst>
          </p:cNvPr>
          <p:cNvSpPr/>
          <p:nvPr/>
        </p:nvSpPr>
        <p:spPr>
          <a:xfrm>
            <a:off x="6828558" y="4355543"/>
            <a:ext cx="284842" cy="284842"/>
          </a:xfrm>
          <a:custGeom>
            <a:avLst/>
            <a:gdLst>
              <a:gd name="connsiteX0" fmla="*/ 142421 w 284842"/>
              <a:gd name="connsiteY0" fmla="*/ 0 h 284842"/>
              <a:gd name="connsiteX1" fmla="*/ 0 w 284842"/>
              <a:gd name="connsiteY1" fmla="*/ 142421 h 284842"/>
              <a:gd name="connsiteX2" fmla="*/ 142421 w 284842"/>
              <a:gd name="connsiteY2" fmla="*/ 284843 h 284842"/>
              <a:gd name="connsiteX3" fmla="*/ 284843 w 284842"/>
              <a:gd name="connsiteY3" fmla="*/ 142421 h 284842"/>
              <a:gd name="connsiteX4" fmla="*/ 284843 w 284842"/>
              <a:gd name="connsiteY4" fmla="*/ 142410 h 284842"/>
              <a:gd name="connsiteX5" fmla="*/ 142530 w 284842"/>
              <a:gd name="connsiteY5" fmla="*/ 0 h 284842"/>
              <a:gd name="connsiteX6" fmla="*/ 142421 w 284842"/>
              <a:gd name="connsiteY6" fmla="*/ 0 h 284842"/>
              <a:gd name="connsiteX7" fmla="*/ 176921 w 284842"/>
              <a:gd name="connsiteY7" fmla="*/ 149224 h 284842"/>
              <a:gd name="connsiteX8" fmla="*/ 114296 w 284842"/>
              <a:gd name="connsiteY8" fmla="*/ 211913 h 284842"/>
              <a:gd name="connsiteX9" fmla="*/ 60634 w 284842"/>
              <a:gd name="connsiteY9" fmla="*/ 158250 h 284842"/>
              <a:gd name="connsiteX10" fmla="*/ 78563 w 284842"/>
              <a:gd name="connsiteY10" fmla="*/ 140321 h 284842"/>
              <a:gd name="connsiteX11" fmla="*/ 114296 w 284842"/>
              <a:gd name="connsiteY11" fmla="*/ 176055 h 284842"/>
              <a:gd name="connsiteX12" fmla="*/ 166046 w 284842"/>
              <a:gd name="connsiteY12" fmla="*/ 123634 h 284842"/>
              <a:gd name="connsiteX13" fmla="*/ 210450 w 284842"/>
              <a:gd name="connsiteY13" fmla="*/ 79793 h 284842"/>
              <a:gd name="connsiteX14" fmla="*/ 212066 w 284842"/>
              <a:gd name="connsiteY14" fmla="*/ 78293 h 284842"/>
              <a:gd name="connsiteX15" fmla="*/ 213566 w 284842"/>
              <a:gd name="connsiteY15" fmla="*/ 76673 h 284842"/>
              <a:gd name="connsiteX16" fmla="*/ 231746 w 284842"/>
              <a:gd name="connsiteY16" fmla="*/ 94601 h 284842"/>
              <a:gd name="connsiteX17" fmla="*/ 176918 w 284842"/>
              <a:gd name="connsiteY17" fmla="*/ 149213 h 284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842" h="284842">
                <a:moveTo>
                  <a:pt x="142421" y="0"/>
                </a:moveTo>
                <a:cubicBezTo>
                  <a:pt x="63764" y="0"/>
                  <a:pt x="0" y="63764"/>
                  <a:pt x="0" y="142421"/>
                </a:cubicBezTo>
                <a:cubicBezTo>
                  <a:pt x="0" y="221078"/>
                  <a:pt x="63764" y="284843"/>
                  <a:pt x="142421" y="284843"/>
                </a:cubicBezTo>
                <a:cubicBezTo>
                  <a:pt x="221078" y="284843"/>
                  <a:pt x="284843" y="221078"/>
                  <a:pt x="284843" y="142421"/>
                </a:cubicBezTo>
                <a:cubicBezTo>
                  <a:pt x="284843" y="142418"/>
                  <a:pt x="284843" y="142414"/>
                  <a:pt x="284843" y="142410"/>
                </a:cubicBezTo>
                <a:cubicBezTo>
                  <a:pt x="284870" y="63786"/>
                  <a:pt x="221154" y="27"/>
                  <a:pt x="142530" y="0"/>
                </a:cubicBezTo>
                <a:cubicBezTo>
                  <a:pt x="142494" y="0"/>
                  <a:pt x="142458" y="0"/>
                  <a:pt x="142421" y="0"/>
                </a:cubicBezTo>
                <a:close/>
                <a:moveTo>
                  <a:pt x="176921" y="149224"/>
                </a:moveTo>
                <a:cubicBezTo>
                  <a:pt x="156171" y="169936"/>
                  <a:pt x="135296" y="190833"/>
                  <a:pt x="114296" y="211913"/>
                </a:cubicBezTo>
                <a:cubicBezTo>
                  <a:pt x="96451" y="193983"/>
                  <a:pt x="78564" y="176095"/>
                  <a:pt x="60634" y="158250"/>
                </a:cubicBezTo>
                <a:lnTo>
                  <a:pt x="78563" y="140321"/>
                </a:lnTo>
                <a:lnTo>
                  <a:pt x="114296" y="176055"/>
                </a:lnTo>
                <a:cubicBezTo>
                  <a:pt x="131644" y="158457"/>
                  <a:pt x="148894" y="140984"/>
                  <a:pt x="166046" y="123634"/>
                </a:cubicBezTo>
                <a:cubicBezTo>
                  <a:pt x="183188" y="106286"/>
                  <a:pt x="192671" y="96975"/>
                  <a:pt x="210450" y="79793"/>
                </a:cubicBezTo>
                <a:cubicBezTo>
                  <a:pt x="210949" y="79294"/>
                  <a:pt x="211485" y="78799"/>
                  <a:pt x="212066" y="78293"/>
                </a:cubicBezTo>
                <a:cubicBezTo>
                  <a:pt x="212630" y="77815"/>
                  <a:pt x="213133" y="77271"/>
                  <a:pt x="213566" y="76673"/>
                </a:cubicBezTo>
                <a:lnTo>
                  <a:pt x="231746" y="94601"/>
                </a:lnTo>
                <a:cubicBezTo>
                  <a:pt x="210630" y="115601"/>
                  <a:pt x="197670" y="128501"/>
                  <a:pt x="176918" y="149213"/>
                </a:cubicBezTo>
                <a:close/>
              </a:path>
            </a:pathLst>
          </a:custGeom>
          <a:solidFill>
            <a:srgbClr val="00B050"/>
          </a:solidFill>
          <a:ln w="3671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7" name="Grafik 139" descr="Abzeichen Tick1">
            <a:extLst>
              <a:ext uri="{FF2B5EF4-FFF2-40B4-BE49-F238E27FC236}">
                <a16:creationId xmlns:a16="http://schemas.microsoft.com/office/drawing/2014/main" id="{409CA9D6-2B6B-4DE7-A3E2-BD16C41F5626}"/>
              </a:ext>
            </a:extLst>
          </p:cNvPr>
          <p:cNvSpPr/>
          <p:nvPr/>
        </p:nvSpPr>
        <p:spPr>
          <a:xfrm>
            <a:off x="10272402" y="4355543"/>
            <a:ext cx="284842" cy="284842"/>
          </a:xfrm>
          <a:custGeom>
            <a:avLst/>
            <a:gdLst>
              <a:gd name="connsiteX0" fmla="*/ 142421 w 284842"/>
              <a:gd name="connsiteY0" fmla="*/ 0 h 284842"/>
              <a:gd name="connsiteX1" fmla="*/ 0 w 284842"/>
              <a:gd name="connsiteY1" fmla="*/ 142421 h 284842"/>
              <a:gd name="connsiteX2" fmla="*/ 142421 w 284842"/>
              <a:gd name="connsiteY2" fmla="*/ 284843 h 284842"/>
              <a:gd name="connsiteX3" fmla="*/ 284843 w 284842"/>
              <a:gd name="connsiteY3" fmla="*/ 142421 h 284842"/>
              <a:gd name="connsiteX4" fmla="*/ 284843 w 284842"/>
              <a:gd name="connsiteY4" fmla="*/ 142410 h 284842"/>
              <a:gd name="connsiteX5" fmla="*/ 142530 w 284842"/>
              <a:gd name="connsiteY5" fmla="*/ 0 h 284842"/>
              <a:gd name="connsiteX6" fmla="*/ 142421 w 284842"/>
              <a:gd name="connsiteY6" fmla="*/ 0 h 284842"/>
              <a:gd name="connsiteX7" fmla="*/ 176921 w 284842"/>
              <a:gd name="connsiteY7" fmla="*/ 149224 h 284842"/>
              <a:gd name="connsiteX8" fmla="*/ 114296 w 284842"/>
              <a:gd name="connsiteY8" fmla="*/ 211913 h 284842"/>
              <a:gd name="connsiteX9" fmla="*/ 60634 w 284842"/>
              <a:gd name="connsiteY9" fmla="*/ 158250 h 284842"/>
              <a:gd name="connsiteX10" fmla="*/ 78563 w 284842"/>
              <a:gd name="connsiteY10" fmla="*/ 140321 h 284842"/>
              <a:gd name="connsiteX11" fmla="*/ 114296 w 284842"/>
              <a:gd name="connsiteY11" fmla="*/ 176055 h 284842"/>
              <a:gd name="connsiteX12" fmla="*/ 166046 w 284842"/>
              <a:gd name="connsiteY12" fmla="*/ 123634 h 284842"/>
              <a:gd name="connsiteX13" fmla="*/ 210450 w 284842"/>
              <a:gd name="connsiteY13" fmla="*/ 79793 h 284842"/>
              <a:gd name="connsiteX14" fmla="*/ 212066 w 284842"/>
              <a:gd name="connsiteY14" fmla="*/ 78293 h 284842"/>
              <a:gd name="connsiteX15" fmla="*/ 213566 w 284842"/>
              <a:gd name="connsiteY15" fmla="*/ 76673 h 284842"/>
              <a:gd name="connsiteX16" fmla="*/ 231746 w 284842"/>
              <a:gd name="connsiteY16" fmla="*/ 94601 h 284842"/>
              <a:gd name="connsiteX17" fmla="*/ 176918 w 284842"/>
              <a:gd name="connsiteY17" fmla="*/ 149213 h 284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842" h="284842">
                <a:moveTo>
                  <a:pt x="142421" y="0"/>
                </a:moveTo>
                <a:cubicBezTo>
                  <a:pt x="63764" y="0"/>
                  <a:pt x="0" y="63764"/>
                  <a:pt x="0" y="142421"/>
                </a:cubicBezTo>
                <a:cubicBezTo>
                  <a:pt x="0" y="221078"/>
                  <a:pt x="63764" y="284843"/>
                  <a:pt x="142421" y="284843"/>
                </a:cubicBezTo>
                <a:cubicBezTo>
                  <a:pt x="221078" y="284843"/>
                  <a:pt x="284843" y="221078"/>
                  <a:pt x="284843" y="142421"/>
                </a:cubicBezTo>
                <a:cubicBezTo>
                  <a:pt x="284843" y="142418"/>
                  <a:pt x="284843" y="142414"/>
                  <a:pt x="284843" y="142410"/>
                </a:cubicBezTo>
                <a:cubicBezTo>
                  <a:pt x="284870" y="63786"/>
                  <a:pt x="221154" y="27"/>
                  <a:pt x="142530" y="0"/>
                </a:cubicBezTo>
                <a:cubicBezTo>
                  <a:pt x="142494" y="0"/>
                  <a:pt x="142458" y="0"/>
                  <a:pt x="142421" y="0"/>
                </a:cubicBezTo>
                <a:close/>
                <a:moveTo>
                  <a:pt x="176921" y="149224"/>
                </a:moveTo>
                <a:cubicBezTo>
                  <a:pt x="156171" y="169936"/>
                  <a:pt x="135296" y="190833"/>
                  <a:pt x="114296" y="211913"/>
                </a:cubicBezTo>
                <a:cubicBezTo>
                  <a:pt x="96451" y="193983"/>
                  <a:pt x="78564" y="176095"/>
                  <a:pt x="60634" y="158250"/>
                </a:cubicBezTo>
                <a:lnTo>
                  <a:pt x="78563" y="140321"/>
                </a:lnTo>
                <a:lnTo>
                  <a:pt x="114296" y="176055"/>
                </a:lnTo>
                <a:cubicBezTo>
                  <a:pt x="131644" y="158457"/>
                  <a:pt x="148894" y="140984"/>
                  <a:pt x="166046" y="123634"/>
                </a:cubicBezTo>
                <a:cubicBezTo>
                  <a:pt x="183188" y="106286"/>
                  <a:pt x="192671" y="96975"/>
                  <a:pt x="210450" y="79793"/>
                </a:cubicBezTo>
                <a:cubicBezTo>
                  <a:pt x="210949" y="79294"/>
                  <a:pt x="211485" y="78799"/>
                  <a:pt x="212066" y="78293"/>
                </a:cubicBezTo>
                <a:cubicBezTo>
                  <a:pt x="212630" y="77815"/>
                  <a:pt x="213133" y="77271"/>
                  <a:pt x="213566" y="76673"/>
                </a:cubicBezTo>
                <a:lnTo>
                  <a:pt x="231746" y="94601"/>
                </a:lnTo>
                <a:cubicBezTo>
                  <a:pt x="210630" y="115601"/>
                  <a:pt x="197670" y="128501"/>
                  <a:pt x="176918" y="149213"/>
                </a:cubicBezTo>
                <a:close/>
              </a:path>
            </a:pathLst>
          </a:custGeom>
          <a:solidFill>
            <a:srgbClr val="00B050"/>
          </a:solidFill>
          <a:ln w="3671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9" name="Grafik 141" descr="Abzeichen Tick1">
            <a:extLst>
              <a:ext uri="{FF2B5EF4-FFF2-40B4-BE49-F238E27FC236}">
                <a16:creationId xmlns:a16="http://schemas.microsoft.com/office/drawing/2014/main" id="{FAC96088-A8BF-4418-9A6A-E84500A4768D}"/>
              </a:ext>
            </a:extLst>
          </p:cNvPr>
          <p:cNvSpPr/>
          <p:nvPr/>
        </p:nvSpPr>
        <p:spPr>
          <a:xfrm>
            <a:off x="3470810" y="4746166"/>
            <a:ext cx="284842" cy="284842"/>
          </a:xfrm>
          <a:custGeom>
            <a:avLst/>
            <a:gdLst>
              <a:gd name="connsiteX0" fmla="*/ 142421 w 284842"/>
              <a:gd name="connsiteY0" fmla="*/ 0 h 284842"/>
              <a:gd name="connsiteX1" fmla="*/ 0 w 284842"/>
              <a:gd name="connsiteY1" fmla="*/ 142421 h 284842"/>
              <a:gd name="connsiteX2" fmla="*/ 142421 w 284842"/>
              <a:gd name="connsiteY2" fmla="*/ 284843 h 284842"/>
              <a:gd name="connsiteX3" fmla="*/ 284843 w 284842"/>
              <a:gd name="connsiteY3" fmla="*/ 142421 h 284842"/>
              <a:gd name="connsiteX4" fmla="*/ 284843 w 284842"/>
              <a:gd name="connsiteY4" fmla="*/ 142410 h 284842"/>
              <a:gd name="connsiteX5" fmla="*/ 142530 w 284842"/>
              <a:gd name="connsiteY5" fmla="*/ 0 h 284842"/>
              <a:gd name="connsiteX6" fmla="*/ 142421 w 284842"/>
              <a:gd name="connsiteY6" fmla="*/ 0 h 284842"/>
              <a:gd name="connsiteX7" fmla="*/ 176921 w 284842"/>
              <a:gd name="connsiteY7" fmla="*/ 149224 h 284842"/>
              <a:gd name="connsiteX8" fmla="*/ 114296 w 284842"/>
              <a:gd name="connsiteY8" fmla="*/ 211913 h 284842"/>
              <a:gd name="connsiteX9" fmla="*/ 60634 w 284842"/>
              <a:gd name="connsiteY9" fmla="*/ 158250 h 284842"/>
              <a:gd name="connsiteX10" fmla="*/ 78563 w 284842"/>
              <a:gd name="connsiteY10" fmla="*/ 140321 h 284842"/>
              <a:gd name="connsiteX11" fmla="*/ 114296 w 284842"/>
              <a:gd name="connsiteY11" fmla="*/ 176055 h 284842"/>
              <a:gd name="connsiteX12" fmla="*/ 166046 w 284842"/>
              <a:gd name="connsiteY12" fmla="*/ 123634 h 284842"/>
              <a:gd name="connsiteX13" fmla="*/ 210450 w 284842"/>
              <a:gd name="connsiteY13" fmla="*/ 79793 h 284842"/>
              <a:gd name="connsiteX14" fmla="*/ 212066 w 284842"/>
              <a:gd name="connsiteY14" fmla="*/ 78293 h 284842"/>
              <a:gd name="connsiteX15" fmla="*/ 213566 w 284842"/>
              <a:gd name="connsiteY15" fmla="*/ 76673 h 284842"/>
              <a:gd name="connsiteX16" fmla="*/ 231746 w 284842"/>
              <a:gd name="connsiteY16" fmla="*/ 94601 h 284842"/>
              <a:gd name="connsiteX17" fmla="*/ 176918 w 284842"/>
              <a:gd name="connsiteY17" fmla="*/ 149213 h 284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842" h="284842">
                <a:moveTo>
                  <a:pt x="142421" y="0"/>
                </a:moveTo>
                <a:cubicBezTo>
                  <a:pt x="63764" y="0"/>
                  <a:pt x="0" y="63764"/>
                  <a:pt x="0" y="142421"/>
                </a:cubicBezTo>
                <a:cubicBezTo>
                  <a:pt x="0" y="221078"/>
                  <a:pt x="63764" y="284843"/>
                  <a:pt x="142421" y="284843"/>
                </a:cubicBezTo>
                <a:cubicBezTo>
                  <a:pt x="221078" y="284843"/>
                  <a:pt x="284843" y="221078"/>
                  <a:pt x="284843" y="142421"/>
                </a:cubicBezTo>
                <a:cubicBezTo>
                  <a:pt x="284843" y="142418"/>
                  <a:pt x="284843" y="142414"/>
                  <a:pt x="284843" y="142410"/>
                </a:cubicBezTo>
                <a:cubicBezTo>
                  <a:pt x="284870" y="63786"/>
                  <a:pt x="221154" y="27"/>
                  <a:pt x="142530" y="0"/>
                </a:cubicBezTo>
                <a:cubicBezTo>
                  <a:pt x="142494" y="0"/>
                  <a:pt x="142458" y="0"/>
                  <a:pt x="142421" y="0"/>
                </a:cubicBezTo>
                <a:close/>
                <a:moveTo>
                  <a:pt x="176921" y="149224"/>
                </a:moveTo>
                <a:cubicBezTo>
                  <a:pt x="156171" y="169936"/>
                  <a:pt x="135296" y="190833"/>
                  <a:pt x="114296" y="211913"/>
                </a:cubicBezTo>
                <a:cubicBezTo>
                  <a:pt x="96451" y="193983"/>
                  <a:pt x="78564" y="176095"/>
                  <a:pt x="60634" y="158250"/>
                </a:cubicBezTo>
                <a:lnTo>
                  <a:pt x="78563" y="140321"/>
                </a:lnTo>
                <a:lnTo>
                  <a:pt x="114296" y="176055"/>
                </a:lnTo>
                <a:cubicBezTo>
                  <a:pt x="131644" y="158457"/>
                  <a:pt x="148894" y="140984"/>
                  <a:pt x="166046" y="123634"/>
                </a:cubicBezTo>
                <a:cubicBezTo>
                  <a:pt x="183188" y="106286"/>
                  <a:pt x="192671" y="96975"/>
                  <a:pt x="210450" y="79793"/>
                </a:cubicBezTo>
                <a:cubicBezTo>
                  <a:pt x="210949" y="79294"/>
                  <a:pt x="211485" y="78799"/>
                  <a:pt x="212066" y="78293"/>
                </a:cubicBezTo>
                <a:cubicBezTo>
                  <a:pt x="212630" y="77815"/>
                  <a:pt x="213133" y="77271"/>
                  <a:pt x="213566" y="76673"/>
                </a:cubicBezTo>
                <a:lnTo>
                  <a:pt x="231746" y="94601"/>
                </a:lnTo>
                <a:cubicBezTo>
                  <a:pt x="210630" y="115601"/>
                  <a:pt x="197670" y="128501"/>
                  <a:pt x="176918" y="149213"/>
                </a:cubicBezTo>
                <a:close/>
              </a:path>
            </a:pathLst>
          </a:custGeom>
          <a:solidFill>
            <a:srgbClr val="00B050"/>
          </a:solidFill>
          <a:ln w="3671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1" name="Grafik 143" descr="Abzeichen Tick1">
            <a:extLst>
              <a:ext uri="{FF2B5EF4-FFF2-40B4-BE49-F238E27FC236}">
                <a16:creationId xmlns:a16="http://schemas.microsoft.com/office/drawing/2014/main" id="{6A9709AA-BDDA-4E49-B841-F87FBF451653}"/>
              </a:ext>
            </a:extLst>
          </p:cNvPr>
          <p:cNvSpPr/>
          <p:nvPr/>
        </p:nvSpPr>
        <p:spPr>
          <a:xfrm>
            <a:off x="4575710" y="4746166"/>
            <a:ext cx="284842" cy="284842"/>
          </a:xfrm>
          <a:custGeom>
            <a:avLst/>
            <a:gdLst>
              <a:gd name="connsiteX0" fmla="*/ 142421 w 284842"/>
              <a:gd name="connsiteY0" fmla="*/ 0 h 284842"/>
              <a:gd name="connsiteX1" fmla="*/ 0 w 284842"/>
              <a:gd name="connsiteY1" fmla="*/ 142421 h 284842"/>
              <a:gd name="connsiteX2" fmla="*/ 142421 w 284842"/>
              <a:gd name="connsiteY2" fmla="*/ 284843 h 284842"/>
              <a:gd name="connsiteX3" fmla="*/ 284843 w 284842"/>
              <a:gd name="connsiteY3" fmla="*/ 142421 h 284842"/>
              <a:gd name="connsiteX4" fmla="*/ 284843 w 284842"/>
              <a:gd name="connsiteY4" fmla="*/ 142410 h 284842"/>
              <a:gd name="connsiteX5" fmla="*/ 142530 w 284842"/>
              <a:gd name="connsiteY5" fmla="*/ 0 h 284842"/>
              <a:gd name="connsiteX6" fmla="*/ 142421 w 284842"/>
              <a:gd name="connsiteY6" fmla="*/ 0 h 284842"/>
              <a:gd name="connsiteX7" fmla="*/ 176921 w 284842"/>
              <a:gd name="connsiteY7" fmla="*/ 149224 h 284842"/>
              <a:gd name="connsiteX8" fmla="*/ 114296 w 284842"/>
              <a:gd name="connsiteY8" fmla="*/ 211913 h 284842"/>
              <a:gd name="connsiteX9" fmla="*/ 60634 w 284842"/>
              <a:gd name="connsiteY9" fmla="*/ 158250 h 284842"/>
              <a:gd name="connsiteX10" fmla="*/ 78563 w 284842"/>
              <a:gd name="connsiteY10" fmla="*/ 140321 h 284842"/>
              <a:gd name="connsiteX11" fmla="*/ 114296 w 284842"/>
              <a:gd name="connsiteY11" fmla="*/ 176055 h 284842"/>
              <a:gd name="connsiteX12" fmla="*/ 166046 w 284842"/>
              <a:gd name="connsiteY12" fmla="*/ 123634 h 284842"/>
              <a:gd name="connsiteX13" fmla="*/ 210450 w 284842"/>
              <a:gd name="connsiteY13" fmla="*/ 79793 h 284842"/>
              <a:gd name="connsiteX14" fmla="*/ 212066 w 284842"/>
              <a:gd name="connsiteY14" fmla="*/ 78293 h 284842"/>
              <a:gd name="connsiteX15" fmla="*/ 213566 w 284842"/>
              <a:gd name="connsiteY15" fmla="*/ 76673 h 284842"/>
              <a:gd name="connsiteX16" fmla="*/ 231746 w 284842"/>
              <a:gd name="connsiteY16" fmla="*/ 94601 h 284842"/>
              <a:gd name="connsiteX17" fmla="*/ 176918 w 284842"/>
              <a:gd name="connsiteY17" fmla="*/ 149213 h 284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842" h="284842">
                <a:moveTo>
                  <a:pt x="142421" y="0"/>
                </a:moveTo>
                <a:cubicBezTo>
                  <a:pt x="63764" y="0"/>
                  <a:pt x="0" y="63764"/>
                  <a:pt x="0" y="142421"/>
                </a:cubicBezTo>
                <a:cubicBezTo>
                  <a:pt x="0" y="221078"/>
                  <a:pt x="63764" y="284843"/>
                  <a:pt x="142421" y="284843"/>
                </a:cubicBezTo>
                <a:cubicBezTo>
                  <a:pt x="221078" y="284843"/>
                  <a:pt x="284843" y="221078"/>
                  <a:pt x="284843" y="142421"/>
                </a:cubicBezTo>
                <a:cubicBezTo>
                  <a:pt x="284843" y="142418"/>
                  <a:pt x="284843" y="142414"/>
                  <a:pt x="284843" y="142410"/>
                </a:cubicBezTo>
                <a:cubicBezTo>
                  <a:pt x="284870" y="63786"/>
                  <a:pt x="221154" y="27"/>
                  <a:pt x="142530" y="0"/>
                </a:cubicBezTo>
                <a:cubicBezTo>
                  <a:pt x="142494" y="0"/>
                  <a:pt x="142458" y="0"/>
                  <a:pt x="142421" y="0"/>
                </a:cubicBezTo>
                <a:close/>
                <a:moveTo>
                  <a:pt x="176921" y="149224"/>
                </a:moveTo>
                <a:cubicBezTo>
                  <a:pt x="156171" y="169936"/>
                  <a:pt x="135296" y="190833"/>
                  <a:pt x="114296" y="211913"/>
                </a:cubicBezTo>
                <a:cubicBezTo>
                  <a:pt x="96451" y="193983"/>
                  <a:pt x="78564" y="176095"/>
                  <a:pt x="60634" y="158250"/>
                </a:cubicBezTo>
                <a:lnTo>
                  <a:pt x="78563" y="140321"/>
                </a:lnTo>
                <a:lnTo>
                  <a:pt x="114296" y="176055"/>
                </a:lnTo>
                <a:cubicBezTo>
                  <a:pt x="131644" y="158457"/>
                  <a:pt x="148894" y="140984"/>
                  <a:pt x="166046" y="123634"/>
                </a:cubicBezTo>
                <a:cubicBezTo>
                  <a:pt x="183188" y="106286"/>
                  <a:pt x="192671" y="96975"/>
                  <a:pt x="210450" y="79793"/>
                </a:cubicBezTo>
                <a:cubicBezTo>
                  <a:pt x="210949" y="79294"/>
                  <a:pt x="211485" y="78799"/>
                  <a:pt x="212066" y="78293"/>
                </a:cubicBezTo>
                <a:cubicBezTo>
                  <a:pt x="212630" y="77815"/>
                  <a:pt x="213133" y="77271"/>
                  <a:pt x="213566" y="76673"/>
                </a:cubicBezTo>
                <a:lnTo>
                  <a:pt x="231746" y="94601"/>
                </a:lnTo>
                <a:cubicBezTo>
                  <a:pt x="210630" y="115601"/>
                  <a:pt x="197670" y="128501"/>
                  <a:pt x="176918" y="149213"/>
                </a:cubicBezTo>
                <a:close/>
              </a:path>
            </a:pathLst>
          </a:custGeom>
          <a:solidFill>
            <a:srgbClr val="00B050"/>
          </a:solidFill>
          <a:ln w="3671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3" name="Grafik 145" descr="Abzeichen Tick1">
            <a:extLst>
              <a:ext uri="{FF2B5EF4-FFF2-40B4-BE49-F238E27FC236}">
                <a16:creationId xmlns:a16="http://schemas.microsoft.com/office/drawing/2014/main" id="{A4212BA7-FEC5-4912-A9C0-40242BC86D2C}"/>
              </a:ext>
            </a:extLst>
          </p:cNvPr>
          <p:cNvSpPr/>
          <p:nvPr/>
        </p:nvSpPr>
        <p:spPr>
          <a:xfrm>
            <a:off x="5680610" y="4746166"/>
            <a:ext cx="284842" cy="284842"/>
          </a:xfrm>
          <a:custGeom>
            <a:avLst/>
            <a:gdLst>
              <a:gd name="connsiteX0" fmla="*/ 142421 w 284842"/>
              <a:gd name="connsiteY0" fmla="*/ 0 h 284842"/>
              <a:gd name="connsiteX1" fmla="*/ 0 w 284842"/>
              <a:gd name="connsiteY1" fmla="*/ 142421 h 284842"/>
              <a:gd name="connsiteX2" fmla="*/ 142421 w 284842"/>
              <a:gd name="connsiteY2" fmla="*/ 284843 h 284842"/>
              <a:gd name="connsiteX3" fmla="*/ 284843 w 284842"/>
              <a:gd name="connsiteY3" fmla="*/ 142421 h 284842"/>
              <a:gd name="connsiteX4" fmla="*/ 284843 w 284842"/>
              <a:gd name="connsiteY4" fmla="*/ 142410 h 284842"/>
              <a:gd name="connsiteX5" fmla="*/ 142530 w 284842"/>
              <a:gd name="connsiteY5" fmla="*/ 0 h 284842"/>
              <a:gd name="connsiteX6" fmla="*/ 142421 w 284842"/>
              <a:gd name="connsiteY6" fmla="*/ 0 h 284842"/>
              <a:gd name="connsiteX7" fmla="*/ 176921 w 284842"/>
              <a:gd name="connsiteY7" fmla="*/ 149224 h 284842"/>
              <a:gd name="connsiteX8" fmla="*/ 114296 w 284842"/>
              <a:gd name="connsiteY8" fmla="*/ 211913 h 284842"/>
              <a:gd name="connsiteX9" fmla="*/ 60634 w 284842"/>
              <a:gd name="connsiteY9" fmla="*/ 158250 h 284842"/>
              <a:gd name="connsiteX10" fmla="*/ 78563 w 284842"/>
              <a:gd name="connsiteY10" fmla="*/ 140321 h 284842"/>
              <a:gd name="connsiteX11" fmla="*/ 114296 w 284842"/>
              <a:gd name="connsiteY11" fmla="*/ 176055 h 284842"/>
              <a:gd name="connsiteX12" fmla="*/ 166046 w 284842"/>
              <a:gd name="connsiteY12" fmla="*/ 123634 h 284842"/>
              <a:gd name="connsiteX13" fmla="*/ 210450 w 284842"/>
              <a:gd name="connsiteY13" fmla="*/ 79793 h 284842"/>
              <a:gd name="connsiteX14" fmla="*/ 212066 w 284842"/>
              <a:gd name="connsiteY14" fmla="*/ 78293 h 284842"/>
              <a:gd name="connsiteX15" fmla="*/ 213566 w 284842"/>
              <a:gd name="connsiteY15" fmla="*/ 76673 h 284842"/>
              <a:gd name="connsiteX16" fmla="*/ 231746 w 284842"/>
              <a:gd name="connsiteY16" fmla="*/ 94601 h 284842"/>
              <a:gd name="connsiteX17" fmla="*/ 176918 w 284842"/>
              <a:gd name="connsiteY17" fmla="*/ 149213 h 284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842" h="284842">
                <a:moveTo>
                  <a:pt x="142421" y="0"/>
                </a:moveTo>
                <a:cubicBezTo>
                  <a:pt x="63764" y="0"/>
                  <a:pt x="0" y="63764"/>
                  <a:pt x="0" y="142421"/>
                </a:cubicBezTo>
                <a:cubicBezTo>
                  <a:pt x="0" y="221078"/>
                  <a:pt x="63764" y="284843"/>
                  <a:pt x="142421" y="284843"/>
                </a:cubicBezTo>
                <a:cubicBezTo>
                  <a:pt x="221078" y="284843"/>
                  <a:pt x="284843" y="221078"/>
                  <a:pt x="284843" y="142421"/>
                </a:cubicBezTo>
                <a:cubicBezTo>
                  <a:pt x="284843" y="142418"/>
                  <a:pt x="284843" y="142414"/>
                  <a:pt x="284843" y="142410"/>
                </a:cubicBezTo>
                <a:cubicBezTo>
                  <a:pt x="284870" y="63786"/>
                  <a:pt x="221154" y="27"/>
                  <a:pt x="142530" y="0"/>
                </a:cubicBezTo>
                <a:cubicBezTo>
                  <a:pt x="142494" y="0"/>
                  <a:pt x="142458" y="0"/>
                  <a:pt x="142421" y="0"/>
                </a:cubicBezTo>
                <a:close/>
                <a:moveTo>
                  <a:pt x="176921" y="149224"/>
                </a:moveTo>
                <a:cubicBezTo>
                  <a:pt x="156171" y="169936"/>
                  <a:pt x="135296" y="190833"/>
                  <a:pt x="114296" y="211913"/>
                </a:cubicBezTo>
                <a:cubicBezTo>
                  <a:pt x="96451" y="193983"/>
                  <a:pt x="78564" y="176095"/>
                  <a:pt x="60634" y="158250"/>
                </a:cubicBezTo>
                <a:lnTo>
                  <a:pt x="78563" y="140321"/>
                </a:lnTo>
                <a:lnTo>
                  <a:pt x="114296" y="176055"/>
                </a:lnTo>
                <a:cubicBezTo>
                  <a:pt x="131644" y="158457"/>
                  <a:pt x="148894" y="140984"/>
                  <a:pt x="166046" y="123634"/>
                </a:cubicBezTo>
                <a:cubicBezTo>
                  <a:pt x="183188" y="106286"/>
                  <a:pt x="192671" y="96975"/>
                  <a:pt x="210450" y="79793"/>
                </a:cubicBezTo>
                <a:cubicBezTo>
                  <a:pt x="210949" y="79294"/>
                  <a:pt x="211485" y="78799"/>
                  <a:pt x="212066" y="78293"/>
                </a:cubicBezTo>
                <a:cubicBezTo>
                  <a:pt x="212630" y="77815"/>
                  <a:pt x="213133" y="77271"/>
                  <a:pt x="213566" y="76673"/>
                </a:cubicBezTo>
                <a:lnTo>
                  <a:pt x="231746" y="94601"/>
                </a:lnTo>
                <a:cubicBezTo>
                  <a:pt x="210630" y="115601"/>
                  <a:pt x="197670" y="128501"/>
                  <a:pt x="176918" y="149213"/>
                </a:cubicBezTo>
                <a:close/>
              </a:path>
            </a:pathLst>
          </a:custGeom>
          <a:solidFill>
            <a:srgbClr val="00B050"/>
          </a:solidFill>
          <a:ln w="3671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5" name="Grafik 147" descr="Abzeichen Tick1">
            <a:extLst>
              <a:ext uri="{FF2B5EF4-FFF2-40B4-BE49-F238E27FC236}">
                <a16:creationId xmlns:a16="http://schemas.microsoft.com/office/drawing/2014/main" id="{825347A9-35CF-4D78-95F7-EFB87A0C9DF4}"/>
              </a:ext>
            </a:extLst>
          </p:cNvPr>
          <p:cNvSpPr/>
          <p:nvPr/>
        </p:nvSpPr>
        <p:spPr>
          <a:xfrm>
            <a:off x="6828558" y="4746166"/>
            <a:ext cx="284842" cy="284842"/>
          </a:xfrm>
          <a:custGeom>
            <a:avLst/>
            <a:gdLst>
              <a:gd name="connsiteX0" fmla="*/ 142421 w 284842"/>
              <a:gd name="connsiteY0" fmla="*/ 0 h 284842"/>
              <a:gd name="connsiteX1" fmla="*/ 0 w 284842"/>
              <a:gd name="connsiteY1" fmla="*/ 142421 h 284842"/>
              <a:gd name="connsiteX2" fmla="*/ 142421 w 284842"/>
              <a:gd name="connsiteY2" fmla="*/ 284843 h 284842"/>
              <a:gd name="connsiteX3" fmla="*/ 284843 w 284842"/>
              <a:gd name="connsiteY3" fmla="*/ 142421 h 284842"/>
              <a:gd name="connsiteX4" fmla="*/ 284843 w 284842"/>
              <a:gd name="connsiteY4" fmla="*/ 142410 h 284842"/>
              <a:gd name="connsiteX5" fmla="*/ 142530 w 284842"/>
              <a:gd name="connsiteY5" fmla="*/ 0 h 284842"/>
              <a:gd name="connsiteX6" fmla="*/ 142421 w 284842"/>
              <a:gd name="connsiteY6" fmla="*/ 0 h 284842"/>
              <a:gd name="connsiteX7" fmla="*/ 176921 w 284842"/>
              <a:gd name="connsiteY7" fmla="*/ 149224 h 284842"/>
              <a:gd name="connsiteX8" fmla="*/ 114296 w 284842"/>
              <a:gd name="connsiteY8" fmla="*/ 211913 h 284842"/>
              <a:gd name="connsiteX9" fmla="*/ 60634 w 284842"/>
              <a:gd name="connsiteY9" fmla="*/ 158250 h 284842"/>
              <a:gd name="connsiteX10" fmla="*/ 78563 w 284842"/>
              <a:gd name="connsiteY10" fmla="*/ 140321 h 284842"/>
              <a:gd name="connsiteX11" fmla="*/ 114296 w 284842"/>
              <a:gd name="connsiteY11" fmla="*/ 176055 h 284842"/>
              <a:gd name="connsiteX12" fmla="*/ 166046 w 284842"/>
              <a:gd name="connsiteY12" fmla="*/ 123634 h 284842"/>
              <a:gd name="connsiteX13" fmla="*/ 210450 w 284842"/>
              <a:gd name="connsiteY13" fmla="*/ 79793 h 284842"/>
              <a:gd name="connsiteX14" fmla="*/ 212066 w 284842"/>
              <a:gd name="connsiteY14" fmla="*/ 78293 h 284842"/>
              <a:gd name="connsiteX15" fmla="*/ 213566 w 284842"/>
              <a:gd name="connsiteY15" fmla="*/ 76673 h 284842"/>
              <a:gd name="connsiteX16" fmla="*/ 231746 w 284842"/>
              <a:gd name="connsiteY16" fmla="*/ 94601 h 284842"/>
              <a:gd name="connsiteX17" fmla="*/ 176918 w 284842"/>
              <a:gd name="connsiteY17" fmla="*/ 149213 h 284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842" h="284842">
                <a:moveTo>
                  <a:pt x="142421" y="0"/>
                </a:moveTo>
                <a:cubicBezTo>
                  <a:pt x="63764" y="0"/>
                  <a:pt x="0" y="63764"/>
                  <a:pt x="0" y="142421"/>
                </a:cubicBezTo>
                <a:cubicBezTo>
                  <a:pt x="0" y="221078"/>
                  <a:pt x="63764" y="284843"/>
                  <a:pt x="142421" y="284843"/>
                </a:cubicBezTo>
                <a:cubicBezTo>
                  <a:pt x="221078" y="284843"/>
                  <a:pt x="284843" y="221078"/>
                  <a:pt x="284843" y="142421"/>
                </a:cubicBezTo>
                <a:cubicBezTo>
                  <a:pt x="284843" y="142418"/>
                  <a:pt x="284843" y="142414"/>
                  <a:pt x="284843" y="142410"/>
                </a:cubicBezTo>
                <a:cubicBezTo>
                  <a:pt x="284870" y="63786"/>
                  <a:pt x="221154" y="27"/>
                  <a:pt x="142530" y="0"/>
                </a:cubicBezTo>
                <a:cubicBezTo>
                  <a:pt x="142494" y="0"/>
                  <a:pt x="142458" y="0"/>
                  <a:pt x="142421" y="0"/>
                </a:cubicBezTo>
                <a:close/>
                <a:moveTo>
                  <a:pt x="176921" y="149224"/>
                </a:moveTo>
                <a:cubicBezTo>
                  <a:pt x="156171" y="169936"/>
                  <a:pt x="135296" y="190833"/>
                  <a:pt x="114296" y="211913"/>
                </a:cubicBezTo>
                <a:cubicBezTo>
                  <a:pt x="96451" y="193983"/>
                  <a:pt x="78564" y="176095"/>
                  <a:pt x="60634" y="158250"/>
                </a:cubicBezTo>
                <a:lnTo>
                  <a:pt x="78563" y="140321"/>
                </a:lnTo>
                <a:lnTo>
                  <a:pt x="114296" y="176055"/>
                </a:lnTo>
                <a:cubicBezTo>
                  <a:pt x="131644" y="158457"/>
                  <a:pt x="148894" y="140984"/>
                  <a:pt x="166046" y="123634"/>
                </a:cubicBezTo>
                <a:cubicBezTo>
                  <a:pt x="183188" y="106286"/>
                  <a:pt x="192671" y="96975"/>
                  <a:pt x="210450" y="79793"/>
                </a:cubicBezTo>
                <a:cubicBezTo>
                  <a:pt x="210949" y="79294"/>
                  <a:pt x="211485" y="78799"/>
                  <a:pt x="212066" y="78293"/>
                </a:cubicBezTo>
                <a:cubicBezTo>
                  <a:pt x="212630" y="77815"/>
                  <a:pt x="213133" y="77271"/>
                  <a:pt x="213566" y="76673"/>
                </a:cubicBezTo>
                <a:lnTo>
                  <a:pt x="231746" y="94601"/>
                </a:lnTo>
                <a:cubicBezTo>
                  <a:pt x="210630" y="115601"/>
                  <a:pt x="197670" y="128501"/>
                  <a:pt x="176918" y="149213"/>
                </a:cubicBezTo>
                <a:close/>
              </a:path>
            </a:pathLst>
          </a:custGeom>
          <a:solidFill>
            <a:srgbClr val="00B050"/>
          </a:solidFill>
          <a:ln w="3671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6" name="Grafik 153" descr="Abzeichen Tick1">
            <a:extLst>
              <a:ext uri="{FF2B5EF4-FFF2-40B4-BE49-F238E27FC236}">
                <a16:creationId xmlns:a16="http://schemas.microsoft.com/office/drawing/2014/main" id="{3E0303F8-0654-4DAF-B3F7-5B9F9342B621}"/>
              </a:ext>
            </a:extLst>
          </p:cNvPr>
          <p:cNvSpPr/>
          <p:nvPr/>
        </p:nvSpPr>
        <p:spPr>
          <a:xfrm>
            <a:off x="10272402" y="4746166"/>
            <a:ext cx="284842" cy="284842"/>
          </a:xfrm>
          <a:custGeom>
            <a:avLst/>
            <a:gdLst>
              <a:gd name="connsiteX0" fmla="*/ 142421 w 284842"/>
              <a:gd name="connsiteY0" fmla="*/ 0 h 284842"/>
              <a:gd name="connsiteX1" fmla="*/ 0 w 284842"/>
              <a:gd name="connsiteY1" fmla="*/ 142421 h 284842"/>
              <a:gd name="connsiteX2" fmla="*/ 142421 w 284842"/>
              <a:gd name="connsiteY2" fmla="*/ 284843 h 284842"/>
              <a:gd name="connsiteX3" fmla="*/ 284843 w 284842"/>
              <a:gd name="connsiteY3" fmla="*/ 142421 h 284842"/>
              <a:gd name="connsiteX4" fmla="*/ 284843 w 284842"/>
              <a:gd name="connsiteY4" fmla="*/ 142410 h 284842"/>
              <a:gd name="connsiteX5" fmla="*/ 142530 w 284842"/>
              <a:gd name="connsiteY5" fmla="*/ 0 h 284842"/>
              <a:gd name="connsiteX6" fmla="*/ 142421 w 284842"/>
              <a:gd name="connsiteY6" fmla="*/ 0 h 284842"/>
              <a:gd name="connsiteX7" fmla="*/ 176921 w 284842"/>
              <a:gd name="connsiteY7" fmla="*/ 149224 h 284842"/>
              <a:gd name="connsiteX8" fmla="*/ 114296 w 284842"/>
              <a:gd name="connsiteY8" fmla="*/ 211913 h 284842"/>
              <a:gd name="connsiteX9" fmla="*/ 60634 w 284842"/>
              <a:gd name="connsiteY9" fmla="*/ 158250 h 284842"/>
              <a:gd name="connsiteX10" fmla="*/ 78563 w 284842"/>
              <a:gd name="connsiteY10" fmla="*/ 140321 h 284842"/>
              <a:gd name="connsiteX11" fmla="*/ 114296 w 284842"/>
              <a:gd name="connsiteY11" fmla="*/ 176055 h 284842"/>
              <a:gd name="connsiteX12" fmla="*/ 166046 w 284842"/>
              <a:gd name="connsiteY12" fmla="*/ 123634 h 284842"/>
              <a:gd name="connsiteX13" fmla="*/ 210450 w 284842"/>
              <a:gd name="connsiteY13" fmla="*/ 79793 h 284842"/>
              <a:gd name="connsiteX14" fmla="*/ 212066 w 284842"/>
              <a:gd name="connsiteY14" fmla="*/ 78293 h 284842"/>
              <a:gd name="connsiteX15" fmla="*/ 213566 w 284842"/>
              <a:gd name="connsiteY15" fmla="*/ 76673 h 284842"/>
              <a:gd name="connsiteX16" fmla="*/ 231746 w 284842"/>
              <a:gd name="connsiteY16" fmla="*/ 94601 h 284842"/>
              <a:gd name="connsiteX17" fmla="*/ 176918 w 284842"/>
              <a:gd name="connsiteY17" fmla="*/ 149213 h 284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842" h="284842">
                <a:moveTo>
                  <a:pt x="142421" y="0"/>
                </a:moveTo>
                <a:cubicBezTo>
                  <a:pt x="63764" y="0"/>
                  <a:pt x="0" y="63764"/>
                  <a:pt x="0" y="142421"/>
                </a:cubicBezTo>
                <a:cubicBezTo>
                  <a:pt x="0" y="221078"/>
                  <a:pt x="63764" y="284843"/>
                  <a:pt x="142421" y="284843"/>
                </a:cubicBezTo>
                <a:cubicBezTo>
                  <a:pt x="221078" y="284843"/>
                  <a:pt x="284843" y="221078"/>
                  <a:pt x="284843" y="142421"/>
                </a:cubicBezTo>
                <a:cubicBezTo>
                  <a:pt x="284843" y="142418"/>
                  <a:pt x="284843" y="142414"/>
                  <a:pt x="284843" y="142410"/>
                </a:cubicBezTo>
                <a:cubicBezTo>
                  <a:pt x="284870" y="63786"/>
                  <a:pt x="221154" y="27"/>
                  <a:pt x="142530" y="0"/>
                </a:cubicBezTo>
                <a:cubicBezTo>
                  <a:pt x="142494" y="0"/>
                  <a:pt x="142458" y="0"/>
                  <a:pt x="142421" y="0"/>
                </a:cubicBezTo>
                <a:close/>
                <a:moveTo>
                  <a:pt x="176921" y="149224"/>
                </a:moveTo>
                <a:cubicBezTo>
                  <a:pt x="156171" y="169936"/>
                  <a:pt x="135296" y="190833"/>
                  <a:pt x="114296" y="211913"/>
                </a:cubicBezTo>
                <a:cubicBezTo>
                  <a:pt x="96451" y="193983"/>
                  <a:pt x="78564" y="176095"/>
                  <a:pt x="60634" y="158250"/>
                </a:cubicBezTo>
                <a:lnTo>
                  <a:pt x="78563" y="140321"/>
                </a:lnTo>
                <a:lnTo>
                  <a:pt x="114296" y="176055"/>
                </a:lnTo>
                <a:cubicBezTo>
                  <a:pt x="131644" y="158457"/>
                  <a:pt x="148894" y="140984"/>
                  <a:pt x="166046" y="123634"/>
                </a:cubicBezTo>
                <a:cubicBezTo>
                  <a:pt x="183188" y="106286"/>
                  <a:pt x="192671" y="96975"/>
                  <a:pt x="210450" y="79793"/>
                </a:cubicBezTo>
                <a:cubicBezTo>
                  <a:pt x="210949" y="79294"/>
                  <a:pt x="211485" y="78799"/>
                  <a:pt x="212066" y="78293"/>
                </a:cubicBezTo>
                <a:cubicBezTo>
                  <a:pt x="212630" y="77815"/>
                  <a:pt x="213133" y="77271"/>
                  <a:pt x="213566" y="76673"/>
                </a:cubicBezTo>
                <a:lnTo>
                  <a:pt x="231746" y="94601"/>
                </a:lnTo>
                <a:cubicBezTo>
                  <a:pt x="210630" y="115601"/>
                  <a:pt x="197670" y="128501"/>
                  <a:pt x="176918" y="149213"/>
                </a:cubicBezTo>
                <a:close/>
              </a:path>
            </a:pathLst>
          </a:custGeom>
          <a:solidFill>
            <a:srgbClr val="00B050"/>
          </a:solidFill>
          <a:ln w="3671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7" name="Grafik 155" descr="Abzeichen Tick1">
            <a:extLst>
              <a:ext uri="{FF2B5EF4-FFF2-40B4-BE49-F238E27FC236}">
                <a16:creationId xmlns:a16="http://schemas.microsoft.com/office/drawing/2014/main" id="{2503FBB5-EA55-4A72-9581-2A651942C1D3}"/>
              </a:ext>
            </a:extLst>
          </p:cNvPr>
          <p:cNvSpPr/>
          <p:nvPr/>
        </p:nvSpPr>
        <p:spPr>
          <a:xfrm>
            <a:off x="3470810" y="5108733"/>
            <a:ext cx="284842" cy="284842"/>
          </a:xfrm>
          <a:custGeom>
            <a:avLst/>
            <a:gdLst>
              <a:gd name="connsiteX0" fmla="*/ 142421 w 284842"/>
              <a:gd name="connsiteY0" fmla="*/ 0 h 284842"/>
              <a:gd name="connsiteX1" fmla="*/ 0 w 284842"/>
              <a:gd name="connsiteY1" fmla="*/ 142421 h 284842"/>
              <a:gd name="connsiteX2" fmla="*/ 142421 w 284842"/>
              <a:gd name="connsiteY2" fmla="*/ 284843 h 284842"/>
              <a:gd name="connsiteX3" fmla="*/ 284843 w 284842"/>
              <a:gd name="connsiteY3" fmla="*/ 142421 h 284842"/>
              <a:gd name="connsiteX4" fmla="*/ 284843 w 284842"/>
              <a:gd name="connsiteY4" fmla="*/ 142410 h 284842"/>
              <a:gd name="connsiteX5" fmla="*/ 142530 w 284842"/>
              <a:gd name="connsiteY5" fmla="*/ 0 h 284842"/>
              <a:gd name="connsiteX6" fmla="*/ 142421 w 284842"/>
              <a:gd name="connsiteY6" fmla="*/ 0 h 284842"/>
              <a:gd name="connsiteX7" fmla="*/ 176921 w 284842"/>
              <a:gd name="connsiteY7" fmla="*/ 149224 h 284842"/>
              <a:gd name="connsiteX8" fmla="*/ 114296 w 284842"/>
              <a:gd name="connsiteY8" fmla="*/ 211913 h 284842"/>
              <a:gd name="connsiteX9" fmla="*/ 60634 w 284842"/>
              <a:gd name="connsiteY9" fmla="*/ 158250 h 284842"/>
              <a:gd name="connsiteX10" fmla="*/ 78563 w 284842"/>
              <a:gd name="connsiteY10" fmla="*/ 140321 h 284842"/>
              <a:gd name="connsiteX11" fmla="*/ 114296 w 284842"/>
              <a:gd name="connsiteY11" fmla="*/ 176055 h 284842"/>
              <a:gd name="connsiteX12" fmla="*/ 166046 w 284842"/>
              <a:gd name="connsiteY12" fmla="*/ 123634 h 284842"/>
              <a:gd name="connsiteX13" fmla="*/ 210450 w 284842"/>
              <a:gd name="connsiteY13" fmla="*/ 79793 h 284842"/>
              <a:gd name="connsiteX14" fmla="*/ 212066 w 284842"/>
              <a:gd name="connsiteY14" fmla="*/ 78293 h 284842"/>
              <a:gd name="connsiteX15" fmla="*/ 213566 w 284842"/>
              <a:gd name="connsiteY15" fmla="*/ 76673 h 284842"/>
              <a:gd name="connsiteX16" fmla="*/ 231746 w 284842"/>
              <a:gd name="connsiteY16" fmla="*/ 94601 h 284842"/>
              <a:gd name="connsiteX17" fmla="*/ 176918 w 284842"/>
              <a:gd name="connsiteY17" fmla="*/ 149213 h 284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842" h="284842">
                <a:moveTo>
                  <a:pt x="142421" y="0"/>
                </a:moveTo>
                <a:cubicBezTo>
                  <a:pt x="63764" y="0"/>
                  <a:pt x="0" y="63764"/>
                  <a:pt x="0" y="142421"/>
                </a:cubicBezTo>
                <a:cubicBezTo>
                  <a:pt x="0" y="221078"/>
                  <a:pt x="63764" y="284843"/>
                  <a:pt x="142421" y="284843"/>
                </a:cubicBezTo>
                <a:cubicBezTo>
                  <a:pt x="221078" y="284843"/>
                  <a:pt x="284843" y="221078"/>
                  <a:pt x="284843" y="142421"/>
                </a:cubicBezTo>
                <a:cubicBezTo>
                  <a:pt x="284843" y="142418"/>
                  <a:pt x="284843" y="142414"/>
                  <a:pt x="284843" y="142410"/>
                </a:cubicBezTo>
                <a:cubicBezTo>
                  <a:pt x="284870" y="63786"/>
                  <a:pt x="221154" y="27"/>
                  <a:pt x="142530" y="0"/>
                </a:cubicBezTo>
                <a:cubicBezTo>
                  <a:pt x="142494" y="0"/>
                  <a:pt x="142458" y="0"/>
                  <a:pt x="142421" y="0"/>
                </a:cubicBezTo>
                <a:close/>
                <a:moveTo>
                  <a:pt x="176921" y="149224"/>
                </a:moveTo>
                <a:cubicBezTo>
                  <a:pt x="156171" y="169936"/>
                  <a:pt x="135296" y="190833"/>
                  <a:pt x="114296" y="211913"/>
                </a:cubicBezTo>
                <a:cubicBezTo>
                  <a:pt x="96451" y="193983"/>
                  <a:pt x="78564" y="176095"/>
                  <a:pt x="60634" y="158250"/>
                </a:cubicBezTo>
                <a:lnTo>
                  <a:pt x="78563" y="140321"/>
                </a:lnTo>
                <a:lnTo>
                  <a:pt x="114296" y="176055"/>
                </a:lnTo>
                <a:cubicBezTo>
                  <a:pt x="131644" y="158457"/>
                  <a:pt x="148894" y="140984"/>
                  <a:pt x="166046" y="123634"/>
                </a:cubicBezTo>
                <a:cubicBezTo>
                  <a:pt x="183188" y="106286"/>
                  <a:pt x="192671" y="96975"/>
                  <a:pt x="210450" y="79793"/>
                </a:cubicBezTo>
                <a:cubicBezTo>
                  <a:pt x="210949" y="79294"/>
                  <a:pt x="211485" y="78799"/>
                  <a:pt x="212066" y="78293"/>
                </a:cubicBezTo>
                <a:cubicBezTo>
                  <a:pt x="212630" y="77815"/>
                  <a:pt x="213133" y="77271"/>
                  <a:pt x="213566" y="76673"/>
                </a:cubicBezTo>
                <a:lnTo>
                  <a:pt x="231746" y="94601"/>
                </a:lnTo>
                <a:cubicBezTo>
                  <a:pt x="210630" y="115601"/>
                  <a:pt x="197670" y="128501"/>
                  <a:pt x="176918" y="149213"/>
                </a:cubicBezTo>
                <a:close/>
              </a:path>
            </a:pathLst>
          </a:custGeom>
          <a:solidFill>
            <a:srgbClr val="00B050"/>
          </a:solidFill>
          <a:ln w="3671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8" name="Grafik 157" descr="Abzeichen Tick1">
            <a:extLst>
              <a:ext uri="{FF2B5EF4-FFF2-40B4-BE49-F238E27FC236}">
                <a16:creationId xmlns:a16="http://schemas.microsoft.com/office/drawing/2014/main" id="{B9D75EEB-E250-43E0-936A-5698B76C3C85}"/>
              </a:ext>
            </a:extLst>
          </p:cNvPr>
          <p:cNvSpPr/>
          <p:nvPr/>
        </p:nvSpPr>
        <p:spPr>
          <a:xfrm>
            <a:off x="4575710" y="5108733"/>
            <a:ext cx="284842" cy="284842"/>
          </a:xfrm>
          <a:custGeom>
            <a:avLst/>
            <a:gdLst>
              <a:gd name="connsiteX0" fmla="*/ 142421 w 284842"/>
              <a:gd name="connsiteY0" fmla="*/ 0 h 284842"/>
              <a:gd name="connsiteX1" fmla="*/ 0 w 284842"/>
              <a:gd name="connsiteY1" fmla="*/ 142421 h 284842"/>
              <a:gd name="connsiteX2" fmla="*/ 142421 w 284842"/>
              <a:gd name="connsiteY2" fmla="*/ 284843 h 284842"/>
              <a:gd name="connsiteX3" fmla="*/ 284843 w 284842"/>
              <a:gd name="connsiteY3" fmla="*/ 142421 h 284842"/>
              <a:gd name="connsiteX4" fmla="*/ 284843 w 284842"/>
              <a:gd name="connsiteY4" fmla="*/ 142410 h 284842"/>
              <a:gd name="connsiteX5" fmla="*/ 142530 w 284842"/>
              <a:gd name="connsiteY5" fmla="*/ 0 h 284842"/>
              <a:gd name="connsiteX6" fmla="*/ 142421 w 284842"/>
              <a:gd name="connsiteY6" fmla="*/ 0 h 284842"/>
              <a:gd name="connsiteX7" fmla="*/ 176921 w 284842"/>
              <a:gd name="connsiteY7" fmla="*/ 149224 h 284842"/>
              <a:gd name="connsiteX8" fmla="*/ 114296 w 284842"/>
              <a:gd name="connsiteY8" fmla="*/ 211913 h 284842"/>
              <a:gd name="connsiteX9" fmla="*/ 60634 w 284842"/>
              <a:gd name="connsiteY9" fmla="*/ 158250 h 284842"/>
              <a:gd name="connsiteX10" fmla="*/ 78563 w 284842"/>
              <a:gd name="connsiteY10" fmla="*/ 140321 h 284842"/>
              <a:gd name="connsiteX11" fmla="*/ 114296 w 284842"/>
              <a:gd name="connsiteY11" fmla="*/ 176055 h 284842"/>
              <a:gd name="connsiteX12" fmla="*/ 166046 w 284842"/>
              <a:gd name="connsiteY12" fmla="*/ 123634 h 284842"/>
              <a:gd name="connsiteX13" fmla="*/ 210450 w 284842"/>
              <a:gd name="connsiteY13" fmla="*/ 79793 h 284842"/>
              <a:gd name="connsiteX14" fmla="*/ 212066 w 284842"/>
              <a:gd name="connsiteY14" fmla="*/ 78293 h 284842"/>
              <a:gd name="connsiteX15" fmla="*/ 213566 w 284842"/>
              <a:gd name="connsiteY15" fmla="*/ 76673 h 284842"/>
              <a:gd name="connsiteX16" fmla="*/ 231746 w 284842"/>
              <a:gd name="connsiteY16" fmla="*/ 94601 h 284842"/>
              <a:gd name="connsiteX17" fmla="*/ 176918 w 284842"/>
              <a:gd name="connsiteY17" fmla="*/ 149213 h 284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842" h="284842">
                <a:moveTo>
                  <a:pt x="142421" y="0"/>
                </a:moveTo>
                <a:cubicBezTo>
                  <a:pt x="63764" y="0"/>
                  <a:pt x="0" y="63764"/>
                  <a:pt x="0" y="142421"/>
                </a:cubicBezTo>
                <a:cubicBezTo>
                  <a:pt x="0" y="221078"/>
                  <a:pt x="63764" y="284843"/>
                  <a:pt x="142421" y="284843"/>
                </a:cubicBezTo>
                <a:cubicBezTo>
                  <a:pt x="221078" y="284843"/>
                  <a:pt x="284843" y="221078"/>
                  <a:pt x="284843" y="142421"/>
                </a:cubicBezTo>
                <a:cubicBezTo>
                  <a:pt x="284843" y="142418"/>
                  <a:pt x="284843" y="142414"/>
                  <a:pt x="284843" y="142410"/>
                </a:cubicBezTo>
                <a:cubicBezTo>
                  <a:pt x="284870" y="63786"/>
                  <a:pt x="221154" y="27"/>
                  <a:pt x="142530" y="0"/>
                </a:cubicBezTo>
                <a:cubicBezTo>
                  <a:pt x="142494" y="0"/>
                  <a:pt x="142458" y="0"/>
                  <a:pt x="142421" y="0"/>
                </a:cubicBezTo>
                <a:close/>
                <a:moveTo>
                  <a:pt x="176921" y="149224"/>
                </a:moveTo>
                <a:cubicBezTo>
                  <a:pt x="156171" y="169936"/>
                  <a:pt x="135296" y="190833"/>
                  <a:pt x="114296" y="211913"/>
                </a:cubicBezTo>
                <a:cubicBezTo>
                  <a:pt x="96451" y="193983"/>
                  <a:pt x="78564" y="176095"/>
                  <a:pt x="60634" y="158250"/>
                </a:cubicBezTo>
                <a:lnTo>
                  <a:pt x="78563" y="140321"/>
                </a:lnTo>
                <a:lnTo>
                  <a:pt x="114296" y="176055"/>
                </a:lnTo>
                <a:cubicBezTo>
                  <a:pt x="131644" y="158457"/>
                  <a:pt x="148894" y="140984"/>
                  <a:pt x="166046" y="123634"/>
                </a:cubicBezTo>
                <a:cubicBezTo>
                  <a:pt x="183188" y="106286"/>
                  <a:pt x="192671" y="96975"/>
                  <a:pt x="210450" y="79793"/>
                </a:cubicBezTo>
                <a:cubicBezTo>
                  <a:pt x="210949" y="79294"/>
                  <a:pt x="211485" y="78799"/>
                  <a:pt x="212066" y="78293"/>
                </a:cubicBezTo>
                <a:cubicBezTo>
                  <a:pt x="212630" y="77815"/>
                  <a:pt x="213133" y="77271"/>
                  <a:pt x="213566" y="76673"/>
                </a:cubicBezTo>
                <a:lnTo>
                  <a:pt x="231746" y="94601"/>
                </a:lnTo>
                <a:cubicBezTo>
                  <a:pt x="210630" y="115601"/>
                  <a:pt x="197670" y="128501"/>
                  <a:pt x="176918" y="149213"/>
                </a:cubicBezTo>
                <a:close/>
              </a:path>
            </a:pathLst>
          </a:custGeom>
          <a:solidFill>
            <a:srgbClr val="00B050"/>
          </a:solidFill>
          <a:ln w="3671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9" name="Grafik 159" descr="Abzeichen Tick1">
            <a:extLst>
              <a:ext uri="{FF2B5EF4-FFF2-40B4-BE49-F238E27FC236}">
                <a16:creationId xmlns:a16="http://schemas.microsoft.com/office/drawing/2014/main" id="{6787A13E-3797-428F-9B26-E36E550C5B72}"/>
              </a:ext>
            </a:extLst>
          </p:cNvPr>
          <p:cNvSpPr/>
          <p:nvPr/>
        </p:nvSpPr>
        <p:spPr>
          <a:xfrm>
            <a:off x="5680610" y="5108733"/>
            <a:ext cx="284842" cy="284842"/>
          </a:xfrm>
          <a:custGeom>
            <a:avLst/>
            <a:gdLst>
              <a:gd name="connsiteX0" fmla="*/ 142421 w 284842"/>
              <a:gd name="connsiteY0" fmla="*/ 0 h 284842"/>
              <a:gd name="connsiteX1" fmla="*/ 0 w 284842"/>
              <a:gd name="connsiteY1" fmla="*/ 142421 h 284842"/>
              <a:gd name="connsiteX2" fmla="*/ 142421 w 284842"/>
              <a:gd name="connsiteY2" fmla="*/ 284843 h 284842"/>
              <a:gd name="connsiteX3" fmla="*/ 284843 w 284842"/>
              <a:gd name="connsiteY3" fmla="*/ 142421 h 284842"/>
              <a:gd name="connsiteX4" fmla="*/ 284843 w 284842"/>
              <a:gd name="connsiteY4" fmla="*/ 142410 h 284842"/>
              <a:gd name="connsiteX5" fmla="*/ 142530 w 284842"/>
              <a:gd name="connsiteY5" fmla="*/ 0 h 284842"/>
              <a:gd name="connsiteX6" fmla="*/ 142421 w 284842"/>
              <a:gd name="connsiteY6" fmla="*/ 0 h 284842"/>
              <a:gd name="connsiteX7" fmla="*/ 176921 w 284842"/>
              <a:gd name="connsiteY7" fmla="*/ 149224 h 284842"/>
              <a:gd name="connsiteX8" fmla="*/ 114296 w 284842"/>
              <a:gd name="connsiteY8" fmla="*/ 211913 h 284842"/>
              <a:gd name="connsiteX9" fmla="*/ 60634 w 284842"/>
              <a:gd name="connsiteY9" fmla="*/ 158250 h 284842"/>
              <a:gd name="connsiteX10" fmla="*/ 78563 w 284842"/>
              <a:gd name="connsiteY10" fmla="*/ 140321 h 284842"/>
              <a:gd name="connsiteX11" fmla="*/ 114296 w 284842"/>
              <a:gd name="connsiteY11" fmla="*/ 176055 h 284842"/>
              <a:gd name="connsiteX12" fmla="*/ 166046 w 284842"/>
              <a:gd name="connsiteY12" fmla="*/ 123634 h 284842"/>
              <a:gd name="connsiteX13" fmla="*/ 210450 w 284842"/>
              <a:gd name="connsiteY13" fmla="*/ 79793 h 284842"/>
              <a:gd name="connsiteX14" fmla="*/ 212066 w 284842"/>
              <a:gd name="connsiteY14" fmla="*/ 78293 h 284842"/>
              <a:gd name="connsiteX15" fmla="*/ 213566 w 284842"/>
              <a:gd name="connsiteY15" fmla="*/ 76673 h 284842"/>
              <a:gd name="connsiteX16" fmla="*/ 231746 w 284842"/>
              <a:gd name="connsiteY16" fmla="*/ 94601 h 284842"/>
              <a:gd name="connsiteX17" fmla="*/ 176918 w 284842"/>
              <a:gd name="connsiteY17" fmla="*/ 149213 h 284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842" h="284842">
                <a:moveTo>
                  <a:pt x="142421" y="0"/>
                </a:moveTo>
                <a:cubicBezTo>
                  <a:pt x="63764" y="0"/>
                  <a:pt x="0" y="63764"/>
                  <a:pt x="0" y="142421"/>
                </a:cubicBezTo>
                <a:cubicBezTo>
                  <a:pt x="0" y="221078"/>
                  <a:pt x="63764" y="284843"/>
                  <a:pt x="142421" y="284843"/>
                </a:cubicBezTo>
                <a:cubicBezTo>
                  <a:pt x="221078" y="284843"/>
                  <a:pt x="284843" y="221078"/>
                  <a:pt x="284843" y="142421"/>
                </a:cubicBezTo>
                <a:cubicBezTo>
                  <a:pt x="284843" y="142418"/>
                  <a:pt x="284843" y="142414"/>
                  <a:pt x="284843" y="142410"/>
                </a:cubicBezTo>
                <a:cubicBezTo>
                  <a:pt x="284870" y="63786"/>
                  <a:pt x="221154" y="27"/>
                  <a:pt x="142530" y="0"/>
                </a:cubicBezTo>
                <a:cubicBezTo>
                  <a:pt x="142494" y="0"/>
                  <a:pt x="142458" y="0"/>
                  <a:pt x="142421" y="0"/>
                </a:cubicBezTo>
                <a:close/>
                <a:moveTo>
                  <a:pt x="176921" y="149224"/>
                </a:moveTo>
                <a:cubicBezTo>
                  <a:pt x="156171" y="169936"/>
                  <a:pt x="135296" y="190833"/>
                  <a:pt x="114296" y="211913"/>
                </a:cubicBezTo>
                <a:cubicBezTo>
                  <a:pt x="96451" y="193983"/>
                  <a:pt x="78564" y="176095"/>
                  <a:pt x="60634" y="158250"/>
                </a:cubicBezTo>
                <a:lnTo>
                  <a:pt x="78563" y="140321"/>
                </a:lnTo>
                <a:lnTo>
                  <a:pt x="114296" y="176055"/>
                </a:lnTo>
                <a:cubicBezTo>
                  <a:pt x="131644" y="158457"/>
                  <a:pt x="148894" y="140984"/>
                  <a:pt x="166046" y="123634"/>
                </a:cubicBezTo>
                <a:cubicBezTo>
                  <a:pt x="183188" y="106286"/>
                  <a:pt x="192671" y="96975"/>
                  <a:pt x="210450" y="79793"/>
                </a:cubicBezTo>
                <a:cubicBezTo>
                  <a:pt x="210949" y="79294"/>
                  <a:pt x="211485" y="78799"/>
                  <a:pt x="212066" y="78293"/>
                </a:cubicBezTo>
                <a:cubicBezTo>
                  <a:pt x="212630" y="77815"/>
                  <a:pt x="213133" y="77271"/>
                  <a:pt x="213566" y="76673"/>
                </a:cubicBezTo>
                <a:lnTo>
                  <a:pt x="231746" y="94601"/>
                </a:lnTo>
                <a:cubicBezTo>
                  <a:pt x="210630" y="115601"/>
                  <a:pt x="197670" y="128501"/>
                  <a:pt x="176918" y="149213"/>
                </a:cubicBezTo>
                <a:close/>
              </a:path>
            </a:pathLst>
          </a:custGeom>
          <a:solidFill>
            <a:srgbClr val="00B050"/>
          </a:solidFill>
          <a:ln w="3671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1" name="Grafik 161" descr="Abzeichen Tick1">
            <a:extLst>
              <a:ext uri="{FF2B5EF4-FFF2-40B4-BE49-F238E27FC236}">
                <a16:creationId xmlns:a16="http://schemas.microsoft.com/office/drawing/2014/main" id="{7A75084E-E833-48C8-A16B-29123CA7422B}"/>
              </a:ext>
            </a:extLst>
          </p:cNvPr>
          <p:cNvSpPr/>
          <p:nvPr/>
        </p:nvSpPr>
        <p:spPr>
          <a:xfrm>
            <a:off x="6828558" y="5108733"/>
            <a:ext cx="284842" cy="284842"/>
          </a:xfrm>
          <a:custGeom>
            <a:avLst/>
            <a:gdLst>
              <a:gd name="connsiteX0" fmla="*/ 142421 w 284842"/>
              <a:gd name="connsiteY0" fmla="*/ 0 h 284842"/>
              <a:gd name="connsiteX1" fmla="*/ 0 w 284842"/>
              <a:gd name="connsiteY1" fmla="*/ 142421 h 284842"/>
              <a:gd name="connsiteX2" fmla="*/ 142421 w 284842"/>
              <a:gd name="connsiteY2" fmla="*/ 284843 h 284842"/>
              <a:gd name="connsiteX3" fmla="*/ 284843 w 284842"/>
              <a:gd name="connsiteY3" fmla="*/ 142421 h 284842"/>
              <a:gd name="connsiteX4" fmla="*/ 284843 w 284842"/>
              <a:gd name="connsiteY4" fmla="*/ 142410 h 284842"/>
              <a:gd name="connsiteX5" fmla="*/ 142530 w 284842"/>
              <a:gd name="connsiteY5" fmla="*/ 0 h 284842"/>
              <a:gd name="connsiteX6" fmla="*/ 142421 w 284842"/>
              <a:gd name="connsiteY6" fmla="*/ 0 h 284842"/>
              <a:gd name="connsiteX7" fmla="*/ 176921 w 284842"/>
              <a:gd name="connsiteY7" fmla="*/ 149224 h 284842"/>
              <a:gd name="connsiteX8" fmla="*/ 114296 w 284842"/>
              <a:gd name="connsiteY8" fmla="*/ 211913 h 284842"/>
              <a:gd name="connsiteX9" fmla="*/ 60634 w 284842"/>
              <a:gd name="connsiteY9" fmla="*/ 158250 h 284842"/>
              <a:gd name="connsiteX10" fmla="*/ 78563 w 284842"/>
              <a:gd name="connsiteY10" fmla="*/ 140321 h 284842"/>
              <a:gd name="connsiteX11" fmla="*/ 114296 w 284842"/>
              <a:gd name="connsiteY11" fmla="*/ 176055 h 284842"/>
              <a:gd name="connsiteX12" fmla="*/ 166046 w 284842"/>
              <a:gd name="connsiteY12" fmla="*/ 123634 h 284842"/>
              <a:gd name="connsiteX13" fmla="*/ 210450 w 284842"/>
              <a:gd name="connsiteY13" fmla="*/ 79793 h 284842"/>
              <a:gd name="connsiteX14" fmla="*/ 212066 w 284842"/>
              <a:gd name="connsiteY14" fmla="*/ 78293 h 284842"/>
              <a:gd name="connsiteX15" fmla="*/ 213566 w 284842"/>
              <a:gd name="connsiteY15" fmla="*/ 76673 h 284842"/>
              <a:gd name="connsiteX16" fmla="*/ 231746 w 284842"/>
              <a:gd name="connsiteY16" fmla="*/ 94601 h 284842"/>
              <a:gd name="connsiteX17" fmla="*/ 176918 w 284842"/>
              <a:gd name="connsiteY17" fmla="*/ 149213 h 284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842" h="284842">
                <a:moveTo>
                  <a:pt x="142421" y="0"/>
                </a:moveTo>
                <a:cubicBezTo>
                  <a:pt x="63764" y="0"/>
                  <a:pt x="0" y="63764"/>
                  <a:pt x="0" y="142421"/>
                </a:cubicBezTo>
                <a:cubicBezTo>
                  <a:pt x="0" y="221078"/>
                  <a:pt x="63764" y="284843"/>
                  <a:pt x="142421" y="284843"/>
                </a:cubicBezTo>
                <a:cubicBezTo>
                  <a:pt x="221078" y="284843"/>
                  <a:pt x="284843" y="221078"/>
                  <a:pt x="284843" y="142421"/>
                </a:cubicBezTo>
                <a:cubicBezTo>
                  <a:pt x="284843" y="142418"/>
                  <a:pt x="284843" y="142414"/>
                  <a:pt x="284843" y="142410"/>
                </a:cubicBezTo>
                <a:cubicBezTo>
                  <a:pt x="284870" y="63786"/>
                  <a:pt x="221154" y="27"/>
                  <a:pt x="142530" y="0"/>
                </a:cubicBezTo>
                <a:cubicBezTo>
                  <a:pt x="142494" y="0"/>
                  <a:pt x="142458" y="0"/>
                  <a:pt x="142421" y="0"/>
                </a:cubicBezTo>
                <a:close/>
                <a:moveTo>
                  <a:pt x="176921" y="149224"/>
                </a:moveTo>
                <a:cubicBezTo>
                  <a:pt x="156171" y="169936"/>
                  <a:pt x="135296" y="190833"/>
                  <a:pt x="114296" y="211913"/>
                </a:cubicBezTo>
                <a:cubicBezTo>
                  <a:pt x="96451" y="193983"/>
                  <a:pt x="78564" y="176095"/>
                  <a:pt x="60634" y="158250"/>
                </a:cubicBezTo>
                <a:lnTo>
                  <a:pt x="78563" y="140321"/>
                </a:lnTo>
                <a:lnTo>
                  <a:pt x="114296" y="176055"/>
                </a:lnTo>
                <a:cubicBezTo>
                  <a:pt x="131644" y="158457"/>
                  <a:pt x="148894" y="140984"/>
                  <a:pt x="166046" y="123634"/>
                </a:cubicBezTo>
                <a:cubicBezTo>
                  <a:pt x="183188" y="106286"/>
                  <a:pt x="192671" y="96975"/>
                  <a:pt x="210450" y="79793"/>
                </a:cubicBezTo>
                <a:cubicBezTo>
                  <a:pt x="210949" y="79294"/>
                  <a:pt x="211485" y="78799"/>
                  <a:pt x="212066" y="78293"/>
                </a:cubicBezTo>
                <a:cubicBezTo>
                  <a:pt x="212630" y="77815"/>
                  <a:pt x="213133" y="77271"/>
                  <a:pt x="213566" y="76673"/>
                </a:cubicBezTo>
                <a:lnTo>
                  <a:pt x="231746" y="94601"/>
                </a:lnTo>
                <a:cubicBezTo>
                  <a:pt x="210630" y="115601"/>
                  <a:pt x="197670" y="128501"/>
                  <a:pt x="176918" y="149213"/>
                </a:cubicBezTo>
                <a:close/>
              </a:path>
            </a:pathLst>
          </a:custGeom>
          <a:solidFill>
            <a:srgbClr val="00B050"/>
          </a:solidFill>
          <a:ln w="3671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3" name="Grafik 167" descr="Abzeichen Tick1">
            <a:extLst>
              <a:ext uri="{FF2B5EF4-FFF2-40B4-BE49-F238E27FC236}">
                <a16:creationId xmlns:a16="http://schemas.microsoft.com/office/drawing/2014/main" id="{04BD4B27-A165-4C0B-A2A3-AEF3C2434121}"/>
              </a:ext>
            </a:extLst>
          </p:cNvPr>
          <p:cNvSpPr/>
          <p:nvPr/>
        </p:nvSpPr>
        <p:spPr>
          <a:xfrm>
            <a:off x="10272402" y="5108733"/>
            <a:ext cx="284842" cy="284842"/>
          </a:xfrm>
          <a:custGeom>
            <a:avLst/>
            <a:gdLst>
              <a:gd name="connsiteX0" fmla="*/ 142421 w 284842"/>
              <a:gd name="connsiteY0" fmla="*/ 0 h 284842"/>
              <a:gd name="connsiteX1" fmla="*/ 0 w 284842"/>
              <a:gd name="connsiteY1" fmla="*/ 142421 h 284842"/>
              <a:gd name="connsiteX2" fmla="*/ 142421 w 284842"/>
              <a:gd name="connsiteY2" fmla="*/ 284843 h 284842"/>
              <a:gd name="connsiteX3" fmla="*/ 284843 w 284842"/>
              <a:gd name="connsiteY3" fmla="*/ 142421 h 284842"/>
              <a:gd name="connsiteX4" fmla="*/ 284843 w 284842"/>
              <a:gd name="connsiteY4" fmla="*/ 142410 h 284842"/>
              <a:gd name="connsiteX5" fmla="*/ 142530 w 284842"/>
              <a:gd name="connsiteY5" fmla="*/ 0 h 284842"/>
              <a:gd name="connsiteX6" fmla="*/ 142421 w 284842"/>
              <a:gd name="connsiteY6" fmla="*/ 0 h 284842"/>
              <a:gd name="connsiteX7" fmla="*/ 176921 w 284842"/>
              <a:gd name="connsiteY7" fmla="*/ 149224 h 284842"/>
              <a:gd name="connsiteX8" fmla="*/ 114296 w 284842"/>
              <a:gd name="connsiteY8" fmla="*/ 211913 h 284842"/>
              <a:gd name="connsiteX9" fmla="*/ 60634 w 284842"/>
              <a:gd name="connsiteY9" fmla="*/ 158250 h 284842"/>
              <a:gd name="connsiteX10" fmla="*/ 78563 w 284842"/>
              <a:gd name="connsiteY10" fmla="*/ 140321 h 284842"/>
              <a:gd name="connsiteX11" fmla="*/ 114296 w 284842"/>
              <a:gd name="connsiteY11" fmla="*/ 176055 h 284842"/>
              <a:gd name="connsiteX12" fmla="*/ 166046 w 284842"/>
              <a:gd name="connsiteY12" fmla="*/ 123634 h 284842"/>
              <a:gd name="connsiteX13" fmla="*/ 210450 w 284842"/>
              <a:gd name="connsiteY13" fmla="*/ 79793 h 284842"/>
              <a:gd name="connsiteX14" fmla="*/ 212066 w 284842"/>
              <a:gd name="connsiteY14" fmla="*/ 78293 h 284842"/>
              <a:gd name="connsiteX15" fmla="*/ 213566 w 284842"/>
              <a:gd name="connsiteY15" fmla="*/ 76673 h 284842"/>
              <a:gd name="connsiteX16" fmla="*/ 231746 w 284842"/>
              <a:gd name="connsiteY16" fmla="*/ 94601 h 284842"/>
              <a:gd name="connsiteX17" fmla="*/ 176918 w 284842"/>
              <a:gd name="connsiteY17" fmla="*/ 149213 h 284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842" h="284842">
                <a:moveTo>
                  <a:pt x="142421" y="0"/>
                </a:moveTo>
                <a:cubicBezTo>
                  <a:pt x="63764" y="0"/>
                  <a:pt x="0" y="63764"/>
                  <a:pt x="0" y="142421"/>
                </a:cubicBezTo>
                <a:cubicBezTo>
                  <a:pt x="0" y="221078"/>
                  <a:pt x="63764" y="284843"/>
                  <a:pt x="142421" y="284843"/>
                </a:cubicBezTo>
                <a:cubicBezTo>
                  <a:pt x="221078" y="284843"/>
                  <a:pt x="284843" y="221078"/>
                  <a:pt x="284843" y="142421"/>
                </a:cubicBezTo>
                <a:cubicBezTo>
                  <a:pt x="284843" y="142418"/>
                  <a:pt x="284843" y="142414"/>
                  <a:pt x="284843" y="142410"/>
                </a:cubicBezTo>
                <a:cubicBezTo>
                  <a:pt x="284870" y="63786"/>
                  <a:pt x="221154" y="27"/>
                  <a:pt x="142530" y="0"/>
                </a:cubicBezTo>
                <a:cubicBezTo>
                  <a:pt x="142494" y="0"/>
                  <a:pt x="142458" y="0"/>
                  <a:pt x="142421" y="0"/>
                </a:cubicBezTo>
                <a:close/>
                <a:moveTo>
                  <a:pt x="176921" y="149224"/>
                </a:moveTo>
                <a:cubicBezTo>
                  <a:pt x="156171" y="169936"/>
                  <a:pt x="135296" y="190833"/>
                  <a:pt x="114296" y="211913"/>
                </a:cubicBezTo>
                <a:cubicBezTo>
                  <a:pt x="96451" y="193983"/>
                  <a:pt x="78564" y="176095"/>
                  <a:pt x="60634" y="158250"/>
                </a:cubicBezTo>
                <a:lnTo>
                  <a:pt x="78563" y="140321"/>
                </a:lnTo>
                <a:lnTo>
                  <a:pt x="114296" y="176055"/>
                </a:lnTo>
                <a:cubicBezTo>
                  <a:pt x="131644" y="158457"/>
                  <a:pt x="148894" y="140984"/>
                  <a:pt x="166046" y="123634"/>
                </a:cubicBezTo>
                <a:cubicBezTo>
                  <a:pt x="183188" y="106286"/>
                  <a:pt x="192671" y="96975"/>
                  <a:pt x="210450" y="79793"/>
                </a:cubicBezTo>
                <a:cubicBezTo>
                  <a:pt x="210949" y="79294"/>
                  <a:pt x="211485" y="78799"/>
                  <a:pt x="212066" y="78293"/>
                </a:cubicBezTo>
                <a:cubicBezTo>
                  <a:pt x="212630" y="77815"/>
                  <a:pt x="213133" y="77271"/>
                  <a:pt x="213566" y="76673"/>
                </a:cubicBezTo>
                <a:lnTo>
                  <a:pt x="231746" y="94601"/>
                </a:lnTo>
                <a:cubicBezTo>
                  <a:pt x="210630" y="115601"/>
                  <a:pt x="197670" y="128501"/>
                  <a:pt x="176918" y="149213"/>
                </a:cubicBezTo>
                <a:close/>
              </a:path>
            </a:pathLst>
          </a:custGeom>
          <a:solidFill>
            <a:srgbClr val="00B050"/>
          </a:solidFill>
          <a:ln w="3671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5" name="Grafik 169" descr="Abzeichen Tick1">
            <a:extLst>
              <a:ext uri="{FF2B5EF4-FFF2-40B4-BE49-F238E27FC236}">
                <a16:creationId xmlns:a16="http://schemas.microsoft.com/office/drawing/2014/main" id="{CC697BD5-88BE-4B37-AE13-FA49316237EF}"/>
              </a:ext>
            </a:extLst>
          </p:cNvPr>
          <p:cNvSpPr/>
          <p:nvPr/>
        </p:nvSpPr>
        <p:spPr>
          <a:xfrm>
            <a:off x="3470810" y="5481835"/>
            <a:ext cx="284842" cy="284842"/>
          </a:xfrm>
          <a:custGeom>
            <a:avLst/>
            <a:gdLst>
              <a:gd name="connsiteX0" fmla="*/ 142421 w 284842"/>
              <a:gd name="connsiteY0" fmla="*/ 0 h 284842"/>
              <a:gd name="connsiteX1" fmla="*/ 0 w 284842"/>
              <a:gd name="connsiteY1" fmla="*/ 142421 h 284842"/>
              <a:gd name="connsiteX2" fmla="*/ 142421 w 284842"/>
              <a:gd name="connsiteY2" fmla="*/ 284843 h 284842"/>
              <a:gd name="connsiteX3" fmla="*/ 284843 w 284842"/>
              <a:gd name="connsiteY3" fmla="*/ 142421 h 284842"/>
              <a:gd name="connsiteX4" fmla="*/ 284843 w 284842"/>
              <a:gd name="connsiteY4" fmla="*/ 142410 h 284842"/>
              <a:gd name="connsiteX5" fmla="*/ 142530 w 284842"/>
              <a:gd name="connsiteY5" fmla="*/ 0 h 284842"/>
              <a:gd name="connsiteX6" fmla="*/ 142421 w 284842"/>
              <a:gd name="connsiteY6" fmla="*/ 0 h 284842"/>
              <a:gd name="connsiteX7" fmla="*/ 176921 w 284842"/>
              <a:gd name="connsiteY7" fmla="*/ 149224 h 284842"/>
              <a:gd name="connsiteX8" fmla="*/ 114296 w 284842"/>
              <a:gd name="connsiteY8" fmla="*/ 211913 h 284842"/>
              <a:gd name="connsiteX9" fmla="*/ 60634 w 284842"/>
              <a:gd name="connsiteY9" fmla="*/ 158250 h 284842"/>
              <a:gd name="connsiteX10" fmla="*/ 78563 w 284842"/>
              <a:gd name="connsiteY10" fmla="*/ 140321 h 284842"/>
              <a:gd name="connsiteX11" fmla="*/ 114296 w 284842"/>
              <a:gd name="connsiteY11" fmla="*/ 176055 h 284842"/>
              <a:gd name="connsiteX12" fmla="*/ 166046 w 284842"/>
              <a:gd name="connsiteY12" fmla="*/ 123634 h 284842"/>
              <a:gd name="connsiteX13" fmla="*/ 210450 w 284842"/>
              <a:gd name="connsiteY13" fmla="*/ 79793 h 284842"/>
              <a:gd name="connsiteX14" fmla="*/ 212066 w 284842"/>
              <a:gd name="connsiteY14" fmla="*/ 78293 h 284842"/>
              <a:gd name="connsiteX15" fmla="*/ 213566 w 284842"/>
              <a:gd name="connsiteY15" fmla="*/ 76673 h 284842"/>
              <a:gd name="connsiteX16" fmla="*/ 231746 w 284842"/>
              <a:gd name="connsiteY16" fmla="*/ 94601 h 284842"/>
              <a:gd name="connsiteX17" fmla="*/ 176918 w 284842"/>
              <a:gd name="connsiteY17" fmla="*/ 149213 h 284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842" h="284842">
                <a:moveTo>
                  <a:pt x="142421" y="0"/>
                </a:moveTo>
                <a:cubicBezTo>
                  <a:pt x="63764" y="0"/>
                  <a:pt x="0" y="63764"/>
                  <a:pt x="0" y="142421"/>
                </a:cubicBezTo>
                <a:cubicBezTo>
                  <a:pt x="0" y="221078"/>
                  <a:pt x="63764" y="284843"/>
                  <a:pt x="142421" y="284843"/>
                </a:cubicBezTo>
                <a:cubicBezTo>
                  <a:pt x="221078" y="284843"/>
                  <a:pt x="284843" y="221078"/>
                  <a:pt x="284843" y="142421"/>
                </a:cubicBezTo>
                <a:cubicBezTo>
                  <a:pt x="284843" y="142418"/>
                  <a:pt x="284843" y="142414"/>
                  <a:pt x="284843" y="142410"/>
                </a:cubicBezTo>
                <a:cubicBezTo>
                  <a:pt x="284870" y="63786"/>
                  <a:pt x="221154" y="27"/>
                  <a:pt x="142530" y="0"/>
                </a:cubicBezTo>
                <a:cubicBezTo>
                  <a:pt x="142494" y="0"/>
                  <a:pt x="142458" y="0"/>
                  <a:pt x="142421" y="0"/>
                </a:cubicBezTo>
                <a:close/>
                <a:moveTo>
                  <a:pt x="176921" y="149224"/>
                </a:moveTo>
                <a:cubicBezTo>
                  <a:pt x="156171" y="169936"/>
                  <a:pt x="135296" y="190833"/>
                  <a:pt x="114296" y="211913"/>
                </a:cubicBezTo>
                <a:cubicBezTo>
                  <a:pt x="96451" y="193983"/>
                  <a:pt x="78564" y="176095"/>
                  <a:pt x="60634" y="158250"/>
                </a:cubicBezTo>
                <a:lnTo>
                  <a:pt x="78563" y="140321"/>
                </a:lnTo>
                <a:lnTo>
                  <a:pt x="114296" y="176055"/>
                </a:lnTo>
                <a:cubicBezTo>
                  <a:pt x="131644" y="158457"/>
                  <a:pt x="148894" y="140984"/>
                  <a:pt x="166046" y="123634"/>
                </a:cubicBezTo>
                <a:cubicBezTo>
                  <a:pt x="183188" y="106286"/>
                  <a:pt x="192671" y="96975"/>
                  <a:pt x="210450" y="79793"/>
                </a:cubicBezTo>
                <a:cubicBezTo>
                  <a:pt x="210949" y="79294"/>
                  <a:pt x="211485" y="78799"/>
                  <a:pt x="212066" y="78293"/>
                </a:cubicBezTo>
                <a:cubicBezTo>
                  <a:pt x="212630" y="77815"/>
                  <a:pt x="213133" y="77271"/>
                  <a:pt x="213566" y="76673"/>
                </a:cubicBezTo>
                <a:lnTo>
                  <a:pt x="231746" y="94601"/>
                </a:lnTo>
                <a:cubicBezTo>
                  <a:pt x="210630" y="115601"/>
                  <a:pt x="197670" y="128501"/>
                  <a:pt x="176918" y="149213"/>
                </a:cubicBezTo>
                <a:close/>
              </a:path>
            </a:pathLst>
          </a:custGeom>
          <a:solidFill>
            <a:srgbClr val="00B050"/>
          </a:solidFill>
          <a:ln w="3671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7" name="Grafik 171" descr="Abzeichen Tick1">
            <a:extLst>
              <a:ext uri="{FF2B5EF4-FFF2-40B4-BE49-F238E27FC236}">
                <a16:creationId xmlns:a16="http://schemas.microsoft.com/office/drawing/2014/main" id="{0A1E5834-D540-4C6F-9824-0D5ED21D9E01}"/>
              </a:ext>
            </a:extLst>
          </p:cNvPr>
          <p:cNvSpPr/>
          <p:nvPr/>
        </p:nvSpPr>
        <p:spPr>
          <a:xfrm>
            <a:off x="4575710" y="5481835"/>
            <a:ext cx="284842" cy="284842"/>
          </a:xfrm>
          <a:custGeom>
            <a:avLst/>
            <a:gdLst>
              <a:gd name="connsiteX0" fmla="*/ 142421 w 284842"/>
              <a:gd name="connsiteY0" fmla="*/ 0 h 284842"/>
              <a:gd name="connsiteX1" fmla="*/ 0 w 284842"/>
              <a:gd name="connsiteY1" fmla="*/ 142421 h 284842"/>
              <a:gd name="connsiteX2" fmla="*/ 142421 w 284842"/>
              <a:gd name="connsiteY2" fmla="*/ 284843 h 284842"/>
              <a:gd name="connsiteX3" fmla="*/ 284843 w 284842"/>
              <a:gd name="connsiteY3" fmla="*/ 142421 h 284842"/>
              <a:gd name="connsiteX4" fmla="*/ 284843 w 284842"/>
              <a:gd name="connsiteY4" fmla="*/ 142410 h 284842"/>
              <a:gd name="connsiteX5" fmla="*/ 142530 w 284842"/>
              <a:gd name="connsiteY5" fmla="*/ 0 h 284842"/>
              <a:gd name="connsiteX6" fmla="*/ 142421 w 284842"/>
              <a:gd name="connsiteY6" fmla="*/ 0 h 284842"/>
              <a:gd name="connsiteX7" fmla="*/ 176921 w 284842"/>
              <a:gd name="connsiteY7" fmla="*/ 149224 h 284842"/>
              <a:gd name="connsiteX8" fmla="*/ 114296 w 284842"/>
              <a:gd name="connsiteY8" fmla="*/ 211913 h 284842"/>
              <a:gd name="connsiteX9" fmla="*/ 60634 w 284842"/>
              <a:gd name="connsiteY9" fmla="*/ 158250 h 284842"/>
              <a:gd name="connsiteX10" fmla="*/ 78563 w 284842"/>
              <a:gd name="connsiteY10" fmla="*/ 140321 h 284842"/>
              <a:gd name="connsiteX11" fmla="*/ 114296 w 284842"/>
              <a:gd name="connsiteY11" fmla="*/ 176055 h 284842"/>
              <a:gd name="connsiteX12" fmla="*/ 166046 w 284842"/>
              <a:gd name="connsiteY12" fmla="*/ 123634 h 284842"/>
              <a:gd name="connsiteX13" fmla="*/ 210450 w 284842"/>
              <a:gd name="connsiteY13" fmla="*/ 79793 h 284842"/>
              <a:gd name="connsiteX14" fmla="*/ 212066 w 284842"/>
              <a:gd name="connsiteY14" fmla="*/ 78293 h 284842"/>
              <a:gd name="connsiteX15" fmla="*/ 213566 w 284842"/>
              <a:gd name="connsiteY15" fmla="*/ 76673 h 284842"/>
              <a:gd name="connsiteX16" fmla="*/ 231746 w 284842"/>
              <a:gd name="connsiteY16" fmla="*/ 94601 h 284842"/>
              <a:gd name="connsiteX17" fmla="*/ 176918 w 284842"/>
              <a:gd name="connsiteY17" fmla="*/ 149213 h 284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842" h="284842">
                <a:moveTo>
                  <a:pt x="142421" y="0"/>
                </a:moveTo>
                <a:cubicBezTo>
                  <a:pt x="63764" y="0"/>
                  <a:pt x="0" y="63764"/>
                  <a:pt x="0" y="142421"/>
                </a:cubicBezTo>
                <a:cubicBezTo>
                  <a:pt x="0" y="221078"/>
                  <a:pt x="63764" y="284843"/>
                  <a:pt x="142421" y="284843"/>
                </a:cubicBezTo>
                <a:cubicBezTo>
                  <a:pt x="221078" y="284843"/>
                  <a:pt x="284843" y="221078"/>
                  <a:pt x="284843" y="142421"/>
                </a:cubicBezTo>
                <a:cubicBezTo>
                  <a:pt x="284843" y="142418"/>
                  <a:pt x="284843" y="142414"/>
                  <a:pt x="284843" y="142410"/>
                </a:cubicBezTo>
                <a:cubicBezTo>
                  <a:pt x="284870" y="63786"/>
                  <a:pt x="221154" y="27"/>
                  <a:pt x="142530" y="0"/>
                </a:cubicBezTo>
                <a:cubicBezTo>
                  <a:pt x="142494" y="0"/>
                  <a:pt x="142458" y="0"/>
                  <a:pt x="142421" y="0"/>
                </a:cubicBezTo>
                <a:close/>
                <a:moveTo>
                  <a:pt x="176921" y="149224"/>
                </a:moveTo>
                <a:cubicBezTo>
                  <a:pt x="156171" y="169936"/>
                  <a:pt x="135296" y="190833"/>
                  <a:pt x="114296" y="211913"/>
                </a:cubicBezTo>
                <a:cubicBezTo>
                  <a:pt x="96451" y="193983"/>
                  <a:pt x="78564" y="176095"/>
                  <a:pt x="60634" y="158250"/>
                </a:cubicBezTo>
                <a:lnTo>
                  <a:pt x="78563" y="140321"/>
                </a:lnTo>
                <a:lnTo>
                  <a:pt x="114296" y="176055"/>
                </a:lnTo>
                <a:cubicBezTo>
                  <a:pt x="131644" y="158457"/>
                  <a:pt x="148894" y="140984"/>
                  <a:pt x="166046" y="123634"/>
                </a:cubicBezTo>
                <a:cubicBezTo>
                  <a:pt x="183188" y="106286"/>
                  <a:pt x="192671" y="96975"/>
                  <a:pt x="210450" y="79793"/>
                </a:cubicBezTo>
                <a:cubicBezTo>
                  <a:pt x="210949" y="79294"/>
                  <a:pt x="211485" y="78799"/>
                  <a:pt x="212066" y="78293"/>
                </a:cubicBezTo>
                <a:cubicBezTo>
                  <a:pt x="212630" y="77815"/>
                  <a:pt x="213133" y="77271"/>
                  <a:pt x="213566" y="76673"/>
                </a:cubicBezTo>
                <a:lnTo>
                  <a:pt x="231746" y="94601"/>
                </a:lnTo>
                <a:cubicBezTo>
                  <a:pt x="210630" y="115601"/>
                  <a:pt x="197670" y="128501"/>
                  <a:pt x="176918" y="149213"/>
                </a:cubicBezTo>
                <a:close/>
              </a:path>
            </a:pathLst>
          </a:custGeom>
          <a:solidFill>
            <a:srgbClr val="00B050"/>
          </a:solidFill>
          <a:ln w="3671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9" name="Grafik 173" descr="Abzeichen Tick1">
            <a:extLst>
              <a:ext uri="{FF2B5EF4-FFF2-40B4-BE49-F238E27FC236}">
                <a16:creationId xmlns:a16="http://schemas.microsoft.com/office/drawing/2014/main" id="{B2B837EB-DC07-4D7A-B356-4916D920907B}"/>
              </a:ext>
            </a:extLst>
          </p:cNvPr>
          <p:cNvSpPr/>
          <p:nvPr/>
        </p:nvSpPr>
        <p:spPr>
          <a:xfrm>
            <a:off x="5680610" y="5481835"/>
            <a:ext cx="284842" cy="284842"/>
          </a:xfrm>
          <a:custGeom>
            <a:avLst/>
            <a:gdLst>
              <a:gd name="connsiteX0" fmla="*/ 142421 w 284842"/>
              <a:gd name="connsiteY0" fmla="*/ 0 h 284842"/>
              <a:gd name="connsiteX1" fmla="*/ 0 w 284842"/>
              <a:gd name="connsiteY1" fmla="*/ 142421 h 284842"/>
              <a:gd name="connsiteX2" fmla="*/ 142421 w 284842"/>
              <a:gd name="connsiteY2" fmla="*/ 284843 h 284842"/>
              <a:gd name="connsiteX3" fmla="*/ 284843 w 284842"/>
              <a:gd name="connsiteY3" fmla="*/ 142421 h 284842"/>
              <a:gd name="connsiteX4" fmla="*/ 284843 w 284842"/>
              <a:gd name="connsiteY4" fmla="*/ 142410 h 284842"/>
              <a:gd name="connsiteX5" fmla="*/ 142530 w 284842"/>
              <a:gd name="connsiteY5" fmla="*/ 0 h 284842"/>
              <a:gd name="connsiteX6" fmla="*/ 142421 w 284842"/>
              <a:gd name="connsiteY6" fmla="*/ 0 h 284842"/>
              <a:gd name="connsiteX7" fmla="*/ 176921 w 284842"/>
              <a:gd name="connsiteY7" fmla="*/ 149224 h 284842"/>
              <a:gd name="connsiteX8" fmla="*/ 114296 w 284842"/>
              <a:gd name="connsiteY8" fmla="*/ 211913 h 284842"/>
              <a:gd name="connsiteX9" fmla="*/ 60634 w 284842"/>
              <a:gd name="connsiteY9" fmla="*/ 158250 h 284842"/>
              <a:gd name="connsiteX10" fmla="*/ 78563 w 284842"/>
              <a:gd name="connsiteY10" fmla="*/ 140321 h 284842"/>
              <a:gd name="connsiteX11" fmla="*/ 114296 w 284842"/>
              <a:gd name="connsiteY11" fmla="*/ 176055 h 284842"/>
              <a:gd name="connsiteX12" fmla="*/ 166046 w 284842"/>
              <a:gd name="connsiteY12" fmla="*/ 123634 h 284842"/>
              <a:gd name="connsiteX13" fmla="*/ 210450 w 284842"/>
              <a:gd name="connsiteY13" fmla="*/ 79793 h 284842"/>
              <a:gd name="connsiteX14" fmla="*/ 212066 w 284842"/>
              <a:gd name="connsiteY14" fmla="*/ 78293 h 284842"/>
              <a:gd name="connsiteX15" fmla="*/ 213566 w 284842"/>
              <a:gd name="connsiteY15" fmla="*/ 76673 h 284842"/>
              <a:gd name="connsiteX16" fmla="*/ 231746 w 284842"/>
              <a:gd name="connsiteY16" fmla="*/ 94601 h 284842"/>
              <a:gd name="connsiteX17" fmla="*/ 176918 w 284842"/>
              <a:gd name="connsiteY17" fmla="*/ 149213 h 284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842" h="284842">
                <a:moveTo>
                  <a:pt x="142421" y="0"/>
                </a:moveTo>
                <a:cubicBezTo>
                  <a:pt x="63764" y="0"/>
                  <a:pt x="0" y="63764"/>
                  <a:pt x="0" y="142421"/>
                </a:cubicBezTo>
                <a:cubicBezTo>
                  <a:pt x="0" y="221078"/>
                  <a:pt x="63764" y="284843"/>
                  <a:pt x="142421" y="284843"/>
                </a:cubicBezTo>
                <a:cubicBezTo>
                  <a:pt x="221078" y="284843"/>
                  <a:pt x="284843" y="221078"/>
                  <a:pt x="284843" y="142421"/>
                </a:cubicBezTo>
                <a:cubicBezTo>
                  <a:pt x="284843" y="142418"/>
                  <a:pt x="284843" y="142414"/>
                  <a:pt x="284843" y="142410"/>
                </a:cubicBezTo>
                <a:cubicBezTo>
                  <a:pt x="284870" y="63786"/>
                  <a:pt x="221154" y="27"/>
                  <a:pt x="142530" y="0"/>
                </a:cubicBezTo>
                <a:cubicBezTo>
                  <a:pt x="142494" y="0"/>
                  <a:pt x="142458" y="0"/>
                  <a:pt x="142421" y="0"/>
                </a:cubicBezTo>
                <a:close/>
                <a:moveTo>
                  <a:pt x="176921" y="149224"/>
                </a:moveTo>
                <a:cubicBezTo>
                  <a:pt x="156171" y="169936"/>
                  <a:pt x="135296" y="190833"/>
                  <a:pt x="114296" y="211913"/>
                </a:cubicBezTo>
                <a:cubicBezTo>
                  <a:pt x="96451" y="193983"/>
                  <a:pt x="78564" y="176095"/>
                  <a:pt x="60634" y="158250"/>
                </a:cubicBezTo>
                <a:lnTo>
                  <a:pt x="78563" y="140321"/>
                </a:lnTo>
                <a:lnTo>
                  <a:pt x="114296" y="176055"/>
                </a:lnTo>
                <a:cubicBezTo>
                  <a:pt x="131644" y="158457"/>
                  <a:pt x="148894" y="140984"/>
                  <a:pt x="166046" y="123634"/>
                </a:cubicBezTo>
                <a:cubicBezTo>
                  <a:pt x="183188" y="106286"/>
                  <a:pt x="192671" y="96975"/>
                  <a:pt x="210450" y="79793"/>
                </a:cubicBezTo>
                <a:cubicBezTo>
                  <a:pt x="210949" y="79294"/>
                  <a:pt x="211485" y="78799"/>
                  <a:pt x="212066" y="78293"/>
                </a:cubicBezTo>
                <a:cubicBezTo>
                  <a:pt x="212630" y="77815"/>
                  <a:pt x="213133" y="77271"/>
                  <a:pt x="213566" y="76673"/>
                </a:cubicBezTo>
                <a:lnTo>
                  <a:pt x="231746" y="94601"/>
                </a:lnTo>
                <a:cubicBezTo>
                  <a:pt x="210630" y="115601"/>
                  <a:pt x="197670" y="128501"/>
                  <a:pt x="176918" y="149213"/>
                </a:cubicBezTo>
                <a:close/>
              </a:path>
            </a:pathLst>
          </a:custGeom>
          <a:solidFill>
            <a:srgbClr val="00B050"/>
          </a:solidFill>
          <a:ln w="3671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0" name="Grafik 175" descr="Abzeichen Tick1">
            <a:extLst>
              <a:ext uri="{FF2B5EF4-FFF2-40B4-BE49-F238E27FC236}">
                <a16:creationId xmlns:a16="http://schemas.microsoft.com/office/drawing/2014/main" id="{A9F58A28-9D2B-4D43-A38D-224F9EF9BA7C}"/>
              </a:ext>
            </a:extLst>
          </p:cNvPr>
          <p:cNvSpPr/>
          <p:nvPr/>
        </p:nvSpPr>
        <p:spPr>
          <a:xfrm>
            <a:off x="6828558" y="5481835"/>
            <a:ext cx="284842" cy="284842"/>
          </a:xfrm>
          <a:custGeom>
            <a:avLst/>
            <a:gdLst>
              <a:gd name="connsiteX0" fmla="*/ 142421 w 284842"/>
              <a:gd name="connsiteY0" fmla="*/ 0 h 284842"/>
              <a:gd name="connsiteX1" fmla="*/ 0 w 284842"/>
              <a:gd name="connsiteY1" fmla="*/ 142421 h 284842"/>
              <a:gd name="connsiteX2" fmla="*/ 142421 w 284842"/>
              <a:gd name="connsiteY2" fmla="*/ 284843 h 284842"/>
              <a:gd name="connsiteX3" fmla="*/ 284843 w 284842"/>
              <a:gd name="connsiteY3" fmla="*/ 142421 h 284842"/>
              <a:gd name="connsiteX4" fmla="*/ 284843 w 284842"/>
              <a:gd name="connsiteY4" fmla="*/ 142410 h 284842"/>
              <a:gd name="connsiteX5" fmla="*/ 142530 w 284842"/>
              <a:gd name="connsiteY5" fmla="*/ 0 h 284842"/>
              <a:gd name="connsiteX6" fmla="*/ 142421 w 284842"/>
              <a:gd name="connsiteY6" fmla="*/ 0 h 284842"/>
              <a:gd name="connsiteX7" fmla="*/ 176921 w 284842"/>
              <a:gd name="connsiteY7" fmla="*/ 149224 h 284842"/>
              <a:gd name="connsiteX8" fmla="*/ 114296 w 284842"/>
              <a:gd name="connsiteY8" fmla="*/ 211913 h 284842"/>
              <a:gd name="connsiteX9" fmla="*/ 60634 w 284842"/>
              <a:gd name="connsiteY9" fmla="*/ 158250 h 284842"/>
              <a:gd name="connsiteX10" fmla="*/ 78563 w 284842"/>
              <a:gd name="connsiteY10" fmla="*/ 140321 h 284842"/>
              <a:gd name="connsiteX11" fmla="*/ 114296 w 284842"/>
              <a:gd name="connsiteY11" fmla="*/ 176055 h 284842"/>
              <a:gd name="connsiteX12" fmla="*/ 166046 w 284842"/>
              <a:gd name="connsiteY12" fmla="*/ 123634 h 284842"/>
              <a:gd name="connsiteX13" fmla="*/ 210450 w 284842"/>
              <a:gd name="connsiteY13" fmla="*/ 79793 h 284842"/>
              <a:gd name="connsiteX14" fmla="*/ 212066 w 284842"/>
              <a:gd name="connsiteY14" fmla="*/ 78293 h 284842"/>
              <a:gd name="connsiteX15" fmla="*/ 213566 w 284842"/>
              <a:gd name="connsiteY15" fmla="*/ 76673 h 284842"/>
              <a:gd name="connsiteX16" fmla="*/ 231746 w 284842"/>
              <a:gd name="connsiteY16" fmla="*/ 94601 h 284842"/>
              <a:gd name="connsiteX17" fmla="*/ 176918 w 284842"/>
              <a:gd name="connsiteY17" fmla="*/ 149213 h 284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842" h="284842">
                <a:moveTo>
                  <a:pt x="142421" y="0"/>
                </a:moveTo>
                <a:cubicBezTo>
                  <a:pt x="63764" y="0"/>
                  <a:pt x="0" y="63764"/>
                  <a:pt x="0" y="142421"/>
                </a:cubicBezTo>
                <a:cubicBezTo>
                  <a:pt x="0" y="221078"/>
                  <a:pt x="63764" y="284843"/>
                  <a:pt x="142421" y="284843"/>
                </a:cubicBezTo>
                <a:cubicBezTo>
                  <a:pt x="221078" y="284843"/>
                  <a:pt x="284843" y="221078"/>
                  <a:pt x="284843" y="142421"/>
                </a:cubicBezTo>
                <a:cubicBezTo>
                  <a:pt x="284843" y="142418"/>
                  <a:pt x="284843" y="142414"/>
                  <a:pt x="284843" y="142410"/>
                </a:cubicBezTo>
                <a:cubicBezTo>
                  <a:pt x="284870" y="63786"/>
                  <a:pt x="221154" y="27"/>
                  <a:pt x="142530" y="0"/>
                </a:cubicBezTo>
                <a:cubicBezTo>
                  <a:pt x="142494" y="0"/>
                  <a:pt x="142458" y="0"/>
                  <a:pt x="142421" y="0"/>
                </a:cubicBezTo>
                <a:close/>
                <a:moveTo>
                  <a:pt x="176921" y="149224"/>
                </a:moveTo>
                <a:cubicBezTo>
                  <a:pt x="156171" y="169936"/>
                  <a:pt x="135296" y="190833"/>
                  <a:pt x="114296" y="211913"/>
                </a:cubicBezTo>
                <a:cubicBezTo>
                  <a:pt x="96451" y="193983"/>
                  <a:pt x="78564" y="176095"/>
                  <a:pt x="60634" y="158250"/>
                </a:cubicBezTo>
                <a:lnTo>
                  <a:pt x="78563" y="140321"/>
                </a:lnTo>
                <a:lnTo>
                  <a:pt x="114296" y="176055"/>
                </a:lnTo>
                <a:cubicBezTo>
                  <a:pt x="131644" y="158457"/>
                  <a:pt x="148894" y="140984"/>
                  <a:pt x="166046" y="123634"/>
                </a:cubicBezTo>
                <a:cubicBezTo>
                  <a:pt x="183188" y="106286"/>
                  <a:pt x="192671" y="96975"/>
                  <a:pt x="210450" y="79793"/>
                </a:cubicBezTo>
                <a:cubicBezTo>
                  <a:pt x="210949" y="79294"/>
                  <a:pt x="211485" y="78799"/>
                  <a:pt x="212066" y="78293"/>
                </a:cubicBezTo>
                <a:cubicBezTo>
                  <a:pt x="212630" y="77815"/>
                  <a:pt x="213133" y="77271"/>
                  <a:pt x="213566" y="76673"/>
                </a:cubicBezTo>
                <a:lnTo>
                  <a:pt x="231746" y="94601"/>
                </a:lnTo>
                <a:cubicBezTo>
                  <a:pt x="210630" y="115601"/>
                  <a:pt x="197670" y="128501"/>
                  <a:pt x="176918" y="149213"/>
                </a:cubicBezTo>
                <a:close/>
              </a:path>
            </a:pathLst>
          </a:custGeom>
          <a:solidFill>
            <a:srgbClr val="00B050"/>
          </a:solidFill>
          <a:ln w="3671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1" name="Grafik 181" descr="Abzeichen Tick1">
            <a:extLst>
              <a:ext uri="{FF2B5EF4-FFF2-40B4-BE49-F238E27FC236}">
                <a16:creationId xmlns:a16="http://schemas.microsoft.com/office/drawing/2014/main" id="{5FC40B08-1D59-4B49-ABA8-711ADD297735}"/>
              </a:ext>
            </a:extLst>
          </p:cNvPr>
          <p:cNvSpPr/>
          <p:nvPr/>
        </p:nvSpPr>
        <p:spPr>
          <a:xfrm>
            <a:off x="10272402" y="5481835"/>
            <a:ext cx="284842" cy="284842"/>
          </a:xfrm>
          <a:custGeom>
            <a:avLst/>
            <a:gdLst>
              <a:gd name="connsiteX0" fmla="*/ 142421 w 284842"/>
              <a:gd name="connsiteY0" fmla="*/ 0 h 284842"/>
              <a:gd name="connsiteX1" fmla="*/ 0 w 284842"/>
              <a:gd name="connsiteY1" fmla="*/ 142421 h 284842"/>
              <a:gd name="connsiteX2" fmla="*/ 142421 w 284842"/>
              <a:gd name="connsiteY2" fmla="*/ 284843 h 284842"/>
              <a:gd name="connsiteX3" fmla="*/ 284843 w 284842"/>
              <a:gd name="connsiteY3" fmla="*/ 142421 h 284842"/>
              <a:gd name="connsiteX4" fmla="*/ 284843 w 284842"/>
              <a:gd name="connsiteY4" fmla="*/ 142410 h 284842"/>
              <a:gd name="connsiteX5" fmla="*/ 142530 w 284842"/>
              <a:gd name="connsiteY5" fmla="*/ 0 h 284842"/>
              <a:gd name="connsiteX6" fmla="*/ 142421 w 284842"/>
              <a:gd name="connsiteY6" fmla="*/ 0 h 284842"/>
              <a:gd name="connsiteX7" fmla="*/ 176921 w 284842"/>
              <a:gd name="connsiteY7" fmla="*/ 149224 h 284842"/>
              <a:gd name="connsiteX8" fmla="*/ 114296 w 284842"/>
              <a:gd name="connsiteY8" fmla="*/ 211913 h 284842"/>
              <a:gd name="connsiteX9" fmla="*/ 60634 w 284842"/>
              <a:gd name="connsiteY9" fmla="*/ 158250 h 284842"/>
              <a:gd name="connsiteX10" fmla="*/ 78563 w 284842"/>
              <a:gd name="connsiteY10" fmla="*/ 140321 h 284842"/>
              <a:gd name="connsiteX11" fmla="*/ 114296 w 284842"/>
              <a:gd name="connsiteY11" fmla="*/ 176055 h 284842"/>
              <a:gd name="connsiteX12" fmla="*/ 166046 w 284842"/>
              <a:gd name="connsiteY12" fmla="*/ 123634 h 284842"/>
              <a:gd name="connsiteX13" fmla="*/ 210450 w 284842"/>
              <a:gd name="connsiteY13" fmla="*/ 79793 h 284842"/>
              <a:gd name="connsiteX14" fmla="*/ 212066 w 284842"/>
              <a:gd name="connsiteY14" fmla="*/ 78293 h 284842"/>
              <a:gd name="connsiteX15" fmla="*/ 213566 w 284842"/>
              <a:gd name="connsiteY15" fmla="*/ 76673 h 284842"/>
              <a:gd name="connsiteX16" fmla="*/ 231746 w 284842"/>
              <a:gd name="connsiteY16" fmla="*/ 94601 h 284842"/>
              <a:gd name="connsiteX17" fmla="*/ 176918 w 284842"/>
              <a:gd name="connsiteY17" fmla="*/ 149213 h 284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842" h="284842">
                <a:moveTo>
                  <a:pt x="142421" y="0"/>
                </a:moveTo>
                <a:cubicBezTo>
                  <a:pt x="63764" y="0"/>
                  <a:pt x="0" y="63764"/>
                  <a:pt x="0" y="142421"/>
                </a:cubicBezTo>
                <a:cubicBezTo>
                  <a:pt x="0" y="221078"/>
                  <a:pt x="63764" y="284843"/>
                  <a:pt x="142421" y="284843"/>
                </a:cubicBezTo>
                <a:cubicBezTo>
                  <a:pt x="221078" y="284843"/>
                  <a:pt x="284843" y="221078"/>
                  <a:pt x="284843" y="142421"/>
                </a:cubicBezTo>
                <a:cubicBezTo>
                  <a:pt x="284843" y="142418"/>
                  <a:pt x="284843" y="142414"/>
                  <a:pt x="284843" y="142410"/>
                </a:cubicBezTo>
                <a:cubicBezTo>
                  <a:pt x="284870" y="63786"/>
                  <a:pt x="221154" y="27"/>
                  <a:pt x="142530" y="0"/>
                </a:cubicBezTo>
                <a:cubicBezTo>
                  <a:pt x="142494" y="0"/>
                  <a:pt x="142458" y="0"/>
                  <a:pt x="142421" y="0"/>
                </a:cubicBezTo>
                <a:close/>
                <a:moveTo>
                  <a:pt x="176921" y="149224"/>
                </a:moveTo>
                <a:cubicBezTo>
                  <a:pt x="156171" y="169936"/>
                  <a:pt x="135296" y="190833"/>
                  <a:pt x="114296" y="211913"/>
                </a:cubicBezTo>
                <a:cubicBezTo>
                  <a:pt x="96451" y="193983"/>
                  <a:pt x="78564" y="176095"/>
                  <a:pt x="60634" y="158250"/>
                </a:cubicBezTo>
                <a:lnTo>
                  <a:pt x="78563" y="140321"/>
                </a:lnTo>
                <a:lnTo>
                  <a:pt x="114296" y="176055"/>
                </a:lnTo>
                <a:cubicBezTo>
                  <a:pt x="131644" y="158457"/>
                  <a:pt x="148894" y="140984"/>
                  <a:pt x="166046" y="123634"/>
                </a:cubicBezTo>
                <a:cubicBezTo>
                  <a:pt x="183188" y="106286"/>
                  <a:pt x="192671" y="96975"/>
                  <a:pt x="210450" y="79793"/>
                </a:cubicBezTo>
                <a:cubicBezTo>
                  <a:pt x="210949" y="79294"/>
                  <a:pt x="211485" y="78799"/>
                  <a:pt x="212066" y="78293"/>
                </a:cubicBezTo>
                <a:cubicBezTo>
                  <a:pt x="212630" y="77815"/>
                  <a:pt x="213133" y="77271"/>
                  <a:pt x="213566" y="76673"/>
                </a:cubicBezTo>
                <a:lnTo>
                  <a:pt x="231746" y="94601"/>
                </a:lnTo>
                <a:cubicBezTo>
                  <a:pt x="210630" y="115601"/>
                  <a:pt x="197670" y="128501"/>
                  <a:pt x="176918" y="149213"/>
                </a:cubicBezTo>
                <a:close/>
              </a:path>
            </a:pathLst>
          </a:custGeom>
          <a:solidFill>
            <a:srgbClr val="00B050"/>
          </a:solidFill>
          <a:ln w="3671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2" name="Grafik 183" descr="Abzeichen Tick1">
            <a:extLst>
              <a:ext uri="{FF2B5EF4-FFF2-40B4-BE49-F238E27FC236}">
                <a16:creationId xmlns:a16="http://schemas.microsoft.com/office/drawing/2014/main" id="{71DC963A-82EA-4225-9995-AD4DFE50F747}"/>
              </a:ext>
            </a:extLst>
          </p:cNvPr>
          <p:cNvSpPr/>
          <p:nvPr/>
        </p:nvSpPr>
        <p:spPr>
          <a:xfrm>
            <a:off x="3470810" y="5854937"/>
            <a:ext cx="284842" cy="284842"/>
          </a:xfrm>
          <a:custGeom>
            <a:avLst/>
            <a:gdLst>
              <a:gd name="connsiteX0" fmla="*/ 142421 w 284842"/>
              <a:gd name="connsiteY0" fmla="*/ 0 h 284842"/>
              <a:gd name="connsiteX1" fmla="*/ 0 w 284842"/>
              <a:gd name="connsiteY1" fmla="*/ 142421 h 284842"/>
              <a:gd name="connsiteX2" fmla="*/ 142421 w 284842"/>
              <a:gd name="connsiteY2" fmla="*/ 284843 h 284842"/>
              <a:gd name="connsiteX3" fmla="*/ 284843 w 284842"/>
              <a:gd name="connsiteY3" fmla="*/ 142421 h 284842"/>
              <a:gd name="connsiteX4" fmla="*/ 284843 w 284842"/>
              <a:gd name="connsiteY4" fmla="*/ 142410 h 284842"/>
              <a:gd name="connsiteX5" fmla="*/ 142530 w 284842"/>
              <a:gd name="connsiteY5" fmla="*/ 0 h 284842"/>
              <a:gd name="connsiteX6" fmla="*/ 142421 w 284842"/>
              <a:gd name="connsiteY6" fmla="*/ 0 h 284842"/>
              <a:gd name="connsiteX7" fmla="*/ 176921 w 284842"/>
              <a:gd name="connsiteY7" fmla="*/ 149224 h 284842"/>
              <a:gd name="connsiteX8" fmla="*/ 114296 w 284842"/>
              <a:gd name="connsiteY8" fmla="*/ 211913 h 284842"/>
              <a:gd name="connsiteX9" fmla="*/ 60634 w 284842"/>
              <a:gd name="connsiteY9" fmla="*/ 158250 h 284842"/>
              <a:gd name="connsiteX10" fmla="*/ 78563 w 284842"/>
              <a:gd name="connsiteY10" fmla="*/ 140321 h 284842"/>
              <a:gd name="connsiteX11" fmla="*/ 114296 w 284842"/>
              <a:gd name="connsiteY11" fmla="*/ 176055 h 284842"/>
              <a:gd name="connsiteX12" fmla="*/ 166046 w 284842"/>
              <a:gd name="connsiteY12" fmla="*/ 123634 h 284842"/>
              <a:gd name="connsiteX13" fmla="*/ 210450 w 284842"/>
              <a:gd name="connsiteY13" fmla="*/ 79793 h 284842"/>
              <a:gd name="connsiteX14" fmla="*/ 212066 w 284842"/>
              <a:gd name="connsiteY14" fmla="*/ 78293 h 284842"/>
              <a:gd name="connsiteX15" fmla="*/ 213566 w 284842"/>
              <a:gd name="connsiteY15" fmla="*/ 76673 h 284842"/>
              <a:gd name="connsiteX16" fmla="*/ 231746 w 284842"/>
              <a:gd name="connsiteY16" fmla="*/ 94601 h 284842"/>
              <a:gd name="connsiteX17" fmla="*/ 176918 w 284842"/>
              <a:gd name="connsiteY17" fmla="*/ 149213 h 284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842" h="284842">
                <a:moveTo>
                  <a:pt x="142421" y="0"/>
                </a:moveTo>
                <a:cubicBezTo>
                  <a:pt x="63764" y="0"/>
                  <a:pt x="0" y="63764"/>
                  <a:pt x="0" y="142421"/>
                </a:cubicBezTo>
                <a:cubicBezTo>
                  <a:pt x="0" y="221078"/>
                  <a:pt x="63764" y="284843"/>
                  <a:pt x="142421" y="284843"/>
                </a:cubicBezTo>
                <a:cubicBezTo>
                  <a:pt x="221078" y="284843"/>
                  <a:pt x="284843" y="221078"/>
                  <a:pt x="284843" y="142421"/>
                </a:cubicBezTo>
                <a:cubicBezTo>
                  <a:pt x="284843" y="142418"/>
                  <a:pt x="284843" y="142414"/>
                  <a:pt x="284843" y="142410"/>
                </a:cubicBezTo>
                <a:cubicBezTo>
                  <a:pt x="284870" y="63786"/>
                  <a:pt x="221154" y="27"/>
                  <a:pt x="142530" y="0"/>
                </a:cubicBezTo>
                <a:cubicBezTo>
                  <a:pt x="142494" y="0"/>
                  <a:pt x="142458" y="0"/>
                  <a:pt x="142421" y="0"/>
                </a:cubicBezTo>
                <a:close/>
                <a:moveTo>
                  <a:pt x="176921" y="149224"/>
                </a:moveTo>
                <a:cubicBezTo>
                  <a:pt x="156171" y="169936"/>
                  <a:pt x="135296" y="190833"/>
                  <a:pt x="114296" y="211913"/>
                </a:cubicBezTo>
                <a:cubicBezTo>
                  <a:pt x="96451" y="193983"/>
                  <a:pt x="78564" y="176095"/>
                  <a:pt x="60634" y="158250"/>
                </a:cubicBezTo>
                <a:lnTo>
                  <a:pt x="78563" y="140321"/>
                </a:lnTo>
                <a:lnTo>
                  <a:pt x="114296" y="176055"/>
                </a:lnTo>
                <a:cubicBezTo>
                  <a:pt x="131644" y="158457"/>
                  <a:pt x="148894" y="140984"/>
                  <a:pt x="166046" y="123634"/>
                </a:cubicBezTo>
                <a:cubicBezTo>
                  <a:pt x="183188" y="106286"/>
                  <a:pt x="192671" y="96975"/>
                  <a:pt x="210450" y="79793"/>
                </a:cubicBezTo>
                <a:cubicBezTo>
                  <a:pt x="210949" y="79294"/>
                  <a:pt x="211485" y="78799"/>
                  <a:pt x="212066" y="78293"/>
                </a:cubicBezTo>
                <a:cubicBezTo>
                  <a:pt x="212630" y="77815"/>
                  <a:pt x="213133" y="77271"/>
                  <a:pt x="213566" y="76673"/>
                </a:cubicBezTo>
                <a:lnTo>
                  <a:pt x="231746" y="94601"/>
                </a:lnTo>
                <a:cubicBezTo>
                  <a:pt x="210630" y="115601"/>
                  <a:pt x="197670" y="128501"/>
                  <a:pt x="176918" y="149213"/>
                </a:cubicBezTo>
                <a:close/>
              </a:path>
            </a:pathLst>
          </a:custGeom>
          <a:solidFill>
            <a:srgbClr val="00B050"/>
          </a:solidFill>
          <a:ln w="3671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3" name="Grafik 185" descr="Abzeichen Tick1">
            <a:extLst>
              <a:ext uri="{FF2B5EF4-FFF2-40B4-BE49-F238E27FC236}">
                <a16:creationId xmlns:a16="http://schemas.microsoft.com/office/drawing/2014/main" id="{500AFC0B-81E7-426D-9FC7-3E60069910FD}"/>
              </a:ext>
            </a:extLst>
          </p:cNvPr>
          <p:cNvSpPr/>
          <p:nvPr/>
        </p:nvSpPr>
        <p:spPr>
          <a:xfrm>
            <a:off x="4575710" y="5854937"/>
            <a:ext cx="284842" cy="284842"/>
          </a:xfrm>
          <a:custGeom>
            <a:avLst/>
            <a:gdLst>
              <a:gd name="connsiteX0" fmla="*/ 142421 w 284842"/>
              <a:gd name="connsiteY0" fmla="*/ 0 h 284842"/>
              <a:gd name="connsiteX1" fmla="*/ 0 w 284842"/>
              <a:gd name="connsiteY1" fmla="*/ 142421 h 284842"/>
              <a:gd name="connsiteX2" fmla="*/ 142421 w 284842"/>
              <a:gd name="connsiteY2" fmla="*/ 284843 h 284842"/>
              <a:gd name="connsiteX3" fmla="*/ 284843 w 284842"/>
              <a:gd name="connsiteY3" fmla="*/ 142421 h 284842"/>
              <a:gd name="connsiteX4" fmla="*/ 284843 w 284842"/>
              <a:gd name="connsiteY4" fmla="*/ 142410 h 284842"/>
              <a:gd name="connsiteX5" fmla="*/ 142530 w 284842"/>
              <a:gd name="connsiteY5" fmla="*/ 0 h 284842"/>
              <a:gd name="connsiteX6" fmla="*/ 142421 w 284842"/>
              <a:gd name="connsiteY6" fmla="*/ 0 h 284842"/>
              <a:gd name="connsiteX7" fmla="*/ 176921 w 284842"/>
              <a:gd name="connsiteY7" fmla="*/ 149224 h 284842"/>
              <a:gd name="connsiteX8" fmla="*/ 114296 w 284842"/>
              <a:gd name="connsiteY8" fmla="*/ 211913 h 284842"/>
              <a:gd name="connsiteX9" fmla="*/ 60634 w 284842"/>
              <a:gd name="connsiteY9" fmla="*/ 158250 h 284842"/>
              <a:gd name="connsiteX10" fmla="*/ 78563 w 284842"/>
              <a:gd name="connsiteY10" fmla="*/ 140321 h 284842"/>
              <a:gd name="connsiteX11" fmla="*/ 114296 w 284842"/>
              <a:gd name="connsiteY11" fmla="*/ 176055 h 284842"/>
              <a:gd name="connsiteX12" fmla="*/ 166046 w 284842"/>
              <a:gd name="connsiteY12" fmla="*/ 123634 h 284842"/>
              <a:gd name="connsiteX13" fmla="*/ 210450 w 284842"/>
              <a:gd name="connsiteY13" fmla="*/ 79793 h 284842"/>
              <a:gd name="connsiteX14" fmla="*/ 212066 w 284842"/>
              <a:gd name="connsiteY14" fmla="*/ 78293 h 284842"/>
              <a:gd name="connsiteX15" fmla="*/ 213566 w 284842"/>
              <a:gd name="connsiteY15" fmla="*/ 76673 h 284842"/>
              <a:gd name="connsiteX16" fmla="*/ 231746 w 284842"/>
              <a:gd name="connsiteY16" fmla="*/ 94601 h 284842"/>
              <a:gd name="connsiteX17" fmla="*/ 176918 w 284842"/>
              <a:gd name="connsiteY17" fmla="*/ 149213 h 284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842" h="284842">
                <a:moveTo>
                  <a:pt x="142421" y="0"/>
                </a:moveTo>
                <a:cubicBezTo>
                  <a:pt x="63764" y="0"/>
                  <a:pt x="0" y="63764"/>
                  <a:pt x="0" y="142421"/>
                </a:cubicBezTo>
                <a:cubicBezTo>
                  <a:pt x="0" y="221078"/>
                  <a:pt x="63764" y="284843"/>
                  <a:pt x="142421" y="284843"/>
                </a:cubicBezTo>
                <a:cubicBezTo>
                  <a:pt x="221078" y="284843"/>
                  <a:pt x="284843" y="221078"/>
                  <a:pt x="284843" y="142421"/>
                </a:cubicBezTo>
                <a:cubicBezTo>
                  <a:pt x="284843" y="142418"/>
                  <a:pt x="284843" y="142414"/>
                  <a:pt x="284843" y="142410"/>
                </a:cubicBezTo>
                <a:cubicBezTo>
                  <a:pt x="284870" y="63786"/>
                  <a:pt x="221154" y="27"/>
                  <a:pt x="142530" y="0"/>
                </a:cubicBezTo>
                <a:cubicBezTo>
                  <a:pt x="142494" y="0"/>
                  <a:pt x="142458" y="0"/>
                  <a:pt x="142421" y="0"/>
                </a:cubicBezTo>
                <a:close/>
                <a:moveTo>
                  <a:pt x="176921" y="149224"/>
                </a:moveTo>
                <a:cubicBezTo>
                  <a:pt x="156171" y="169936"/>
                  <a:pt x="135296" y="190833"/>
                  <a:pt x="114296" y="211913"/>
                </a:cubicBezTo>
                <a:cubicBezTo>
                  <a:pt x="96451" y="193983"/>
                  <a:pt x="78564" y="176095"/>
                  <a:pt x="60634" y="158250"/>
                </a:cubicBezTo>
                <a:lnTo>
                  <a:pt x="78563" y="140321"/>
                </a:lnTo>
                <a:lnTo>
                  <a:pt x="114296" y="176055"/>
                </a:lnTo>
                <a:cubicBezTo>
                  <a:pt x="131644" y="158457"/>
                  <a:pt x="148894" y="140984"/>
                  <a:pt x="166046" y="123634"/>
                </a:cubicBezTo>
                <a:cubicBezTo>
                  <a:pt x="183188" y="106286"/>
                  <a:pt x="192671" y="96975"/>
                  <a:pt x="210450" y="79793"/>
                </a:cubicBezTo>
                <a:cubicBezTo>
                  <a:pt x="210949" y="79294"/>
                  <a:pt x="211485" y="78799"/>
                  <a:pt x="212066" y="78293"/>
                </a:cubicBezTo>
                <a:cubicBezTo>
                  <a:pt x="212630" y="77815"/>
                  <a:pt x="213133" y="77271"/>
                  <a:pt x="213566" y="76673"/>
                </a:cubicBezTo>
                <a:lnTo>
                  <a:pt x="231746" y="94601"/>
                </a:lnTo>
                <a:cubicBezTo>
                  <a:pt x="210630" y="115601"/>
                  <a:pt x="197670" y="128501"/>
                  <a:pt x="176918" y="149213"/>
                </a:cubicBezTo>
                <a:close/>
              </a:path>
            </a:pathLst>
          </a:custGeom>
          <a:solidFill>
            <a:srgbClr val="00B050"/>
          </a:solidFill>
          <a:ln w="3671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5" name="Grafik 187" descr="Abzeichen Tick1">
            <a:extLst>
              <a:ext uri="{FF2B5EF4-FFF2-40B4-BE49-F238E27FC236}">
                <a16:creationId xmlns:a16="http://schemas.microsoft.com/office/drawing/2014/main" id="{0D727F55-2D6A-4B6F-8422-3CA12D88501C}"/>
              </a:ext>
            </a:extLst>
          </p:cNvPr>
          <p:cNvSpPr/>
          <p:nvPr/>
        </p:nvSpPr>
        <p:spPr>
          <a:xfrm>
            <a:off x="5680610" y="5854937"/>
            <a:ext cx="284842" cy="284842"/>
          </a:xfrm>
          <a:custGeom>
            <a:avLst/>
            <a:gdLst>
              <a:gd name="connsiteX0" fmla="*/ 142421 w 284842"/>
              <a:gd name="connsiteY0" fmla="*/ 0 h 284842"/>
              <a:gd name="connsiteX1" fmla="*/ 0 w 284842"/>
              <a:gd name="connsiteY1" fmla="*/ 142421 h 284842"/>
              <a:gd name="connsiteX2" fmla="*/ 142421 w 284842"/>
              <a:gd name="connsiteY2" fmla="*/ 284843 h 284842"/>
              <a:gd name="connsiteX3" fmla="*/ 284843 w 284842"/>
              <a:gd name="connsiteY3" fmla="*/ 142421 h 284842"/>
              <a:gd name="connsiteX4" fmla="*/ 284843 w 284842"/>
              <a:gd name="connsiteY4" fmla="*/ 142410 h 284842"/>
              <a:gd name="connsiteX5" fmla="*/ 142530 w 284842"/>
              <a:gd name="connsiteY5" fmla="*/ 0 h 284842"/>
              <a:gd name="connsiteX6" fmla="*/ 142421 w 284842"/>
              <a:gd name="connsiteY6" fmla="*/ 0 h 284842"/>
              <a:gd name="connsiteX7" fmla="*/ 176921 w 284842"/>
              <a:gd name="connsiteY7" fmla="*/ 149224 h 284842"/>
              <a:gd name="connsiteX8" fmla="*/ 114296 w 284842"/>
              <a:gd name="connsiteY8" fmla="*/ 211913 h 284842"/>
              <a:gd name="connsiteX9" fmla="*/ 60634 w 284842"/>
              <a:gd name="connsiteY9" fmla="*/ 158250 h 284842"/>
              <a:gd name="connsiteX10" fmla="*/ 78563 w 284842"/>
              <a:gd name="connsiteY10" fmla="*/ 140321 h 284842"/>
              <a:gd name="connsiteX11" fmla="*/ 114296 w 284842"/>
              <a:gd name="connsiteY11" fmla="*/ 176055 h 284842"/>
              <a:gd name="connsiteX12" fmla="*/ 166046 w 284842"/>
              <a:gd name="connsiteY12" fmla="*/ 123634 h 284842"/>
              <a:gd name="connsiteX13" fmla="*/ 210450 w 284842"/>
              <a:gd name="connsiteY13" fmla="*/ 79793 h 284842"/>
              <a:gd name="connsiteX14" fmla="*/ 212066 w 284842"/>
              <a:gd name="connsiteY14" fmla="*/ 78293 h 284842"/>
              <a:gd name="connsiteX15" fmla="*/ 213566 w 284842"/>
              <a:gd name="connsiteY15" fmla="*/ 76673 h 284842"/>
              <a:gd name="connsiteX16" fmla="*/ 231746 w 284842"/>
              <a:gd name="connsiteY16" fmla="*/ 94601 h 284842"/>
              <a:gd name="connsiteX17" fmla="*/ 176918 w 284842"/>
              <a:gd name="connsiteY17" fmla="*/ 149213 h 284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842" h="284842">
                <a:moveTo>
                  <a:pt x="142421" y="0"/>
                </a:moveTo>
                <a:cubicBezTo>
                  <a:pt x="63764" y="0"/>
                  <a:pt x="0" y="63764"/>
                  <a:pt x="0" y="142421"/>
                </a:cubicBezTo>
                <a:cubicBezTo>
                  <a:pt x="0" y="221078"/>
                  <a:pt x="63764" y="284843"/>
                  <a:pt x="142421" y="284843"/>
                </a:cubicBezTo>
                <a:cubicBezTo>
                  <a:pt x="221078" y="284843"/>
                  <a:pt x="284843" y="221078"/>
                  <a:pt x="284843" y="142421"/>
                </a:cubicBezTo>
                <a:cubicBezTo>
                  <a:pt x="284843" y="142418"/>
                  <a:pt x="284843" y="142414"/>
                  <a:pt x="284843" y="142410"/>
                </a:cubicBezTo>
                <a:cubicBezTo>
                  <a:pt x="284870" y="63786"/>
                  <a:pt x="221154" y="27"/>
                  <a:pt x="142530" y="0"/>
                </a:cubicBezTo>
                <a:cubicBezTo>
                  <a:pt x="142494" y="0"/>
                  <a:pt x="142458" y="0"/>
                  <a:pt x="142421" y="0"/>
                </a:cubicBezTo>
                <a:close/>
                <a:moveTo>
                  <a:pt x="176921" y="149224"/>
                </a:moveTo>
                <a:cubicBezTo>
                  <a:pt x="156171" y="169936"/>
                  <a:pt x="135296" y="190833"/>
                  <a:pt x="114296" y="211913"/>
                </a:cubicBezTo>
                <a:cubicBezTo>
                  <a:pt x="96451" y="193983"/>
                  <a:pt x="78564" y="176095"/>
                  <a:pt x="60634" y="158250"/>
                </a:cubicBezTo>
                <a:lnTo>
                  <a:pt x="78563" y="140321"/>
                </a:lnTo>
                <a:lnTo>
                  <a:pt x="114296" y="176055"/>
                </a:lnTo>
                <a:cubicBezTo>
                  <a:pt x="131644" y="158457"/>
                  <a:pt x="148894" y="140984"/>
                  <a:pt x="166046" y="123634"/>
                </a:cubicBezTo>
                <a:cubicBezTo>
                  <a:pt x="183188" y="106286"/>
                  <a:pt x="192671" y="96975"/>
                  <a:pt x="210450" y="79793"/>
                </a:cubicBezTo>
                <a:cubicBezTo>
                  <a:pt x="210949" y="79294"/>
                  <a:pt x="211485" y="78799"/>
                  <a:pt x="212066" y="78293"/>
                </a:cubicBezTo>
                <a:cubicBezTo>
                  <a:pt x="212630" y="77815"/>
                  <a:pt x="213133" y="77271"/>
                  <a:pt x="213566" y="76673"/>
                </a:cubicBezTo>
                <a:lnTo>
                  <a:pt x="231746" y="94601"/>
                </a:lnTo>
                <a:cubicBezTo>
                  <a:pt x="210630" y="115601"/>
                  <a:pt x="197670" y="128501"/>
                  <a:pt x="176918" y="149213"/>
                </a:cubicBezTo>
                <a:close/>
              </a:path>
            </a:pathLst>
          </a:custGeom>
          <a:solidFill>
            <a:srgbClr val="00B050"/>
          </a:solidFill>
          <a:ln w="3671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7" name="Grafik 189" descr="Abzeichen Tick1">
            <a:extLst>
              <a:ext uri="{FF2B5EF4-FFF2-40B4-BE49-F238E27FC236}">
                <a16:creationId xmlns:a16="http://schemas.microsoft.com/office/drawing/2014/main" id="{E899B185-E5FB-483E-920E-894501D08258}"/>
              </a:ext>
            </a:extLst>
          </p:cNvPr>
          <p:cNvSpPr/>
          <p:nvPr/>
        </p:nvSpPr>
        <p:spPr>
          <a:xfrm>
            <a:off x="6828558" y="5854937"/>
            <a:ext cx="284842" cy="284842"/>
          </a:xfrm>
          <a:custGeom>
            <a:avLst/>
            <a:gdLst>
              <a:gd name="connsiteX0" fmla="*/ 142421 w 284842"/>
              <a:gd name="connsiteY0" fmla="*/ 0 h 284842"/>
              <a:gd name="connsiteX1" fmla="*/ 0 w 284842"/>
              <a:gd name="connsiteY1" fmla="*/ 142421 h 284842"/>
              <a:gd name="connsiteX2" fmla="*/ 142421 w 284842"/>
              <a:gd name="connsiteY2" fmla="*/ 284843 h 284842"/>
              <a:gd name="connsiteX3" fmla="*/ 284843 w 284842"/>
              <a:gd name="connsiteY3" fmla="*/ 142421 h 284842"/>
              <a:gd name="connsiteX4" fmla="*/ 284843 w 284842"/>
              <a:gd name="connsiteY4" fmla="*/ 142410 h 284842"/>
              <a:gd name="connsiteX5" fmla="*/ 142530 w 284842"/>
              <a:gd name="connsiteY5" fmla="*/ 0 h 284842"/>
              <a:gd name="connsiteX6" fmla="*/ 142421 w 284842"/>
              <a:gd name="connsiteY6" fmla="*/ 0 h 284842"/>
              <a:gd name="connsiteX7" fmla="*/ 176921 w 284842"/>
              <a:gd name="connsiteY7" fmla="*/ 149224 h 284842"/>
              <a:gd name="connsiteX8" fmla="*/ 114296 w 284842"/>
              <a:gd name="connsiteY8" fmla="*/ 211913 h 284842"/>
              <a:gd name="connsiteX9" fmla="*/ 60634 w 284842"/>
              <a:gd name="connsiteY9" fmla="*/ 158250 h 284842"/>
              <a:gd name="connsiteX10" fmla="*/ 78563 w 284842"/>
              <a:gd name="connsiteY10" fmla="*/ 140321 h 284842"/>
              <a:gd name="connsiteX11" fmla="*/ 114296 w 284842"/>
              <a:gd name="connsiteY11" fmla="*/ 176055 h 284842"/>
              <a:gd name="connsiteX12" fmla="*/ 166046 w 284842"/>
              <a:gd name="connsiteY12" fmla="*/ 123634 h 284842"/>
              <a:gd name="connsiteX13" fmla="*/ 210450 w 284842"/>
              <a:gd name="connsiteY13" fmla="*/ 79793 h 284842"/>
              <a:gd name="connsiteX14" fmla="*/ 212066 w 284842"/>
              <a:gd name="connsiteY14" fmla="*/ 78293 h 284842"/>
              <a:gd name="connsiteX15" fmla="*/ 213566 w 284842"/>
              <a:gd name="connsiteY15" fmla="*/ 76673 h 284842"/>
              <a:gd name="connsiteX16" fmla="*/ 231746 w 284842"/>
              <a:gd name="connsiteY16" fmla="*/ 94601 h 284842"/>
              <a:gd name="connsiteX17" fmla="*/ 176918 w 284842"/>
              <a:gd name="connsiteY17" fmla="*/ 149213 h 284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842" h="284842">
                <a:moveTo>
                  <a:pt x="142421" y="0"/>
                </a:moveTo>
                <a:cubicBezTo>
                  <a:pt x="63764" y="0"/>
                  <a:pt x="0" y="63764"/>
                  <a:pt x="0" y="142421"/>
                </a:cubicBezTo>
                <a:cubicBezTo>
                  <a:pt x="0" y="221078"/>
                  <a:pt x="63764" y="284843"/>
                  <a:pt x="142421" y="284843"/>
                </a:cubicBezTo>
                <a:cubicBezTo>
                  <a:pt x="221078" y="284843"/>
                  <a:pt x="284843" y="221078"/>
                  <a:pt x="284843" y="142421"/>
                </a:cubicBezTo>
                <a:cubicBezTo>
                  <a:pt x="284843" y="142418"/>
                  <a:pt x="284843" y="142414"/>
                  <a:pt x="284843" y="142410"/>
                </a:cubicBezTo>
                <a:cubicBezTo>
                  <a:pt x="284870" y="63786"/>
                  <a:pt x="221154" y="27"/>
                  <a:pt x="142530" y="0"/>
                </a:cubicBezTo>
                <a:cubicBezTo>
                  <a:pt x="142494" y="0"/>
                  <a:pt x="142458" y="0"/>
                  <a:pt x="142421" y="0"/>
                </a:cubicBezTo>
                <a:close/>
                <a:moveTo>
                  <a:pt x="176921" y="149224"/>
                </a:moveTo>
                <a:cubicBezTo>
                  <a:pt x="156171" y="169936"/>
                  <a:pt x="135296" y="190833"/>
                  <a:pt x="114296" y="211913"/>
                </a:cubicBezTo>
                <a:cubicBezTo>
                  <a:pt x="96451" y="193983"/>
                  <a:pt x="78564" y="176095"/>
                  <a:pt x="60634" y="158250"/>
                </a:cubicBezTo>
                <a:lnTo>
                  <a:pt x="78563" y="140321"/>
                </a:lnTo>
                <a:lnTo>
                  <a:pt x="114296" y="176055"/>
                </a:lnTo>
                <a:cubicBezTo>
                  <a:pt x="131644" y="158457"/>
                  <a:pt x="148894" y="140984"/>
                  <a:pt x="166046" y="123634"/>
                </a:cubicBezTo>
                <a:cubicBezTo>
                  <a:pt x="183188" y="106286"/>
                  <a:pt x="192671" y="96975"/>
                  <a:pt x="210450" y="79793"/>
                </a:cubicBezTo>
                <a:cubicBezTo>
                  <a:pt x="210949" y="79294"/>
                  <a:pt x="211485" y="78799"/>
                  <a:pt x="212066" y="78293"/>
                </a:cubicBezTo>
                <a:cubicBezTo>
                  <a:pt x="212630" y="77815"/>
                  <a:pt x="213133" y="77271"/>
                  <a:pt x="213566" y="76673"/>
                </a:cubicBezTo>
                <a:lnTo>
                  <a:pt x="231746" y="94601"/>
                </a:lnTo>
                <a:cubicBezTo>
                  <a:pt x="210630" y="115601"/>
                  <a:pt x="197670" y="128501"/>
                  <a:pt x="176918" y="149213"/>
                </a:cubicBezTo>
                <a:close/>
              </a:path>
            </a:pathLst>
          </a:custGeom>
          <a:solidFill>
            <a:srgbClr val="00B050"/>
          </a:solidFill>
          <a:ln w="3671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9" name="Grafik 195" descr="Abzeichen Tick1">
            <a:extLst>
              <a:ext uri="{FF2B5EF4-FFF2-40B4-BE49-F238E27FC236}">
                <a16:creationId xmlns:a16="http://schemas.microsoft.com/office/drawing/2014/main" id="{D8ECFB4F-3673-4BEF-9301-266854EA514F}"/>
              </a:ext>
            </a:extLst>
          </p:cNvPr>
          <p:cNvSpPr/>
          <p:nvPr/>
        </p:nvSpPr>
        <p:spPr>
          <a:xfrm>
            <a:off x="10272402" y="5854937"/>
            <a:ext cx="284842" cy="284842"/>
          </a:xfrm>
          <a:custGeom>
            <a:avLst/>
            <a:gdLst>
              <a:gd name="connsiteX0" fmla="*/ 142421 w 284842"/>
              <a:gd name="connsiteY0" fmla="*/ 0 h 284842"/>
              <a:gd name="connsiteX1" fmla="*/ 0 w 284842"/>
              <a:gd name="connsiteY1" fmla="*/ 142421 h 284842"/>
              <a:gd name="connsiteX2" fmla="*/ 142421 w 284842"/>
              <a:gd name="connsiteY2" fmla="*/ 284843 h 284842"/>
              <a:gd name="connsiteX3" fmla="*/ 284843 w 284842"/>
              <a:gd name="connsiteY3" fmla="*/ 142421 h 284842"/>
              <a:gd name="connsiteX4" fmla="*/ 284843 w 284842"/>
              <a:gd name="connsiteY4" fmla="*/ 142410 h 284842"/>
              <a:gd name="connsiteX5" fmla="*/ 142530 w 284842"/>
              <a:gd name="connsiteY5" fmla="*/ 0 h 284842"/>
              <a:gd name="connsiteX6" fmla="*/ 142421 w 284842"/>
              <a:gd name="connsiteY6" fmla="*/ 0 h 284842"/>
              <a:gd name="connsiteX7" fmla="*/ 176921 w 284842"/>
              <a:gd name="connsiteY7" fmla="*/ 149224 h 284842"/>
              <a:gd name="connsiteX8" fmla="*/ 114296 w 284842"/>
              <a:gd name="connsiteY8" fmla="*/ 211913 h 284842"/>
              <a:gd name="connsiteX9" fmla="*/ 60634 w 284842"/>
              <a:gd name="connsiteY9" fmla="*/ 158250 h 284842"/>
              <a:gd name="connsiteX10" fmla="*/ 78563 w 284842"/>
              <a:gd name="connsiteY10" fmla="*/ 140321 h 284842"/>
              <a:gd name="connsiteX11" fmla="*/ 114296 w 284842"/>
              <a:gd name="connsiteY11" fmla="*/ 176055 h 284842"/>
              <a:gd name="connsiteX12" fmla="*/ 166046 w 284842"/>
              <a:gd name="connsiteY12" fmla="*/ 123634 h 284842"/>
              <a:gd name="connsiteX13" fmla="*/ 210450 w 284842"/>
              <a:gd name="connsiteY13" fmla="*/ 79793 h 284842"/>
              <a:gd name="connsiteX14" fmla="*/ 212066 w 284842"/>
              <a:gd name="connsiteY14" fmla="*/ 78293 h 284842"/>
              <a:gd name="connsiteX15" fmla="*/ 213566 w 284842"/>
              <a:gd name="connsiteY15" fmla="*/ 76673 h 284842"/>
              <a:gd name="connsiteX16" fmla="*/ 231746 w 284842"/>
              <a:gd name="connsiteY16" fmla="*/ 94601 h 284842"/>
              <a:gd name="connsiteX17" fmla="*/ 176918 w 284842"/>
              <a:gd name="connsiteY17" fmla="*/ 149213 h 284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842" h="284842">
                <a:moveTo>
                  <a:pt x="142421" y="0"/>
                </a:moveTo>
                <a:cubicBezTo>
                  <a:pt x="63764" y="0"/>
                  <a:pt x="0" y="63764"/>
                  <a:pt x="0" y="142421"/>
                </a:cubicBezTo>
                <a:cubicBezTo>
                  <a:pt x="0" y="221078"/>
                  <a:pt x="63764" y="284843"/>
                  <a:pt x="142421" y="284843"/>
                </a:cubicBezTo>
                <a:cubicBezTo>
                  <a:pt x="221078" y="284843"/>
                  <a:pt x="284843" y="221078"/>
                  <a:pt x="284843" y="142421"/>
                </a:cubicBezTo>
                <a:cubicBezTo>
                  <a:pt x="284843" y="142418"/>
                  <a:pt x="284843" y="142414"/>
                  <a:pt x="284843" y="142410"/>
                </a:cubicBezTo>
                <a:cubicBezTo>
                  <a:pt x="284870" y="63786"/>
                  <a:pt x="221154" y="27"/>
                  <a:pt x="142530" y="0"/>
                </a:cubicBezTo>
                <a:cubicBezTo>
                  <a:pt x="142494" y="0"/>
                  <a:pt x="142458" y="0"/>
                  <a:pt x="142421" y="0"/>
                </a:cubicBezTo>
                <a:close/>
                <a:moveTo>
                  <a:pt x="176921" y="149224"/>
                </a:moveTo>
                <a:cubicBezTo>
                  <a:pt x="156171" y="169936"/>
                  <a:pt x="135296" y="190833"/>
                  <a:pt x="114296" y="211913"/>
                </a:cubicBezTo>
                <a:cubicBezTo>
                  <a:pt x="96451" y="193983"/>
                  <a:pt x="78564" y="176095"/>
                  <a:pt x="60634" y="158250"/>
                </a:cubicBezTo>
                <a:lnTo>
                  <a:pt x="78563" y="140321"/>
                </a:lnTo>
                <a:lnTo>
                  <a:pt x="114296" y="176055"/>
                </a:lnTo>
                <a:cubicBezTo>
                  <a:pt x="131644" y="158457"/>
                  <a:pt x="148894" y="140984"/>
                  <a:pt x="166046" y="123634"/>
                </a:cubicBezTo>
                <a:cubicBezTo>
                  <a:pt x="183188" y="106286"/>
                  <a:pt x="192671" y="96975"/>
                  <a:pt x="210450" y="79793"/>
                </a:cubicBezTo>
                <a:cubicBezTo>
                  <a:pt x="210949" y="79294"/>
                  <a:pt x="211485" y="78799"/>
                  <a:pt x="212066" y="78293"/>
                </a:cubicBezTo>
                <a:cubicBezTo>
                  <a:pt x="212630" y="77815"/>
                  <a:pt x="213133" y="77271"/>
                  <a:pt x="213566" y="76673"/>
                </a:cubicBezTo>
                <a:lnTo>
                  <a:pt x="231746" y="94601"/>
                </a:lnTo>
                <a:cubicBezTo>
                  <a:pt x="210630" y="115601"/>
                  <a:pt x="197670" y="128501"/>
                  <a:pt x="176918" y="149213"/>
                </a:cubicBezTo>
                <a:close/>
              </a:path>
            </a:pathLst>
          </a:custGeom>
          <a:solidFill>
            <a:srgbClr val="00B050"/>
          </a:solidFill>
          <a:ln w="3671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1" name="Grafik 197" descr="Abzeichen Tick1">
            <a:extLst>
              <a:ext uri="{FF2B5EF4-FFF2-40B4-BE49-F238E27FC236}">
                <a16:creationId xmlns:a16="http://schemas.microsoft.com/office/drawing/2014/main" id="{904249C0-9405-4477-84AE-84C791298272}"/>
              </a:ext>
            </a:extLst>
          </p:cNvPr>
          <p:cNvSpPr/>
          <p:nvPr/>
        </p:nvSpPr>
        <p:spPr>
          <a:xfrm>
            <a:off x="3470810" y="6207236"/>
            <a:ext cx="284842" cy="284842"/>
          </a:xfrm>
          <a:custGeom>
            <a:avLst/>
            <a:gdLst>
              <a:gd name="connsiteX0" fmla="*/ 142421 w 284842"/>
              <a:gd name="connsiteY0" fmla="*/ 0 h 284842"/>
              <a:gd name="connsiteX1" fmla="*/ 0 w 284842"/>
              <a:gd name="connsiteY1" fmla="*/ 142421 h 284842"/>
              <a:gd name="connsiteX2" fmla="*/ 142421 w 284842"/>
              <a:gd name="connsiteY2" fmla="*/ 284843 h 284842"/>
              <a:gd name="connsiteX3" fmla="*/ 284843 w 284842"/>
              <a:gd name="connsiteY3" fmla="*/ 142421 h 284842"/>
              <a:gd name="connsiteX4" fmla="*/ 284843 w 284842"/>
              <a:gd name="connsiteY4" fmla="*/ 142410 h 284842"/>
              <a:gd name="connsiteX5" fmla="*/ 142530 w 284842"/>
              <a:gd name="connsiteY5" fmla="*/ 0 h 284842"/>
              <a:gd name="connsiteX6" fmla="*/ 142421 w 284842"/>
              <a:gd name="connsiteY6" fmla="*/ 0 h 284842"/>
              <a:gd name="connsiteX7" fmla="*/ 176921 w 284842"/>
              <a:gd name="connsiteY7" fmla="*/ 149224 h 284842"/>
              <a:gd name="connsiteX8" fmla="*/ 114296 w 284842"/>
              <a:gd name="connsiteY8" fmla="*/ 211913 h 284842"/>
              <a:gd name="connsiteX9" fmla="*/ 60634 w 284842"/>
              <a:gd name="connsiteY9" fmla="*/ 158250 h 284842"/>
              <a:gd name="connsiteX10" fmla="*/ 78563 w 284842"/>
              <a:gd name="connsiteY10" fmla="*/ 140321 h 284842"/>
              <a:gd name="connsiteX11" fmla="*/ 114296 w 284842"/>
              <a:gd name="connsiteY11" fmla="*/ 176055 h 284842"/>
              <a:gd name="connsiteX12" fmla="*/ 166046 w 284842"/>
              <a:gd name="connsiteY12" fmla="*/ 123634 h 284842"/>
              <a:gd name="connsiteX13" fmla="*/ 210450 w 284842"/>
              <a:gd name="connsiteY13" fmla="*/ 79793 h 284842"/>
              <a:gd name="connsiteX14" fmla="*/ 212066 w 284842"/>
              <a:gd name="connsiteY14" fmla="*/ 78293 h 284842"/>
              <a:gd name="connsiteX15" fmla="*/ 213566 w 284842"/>
              <a:gd name="connsiteY15" fmla="*/ 76673 h 284842"/>
              <a:gd name="connsiteX16" fmla="*/ 231746 w 284842"/>
              <a:gd name="connsiteY16" fmla="*/ 94601 h 284842"/>
              <a:gd name="connsiteX17" fmla="*/ 176918 w 284842"/>
              <a:gd name="connsiteY17" fmla="*/ 149213 h 284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842" h="284842">
                <a:moveTo>
                  <a:pt x="142421" y="0"/>
                </a:moveTo>
                <a:cubicBezTo>
                  <a:pt x="63764" y="0"/>
                  <a:pt x="0" y="63764"/>
                  <a:pt x="0" y="142421"/>
                </a:cubicBezTo>
                <a:cubicBezTo>
                  <a:pt x="0" y="221078"/>
                  <a:pt x="63764" y="284843"/>
                  <a:pt x="142421" y="284843"/>
                </a:cubicBezTo>
                <a:cubicBezTo>
                  <a:pt x="221078" y="284843"/>
                  <a:pt x="284843" y="221078"/>
                  <a:pt x="284843" y="142421"/>
                </a:cubicBezTo>
                <a:cubicBezTo>
                  <a:pt x="284843" y="142418"/>
                  <a:pt x="284843" y="142414"/>
                  <a:pt x="284843" y="142410"/>
                </a:cubicBezTo>
                <a:cubicBezTo>
                  <a:pt x="284870" y="63786"/>
                  <a:pt x="221154" y="27"/>
                  <a:pt x="142530" y="0"/>
                </a:cubicBezTo>
                <a:cubicBezTo>
                  <a:pt x="142494" y="0"/>
                  <a:pt x="142458" y="0"/>
                  <a:pt x="142421" y="0"/>
                </a:cubicBezTo>
                <a:close/>
                <a:moveTo>
                  <a:pt x="176921" y="149224"/>
                </a:moveTo>
                <a:cubicBezTo>
                  <a:pt x="156171" y="169936"/>
                  <a:pt x="135296" y="190833"/>
                  <a:pt x="114296" y="211913"/>
                </a:cubicBezTo>
                <a:cubicBezTo>
                  <a:pt x="96451" y="193983"/>
                  <a:pt x="78564" y="176095"/>
                  <a:pt x="60634" y="158250"/>
                </a:cubicBezTo>
                <a:lnTo>
                  <a:pt x="78563" y="140321"/>
                </a:lnTo>
                <a:lnTo>
                  <a:pt x="114296" y="176055"/>
                </a:lnTo>
                <a:cubicBezTo>
                  <a:pt x="131644" y="158457"/>
                  <a:pt x="148894" y="140984"/>
                  <a:pt x="166046" y="123634"/>
                </a:cubicBezTo>
                <a:cubicBezTo>
                  <a:pt x="183188" y="106286"/>
                  <a:pt x="192671" y="96975"/>
                  <a:pt x="210450" y="79793"/>
                </a:cubicBezTo>
                <a:cubicBezTo>
                  <a:pt x="210949" y="79294"/>
                  <a:pt x="211485" y="78799"/>
                  <a:pt x="212066" y="78293"/>
                </a:cubicBezTo>
                <a:cubicBezTo>
                  <a:pt x="212630" y="77815"/>
                  <a:pt x="213133" y="77271"/>
                  <a:pt x="213566" y="76673"/>
                </a:cubicBezTo>
                <a:lnTo>
                  <a:pt x="231746" y="94601"/>
                </a:lnTo>
                <a:cubicBezTo>
                  <a:pt x="210630" y="115601"/>
                  <a:pt x="197670" y="128501"/>
                  <a:pt x="176918" y="149213"/>
                </a:cubicBezTo>
                <a:close/>
              </a:path>
            </a:pathLst>
          </a:custGeom>
          <a:solidFill>
            <a:srgbClr val="00B050"/>
          </a:solidFill>
          <a:ln w="3671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3" name="Grafik 199" descr="Abzeichen Tick1">
            <a:extLst>
              <a:ext uri="{FF2B5EF4-FFF2-40B4-BE49-F238E27FC236}">
                <a16:creationId xmlns:a16="http://schemas.microsoft.com/office/drawing/2014/main" id="{B3B8136A-DF58-49F2-801F-783BFB2F4E1C}"/>
              </a:ext>
            </a:extLst>
          </p:cNvPr>
          <p:cNvSpPr/>
          <p:nvPr/>
        </p:nvSpPr>
        <p:spPr>
          <a:xfrm>
            <a:off x="4575710" y="6207236"/>
            <a:ext cx="284842" cy="284842"/>
          </a:xfrm>
          <a:custGeom>
            <a:avLst/>
            <a:gdLst>
              <a:gd name="connsiteX0" fmla="*/ 142421 w 284842"/>
              <a:gd name="connsiteY0" fmla="*/ 0 h 284842"/>
              <a:gd name="connsiteX1" fmla="*/ 0 w 284842"/>
              <a:gd name="connsiteY1" fmla="*/ 142421 h 284842"/>
              <a:gd name="connsiteX2" fmla="*/ 142421 w 284842"/>
              <a:gd name="connsiteY2" fmla="*/ 284843 h 284842"/>
              <a:gd name="connsiteX3" fmla="*/ 284843 w 284842"/>
              <a:gd name="connsiteY3" fmla="*/ 142421 h 284842"/>
              <a:gd name="connsiteX4" fmla="*/ 284843 w 284842"/>
              <a:gd name="connsiteY4" fmla="*/ 142410 h 284842"/>
              <a:gd name="connsiteX5" fmla="*/ 142530 w 284842"/>
              <a:gd name="connsiteY5" fmla="*/ 0 h 284842"/>
              <a:gd name="connsiteX6" fmla="*/ 142421 w 284842"/>
              <a:gd name="connsiteY6" fmla="*/ 0 h 284842"/>
              <a:gd name="connsiteX7" fmla="*/ 176921 w 284842"/>
              <a:gd name="connsiteY7" fmla="*/ 149224 h 284842"/>
              <a:gd name="connsiteX8" fmla="*/ 114296 w 284842"/>
              <a:gd name="connsiteY8" fmla="*/ 211913 h 284842"/>
              <a:gd name="connsiteX9" fmla="*/ 60634 w 284842"/>
              <a:gd name="connsiteY9" fmla="*/ 158250 h 284842"/>
              <a:gd name="connsiteX10" fmla="*/ 78563 w 284842"/>
              <a:gd name="connsiteY10" fmla="*/ 140321 h 284842"/>
              <a:gd name="connsiteX11" fmla="*/ 114296 w 284842"/>
              <a:gd name="connsiteY11" fmla="*/ 176055 h 284842"/>
              <a:gd name="connsiteX12" fmla="*/ 166046 w 284842"/>
              <a:gd name="connsiteY12" fmla="*/ 123634 h 284842"/>
              <a:gd name="connsiteX13" fmla="*/ 210450 w 284842"/>
              <a:gd name="connsiteY13" fmla="*/ 79793 h 284842"/>
              <a:gd name="connsiteX14" fmla="*/ 212066 w 284842"/>
              <a:gd name="connsiteY14" fmla="*/ 78293 h 284842"/>
              <a:gd name="connsiteX15" fmla="*/ 213566 w 284842"/>
              <a:gd name="connsiteY15" fmla="*/ 76673 h 284842"/>
              <a:gd name="connsiteX16" fmla="*/ 231746 w 284842"/>
              <a:gd name="connsiteY16" fmla="*/ 94601 h 284842"/>
              <a:gd name="connsiteX17" fmla="*/ 176918 w 284842"/>
              <a:gd name="connsiteY17" fmla="*/ 149213 h 284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842" h="284842">
                <a:moveTo>
                  <a:pt x="142421" y="0"/>
                </a:moveTo>
                <a:cubicBezTo>
                  <a:pt x="63764" y="0"/>
                  <a:pt x="0" y="63764"/>
                  <a:pt x="0" y="142421"/>
                </a:cubicBezTo>
                <a:cubicBezTo>
                  <a:pt x="0" y="221078"/>
                  <a:pt x="63764" y="284843"/>
                  <a:pt x="142421" y="284843"/>
                </a:cubicBezTo>
                <a:cubicBezTo>
                  <a:pt x="221078" y="284843"/>
                  <a:pt x="284843" y="221078"/>
                  <a:pt x="284843" y="142421"/>
                </a:cubicBezTo>
                <a:cubicBezTo>
                  <a:pt x="284843" y="142418"/>
                  <a:pt x="284843" y="142414"/>
                  <a:pt x="284843" y="142410"/>
                </a:cubicBezTo>
                <a:cubicBezTo>
                  <a:pt x="284870" y="63786"/>
                  <a:pt x="221154" y="27"/>
                  <a:pt x="142530" y="0"/>
                </a:cubicBezTo>
                <a:cubicBezTo>
                  <a:pt x="142494" y="0"/>
                  <a:pt x="142458" y="0"/>
                  <a:pt x="142421" y="0"/>
                </a:cubicBezTo>
                <a:close/>
                <a:moveTo>
                  <a:pt x="176921" y="149224"/>
                </a:moveTo>
                <a:cubicBezTo>
                  <a:pt x="156171" y="169936"/>
                  <a:pt x="135296" y="190833"/>
                  <a:pt x="114296" y="211913"/>
                </a:cubicBezTo>
                <a:cubicBezTo>
                  <a:pt x="96451" y="193983"/>
                  <a:pt x="78564" y="176095"/>
                  <a:pt x="60634" y="158250"/>
                </a:cubicBezTo>
                <a:lnTo>
                  <a:pt x="78563" y="140321"/>
                </a:lnTo>
                <a:lnTo>
                  <a:pt x="114296" y="176055"/>
                </a:lnTo>
                <a:cubicBezTo>
                  <a:pt x="131644" y="158457"/>
                  <a:pt x="148894" y="140984"/>
                  <a:pt x="166046" y="123634"/>
                </a:cubicBezTo>
                <a:cubicBezTo>
                  <a:pt x="183188" y="106286"/>
                  <a:pt x="192671" y="96975"/>
                  <a:pt x="210450" y="79793"/>
                </a:cubicBezTo>
                <a:cubicBezTo>
                  <a:pt x="210949" y="79294"/>
                  <a:pt x="211485" y="78799"/>
                  <a:pt x="212066" y="78293"/>
                </a:cubicBezTo>
                <a:cubicBezTo>
                  <a:pt x="212630" y="77815"/>
                  <a:pt x="213133" y="77271"/>
                  <a:pt x="213566" y="76673"/>
                </a:cubicBezTo>
                <a:lnTo>
                  <a:pt x="231746" y="94601"/>
                </a:lnTo>
                <a:cubicBezTo>
                  <a:pt x="210630" y="115601"/>
                  <a:pt x="197670" y="128501"/>
                  <a:pt x="176918" y="149213"/>
                </a:cubicBezTo>
                <a:close/>
              </a:path>
            </a:pathLst>
          </a:custGeom>
          <a:solidFill>
            <a:srgbClr val="00B050"/>
          </a:solidFill>
          <a:ln w="3671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4" name="Grafik 201" descr="Abzeichen Tick1">
            <a:extLst>
              <a:ext uri="{FF2B5EF4-FFF2-40B4-BE49-F238E27FC236}">
                <a16:creationId xmlns:a16="http://schemas.microsoft.com/office/drawing/2014/main" id="{8EE121D4-9FED-4879-A19F-45534C68CDD7}"/>
              </a:ext>
            </a:extLst>
          </p:cNvPr>
          <p:cNvSpPr/>
          <p:nvPr/>
        </p:nvSpPr>
        <p:spPr>
          <a:xfrm>
            <a:off x="5680610" y="6207236"/>
            <a:ext cx="284842" cy="284842"/>
          </a:xfrm>
          <a:custGeom>
            <a:avLst/>
            <a:gdLst>
              <a:gd name="connsiteX0" fmla="*/ 142421 w 284842"/>
              <a:gd name="connsiteY0" fmla="*/ 0 h 284842"/>
              <a:gd name="connsiteX1" fmla="*/ 0 w 284842"/>
              <a:gd name="connsiteY1" fmla="*/ 142421 h 284842"/>
              <a:gd name="connsiteX2" fmla="*/ 142421 w 284842"/>
              <a:gd name="connsiteY2" fmla="*/ 284843 h 284842"/>
              <a:gd name="connsiteX3" fmla="*/ 284843 w 284842"/>
              <a:gd name="connsiteY3" fmla="*/ 142421 h 284842"/>
              <a:gd name="connsiteX4" fmla="*/ 284843 w 284842"/>
              <a:gd name="connsiteY4" fmla="*/ 142410 h 284842"/>
              <a:gd name="connsiteX5" fmla="*/ 142530 w 284842"/>
              <a:gd name="connsiteY5" fmla="*/ 0 h 284842"/>
              <a:gd name="connsiteX6" fmla="*/ 142421 w 284842"/>
              <a:gd name="connsiteY6" fmla="*/ 0 h 284842"/>
              <a:gd name="connsiteX7" fmla="*/ 176921 w 284842"/>
              <a:gd name="connsiteY7" fmla="*/ 149224 h 284842"/>
              <a:gd name="connsiteX8" fmla="*/ 114296 w 284842"/>
              <a:gd name="connsiteY8" fmla="*/ 211913 h 284842"/>
              <a:gd name="connsiteX9" fmla="*/ 60634 w 284842"/>
              <a:gd name="connsiteY9" fmla="*/ 158250 h 284842"/>
              <a:gd name="connsiteX10" fmla="*/ 78563 w 284842"/>
              <a:gd name="connsiteY10" fmla="*/ 140321 h 284842"/>
              <a:gd name="connsiteX11" fmla="*/ 114296 w 284842"/>
              <a:gd name="connsiteY11" fmla="*/ 176055 h 284842"/>
              <a:gd name="connsiteX12" fmla="*/ 166046 w 284842"/>
              <a:gd name="connsiteY12" fmla="*/ 123634 h 284842"/>
              <a:gd name="connsiteX13" fmla="*/ 210450 w 284842"/>
              <a:gd name="connsiteY13" fmla="*/ 79793 h 284842"/>
              <a:gd name="connsiteX14" fmla="*/ 212066 w 284842"/>
              <a:gd name="connsiteY14" fmla="*/ 78293 h 284842"/>
              <a:gd name="connsiteX15" fmla="*/ 213566 w 284842"/>
              <a:gd name="connsiteY15" fmla="*/ 76673 h 284842"/>
              <a:gd name="connsiteX16" fmla="*/ 231746 w 284842"/>
              <a:gd name="connsiteY16" fmla="*/ 94601 h 284842"/>
              <a:gd name="connsiteX17" fmla="*/ 176918 w 284842"/>
              <a:gd name="connsiteY17" fmla="*/ 149213 h 284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842" h="284842">
                <a:moveTo>
                  <a:pt x="142421" y="0"/>
                </a:moveTo>
                <a:cubicBezTo>
                  <a:pt x="63764" y="0"/>
                  <a:pt x="0" y="63764"/>
                  <a:pt x="0" y="142421"/>
                </a:cubicBezTo>
                <a:cubicBezTo>
                  <a:pt x="0" y="221078"/>
                  <a:pt x="63764" y="284843"/>
                  <a:pt x="142421" y="284843"/>
                </a:cubicBezTo>
                <a:cubicBezTo>
                  <a:pt x="221078" y="284843"/>
                  <a:pt x="284843" y="221078"/>
                  <a:pt x="284843" y="142421"/>
                </a:cubicBezTo>
                <a:cubicBezTo>
                  <a:pt x="284843" y="142418"/>
                  <a:pt x="284843" y="142414"/>
                  <a:pt x="284843" y="142410"/>
                </a:cubicBezTo>
                <a:cubicBezTo>
                  <a:pt x="284870" y="63786"/>
                  <a:pt x="221154" y="27"/>
                  <a:pt x="142530" y="0"/>
                </a:cubicBezTo>
                <a:cubicBezTo>
                  <a:pt x="142494" y="0"/>
                  <a:pt x="142458" y="0"/>
                  <a:pt x="142421" y="0"/>
                </a:cubicBezTo>
                <a:close/>
                <a:moveTo>
                  <a:pt x="176921" y="149224"/>
                </a:moveTo>
                <a:cubicBezTo>
                  <a:pt x="156171" y="169936"/>
                  <a:pt x="135296" y="190833"/>
                  <a:pt x="114296" y="211913"/>
                </a:cubicBezTo>
                <a:cubicBezTo>
                  <a:pt x="96451" y="193983"/>
                  <a:pt x="78564" y="176095"/>
                  <a:pt x="60634" y="158250"/>
                </a:cubicBezTo>
                <a:lnTo>
                  <a:pt x="78563" y="140321"/>
                </a:lnTo>
                <a:lnTo>
                  <a:pt x="114296" y="176055"/>
                </a:lnTo>
                <a:cubicBezTo>
                  <a:pt x="131644" y="158457"/>
                  <a:pt x="148894" y="140984"/>
                  <a:pt x="166046" y="123634"/>
                </a:cubicBezTo>
                <a:cubicBezTo>
                  <a:pt x="183188" y="106286"/>
                  <a:pt x="192671" y="96975"/>
                  <a:pt x="210450" y="79793"/>
                </a:cubicBezTo>
                <a:cubicBezTo>
                  <a:pt x="210949" y="79294"/>
                  <a:pt x="211485" y="78799"/>
                  <a:pt x="212066" y="78293"/>
                </a:cubicBezTo>
                <a:cubicBezTo>
                  <a:pt x="212630" y="77815"/>
                  <a:pt x="213133" y="77271"/>
                  <a:pt x="213566" y="76673"/>
                </a:cubicBezTo>
                <a:lnTo>
                  <a:pt x="231746" y="94601"/>
                </a:lnTo>
                <a:cubicBezTo>
                  <a:pt x="210630" y="115601"/>
                  <a:pt x="197670" y="128501"/>
                  <a:pt x="176918" y="149213"/>
                </a:cubicBezTo>
                <a:close/>
              </a:path>
            </a:pathLst>
          </a:custGeom>
          <a:solidFill>
            <a:srgbClr val="00B050"/>
          </a:solidFill>
          <a:ln w="3671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5" name="Grafik 203" descr="Abzeichen Tick1">
            <a:extLst>
              <a:ext uri="{FF2B5EF4-FFF2-40B4-BE49-F238E27FC236}">
                <a16:creationId xmlns:a16="http://schemas.microsoft.com/office/drawing/2014/main" id="{2459AD5D-74DC-4117-882C-D54D756BF5F3}"/>
              </a:ext>
            </a:extLst>
          </p:cNvPr>
          <p:cNvSpPr/>
          <p:nvPr/>
        </p:nvSpPr>
        <p:spPr>
          <a:xfrm>
            <a:off x="6828558" y="6207236"/>
            <a:ext cx="284842" cy="284842"/>
          </a:xfrm>
          <a:custGeom>
            <a:avLst/>
            <a:gdLst>
              <a:gd name="connsiteX0" fmla="*/ 142421 w 284842"/>
              <a:gd name="connsiteY0" fmla="*/ 0 h 284842"/>
              <a:gd name="connsiteX1" fmla="*/ 0 w 284842"/>
              <a:gd name="connsiteY1" fmla="*/ 142421 h 284842"/>
              <a:gd name="connsiteX2" fmla="*/ 142421 w 284842"/>
              <a:gd name="connsiteY2" fmla="*/ 284843 h 284842"/>
              <a:gd name="connsiteX3" fmla="*/ 284843 w 284842"/>
              <a:gd name="connsiteY3" fmla="*/ 142421 h 284842"/>
              <a:gd name="connsiteX4" fmla="*/ 284843 w 284842"/>
              <a:gd name="connsiteY4" fmla="*/ 142410 h 284842"/>
              <a:gd name="connsiteX5" fmla="*/ 142530 w 284842"/>
              <a:gd name="connsiteY5" fmla="*/ 0 h 284842"/>
              <a:gd name="connsiteX6" fmla="*/ 142421 w 284842"/>
              <a:gd name="connsiteY6" fmla="*/ 0 h 284842"/>
              <a:gd name="connsiteX7" fmla="*/ 176921 w 284842"/>
              <a:gd name="connsiteY7" fmla="*/ 149224 h 284842"/>
              <a:gd name="connsiteX8" fmla="*/ 114296 w 284842"/>
              <a:gd name="connsiteY8" fmla="*/ 211913 h 284842"/>
              <a:gd name="connsiteX9" fmla="*/ 60634 w 284842"/>
              <a:gd name="connsiteY9" fmla="*/ 158250 h 284842"/>
              <a:gd name="connsiteX10" fmla="*/ 78563 w 284842"/>
              <a:gd name="connsiteY10" fmla="*/ 140321 h 284842"/>
              <a:gd name="connsiteX11" fmla="*/ 114296 w 284842"/>
              <a:gd name="connsiteY11" fmla="*/ 176055 h 284842"/>
              <a:gd name="connsiteX12" fmla="*/ 166046 w 284842"/>
              <a:gd name="connsiteY12" fmla="*/ 123634 h 284842"/>
              <a:gd name="connsiteX13" fmla="*/ 210450 w 284842"/>
              <a:gd name="connsiteY13" fmla="*/ 79793 h 284842"/>
              <a:gd name="connsiteX14" fmla="*/ 212066 w 284842"/>
              <a:gd name="connsiteY14" fmla="*/ 78293 h 284842"/>
              <a:gd name="connsiteX15" fmla="*/ 213566 w 284842"/>
              <a:gd name="connsiteY15" fmla="*/ 76673 h 284842"/>
              <a:gd name="connsiteX16" fmla="*/ 231746 w 284842"/>
              <a:gd name="connsiteY16" fmla="*/ 94601 h 284842"/>
              <a:gd name="connsiteX17" fmla="*/ 176918 w 284842"/>
              <a:gd name="connsiteY17" fmla="*/ 149213 h 284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842" h="284842">
                <a:moveTo>
                  <a:pt x="142421" y="0"/>
                </a:moveTo>
                <a:cubicBezTo>
                  <a:pt x="63764" y="0"/>
                  <a:pt x="0" y="63764"/>
                  <a:pt x="0" y="142421"/>
                </a:cubicBezTo>
                <a:cubicBezTo>
                  <a:pt x="0" y="221078"/>
                  <a:pt x="63764" y="284843"/>
                  <a:pt x="142421" y="284843"/>
                </a:cubicBezTo>
                <a:cubicBezTo>
                  <a:pt x="221078" y="284843"/>
                  <a:pt x="284843" y="221078"/>
                  <a:pt x="284843" y="142421"/>
                </a:cubicBezTo>
                <a:cubicBezTo>
                  <a:pt x="284843" y="142418"/>
                  <a:pt x="284843" y="142414"/>
                  <a:pt x="284843" y="142410"/>
                </a:cubicBezTo>
                <a:cubicBezTo>
                  <a:pt x="284870" y="63786"/>
                  <a:pt x="221154" y="27"/>
                  <a:pt x="142530" y="0"/>
                </a:cubicBezTo>
                <a:cubicBezTo>
                  <a:pt x="142494" y="0"/>
                  <a:pt x="142458" y="0"/>
                  <a:pt x="142421" y="0"/>
                </a:cubicBezTo>
                <a:close/>
                <a:moveTo>
                  <a:pt x="176921" y="149224"/>
                </a:moveTo>
                <a:cubicBezTo>
                  <a:pt x="156171" y="169936"/>
                  <a:pt x="135296" y="190833"/>
                  <a:pt x="114296" y="211913"/>
                </a:cubicBezTo>
                <a:cubicBezTo>
                  <a:pt x="96451" y="193983"/>
                  <a:pt x="78564" y="176095"/>
                  <a:pt x="60634" y="158250"/>
                </a:cubicBezTo>
                <a:lnTo>
                  <a:pt x="78563" y="140321"/>
                </a:lnTo>
                <a:lnTo>
                  <a:pt x="114296" y="176055"/>
                </a:lnTo>
                <a:cubicBezTo>
                  <a:pt x="131644" y="158457"/>
                  <a:pt x="148894" y="140984"/>
                  <a:pt x="166046" y="123634"/>
                </a:cubicBezTo>
                <a:cubicBezTo>
                  <a:pt x="183188" y="106286"/>
                  <a:pt x="192671" y="96975"/>
                  <a:pt x="210450" y="79793"/>
                </a:cubicBezTo>
                <a:cubicBezTo>
                  <a:pt x="210949" y="79294"/>
                  <a:pt x="211485" y="78799"/>
                  <a:pt x="212066" y="78293"/>
                </a:cubicBezTo>
                <a:cubicBezTo>
                  <a:pt x="212630" y="77815"/>
                  <a:pt x="213133" y="77271"/>
                  <a:pt x="213566" y="76673"/>
                </a:cubicBezTo>
                <a:lnTo>
                  <a:pt x="231746" y="94601"/>
                </a:lnTo>
                <a:cubicBezTo>
                  <a:pt x="210630" y="115601"/>
                  <a:pt x="197670" y="128501"/>
                  <a:pt x="176918" y="149213"/>
                </a:cubicBezTo>
                <a:close/>
              </a:path>
            </a:pathLst>
          </a:custGeom>
          <a:solidFill>
            <a:srgbClr val="00B050"/>
          </a:solidFill>
          <a:ln w="3671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6" name="Grafik 209" descr="Abzeichen Tick1">
            <a:extLst>
              <a:ext uri="{FF2B5EF4-FFF2-40B4-BE49-F238E27FC236}">
                <a16:creationId xmlns:a16="http://schemas.microsoft.com/office/drawing/2014/main" id="{366F4E3C-F91B-4522-88A8-AEF08BAC05BE}"/>
              </a:ext>
            </a:extLst>
          </p:cNvPr>
          <p:cNvSpPr/>
          <p:nvPr/>
        </p:nvSpPr>
        <p:spPr>
          <a:xfrm>
            <a:off x="10272402" y="6207236"/>
            <a:ext cx="284842" cy="284842"/>
          </a:xfrm>
          <a:custGeom>
            <a:avLst/>
            <a:gdLst>
              <a:gd name="connsiteX0" fmla="*/ 142421 w 284842"/>
              <a:gd name="connsiteY0" fmla="*/ 0 h 284842"/>
              <a:gd name="connsiteX1" fmla="*/ 0 w 284842"/>
              <a:gd name="connsiteY1" fmla="*/ 142421 h 284842"/>
              <a:gd name="connsiteX2" fmla="*/ 142421 w 284842"/>
              <a:gd name="connsiteY2" fmla="*/ 284843 h 284842"/>
              <a:gd name="connsiteX3" fmla="*/ 284843 w 284842"/>
              <a:gd name="connsiteY3" fmla="*/ 142421 h 284842"/>
              <a:gd name="connsiteX4" fmla="*/ 284843 w 284842"/>
              <a:gd name="connsiteY4" fmla="*/ 142410 h 284842"/>
              <a:gd name="connsiteX5" fmla="*/ 142530 w 284842"/>
              <a:gd name="connsiteY5" fmla="*/ 0 h 284842"/>
              <a:gd name="connsiteX6" fmla="*/ 142421 w 284842"/>
              <a:gd name="connsiteY6" fmla="*/ 0 h 284842"/>
              <a:gd name="connsiteX7" fmla="*/ 176921 w 284842"/>
              <a:gd name="connsiteY7" fmla="*/ 149224 h 284842"/>
              <a:gd name="connsiteX8" fmla="*/ 114296 w 284842"/>
              <a:gd name="connsiteY8" fmla="*/ 211913 h 284842"/>
              <a:gd name="connsiteX9" fmla="*/ 60634 w 284842"/>
              <a:gd name="connsiteY9" fmla="*/ 158250 h 284842"/>
              <a:gd name="connsiteX10" fmla="*/ 78563 w 284842"/>
              <a:gd name="connsiteY10" fmla="*/ 140321 h 284842"/>
              <a:gd name="connsiteX11" fmla="*/ 114296 w 284842"/>
              <a:gd name="connsiteY11" fmla="*/ 176055 h 284842"/>
              <a:gd name="connsiteX12" fmla="*/ 166046 w 284842"/>
              <a:gd name="connsiteY12" fmla="*/ 123634 h 284842"/>
              <a:gd name="connsiteX13" fmla="*/ 210450 w 284842"/>
              <a:gd name="connsiteY13" fmla="*/ 79793 h 284842"/>
              <a:gd name="connsiteX14" fmla="*/ 212066 w 284842"/>
              <a:gd name="connsiteY14" fmla="*/ 78293 h 284842"/>
              <a:gd name="connsiteX15" fmla="*/ 213566 w 284842"/>
              <a:gd name="connsiteY15" fmla="*/ 76673 h 284842"/>
              <a:gd name="connsiteX16" fmla="*/ 231746 w 284842"/>
              <a:gd name="connsiteY16" fmla="*/ 94601 h 284842"/>
              <a:gd name="connsiteX17" fmla="*/ 176918 w 284842"/>
              <a:gd name="connsiteY17" fmla="*/ 149213 h 284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842" h="284842">
                <a:moveTo>
                  <a:pt x="142421" y="0"/>
                </a:moveTo>
                <a:cubicBezTo>
                  <a:pt x="63764" y="0"/>
                  <a:pt x="0" y="63764"/>
                  <a:pt x="0" y="142421"/>
                </a:cubicBezTo>
                <a:cubicBezTo>
                  <a:pt x="0" y="221078"/>
                  <a:pt x="63764" y="284843"/>
                  <a:pt x="142421" y="284843"/>
                </a:cubicBezTo>
                <a:cubicBezTo>
                  <a:pt x="221078" y="284843"/>
                  <a:pt x="284843" y="221078"/>
                  <a:pt x="284843" y="142421"/>
                </a:cubicBezTo>
                <a:cubicBezTo>
                  <a:pt x="284843" y="142418"/>
                  <a:pt x="284843" y="142414"/>
                  <a:pt x="284843" y="142410"/>
                </a:cubicBezTo>
                <a:cubicBezTo>
                  <a:pt x="284870" y="63786"/>
                  <a:pt x="221154" y="27"/>
                  <a:pt x="142530" y="0"/>
                </a:cubicBezTo>
                <a:cubicBezTo>
                  <a:pt x="142494" y="0"/>
                  <a:pt x="142458" y="0"/>
                  <a:pt x="142421" y="0"/>
                </a:cubicBezTo>
                <a:close/>
                <a:moveTo>
                  <a:pt x="176921" y="149224"/>
                </a:moveTo>
                <a:cubicBezTo>
                  <a:pt x="156171" y="169936"/>
                  <a:pt x="135296" y="190833"/>
                  <a:pt x="114296" y="211913"/>
                </a:cubicBezTo>
                <a:cubicBezTo>
                  <a:pt x="96451" y="193983"/>
                  <a:pt x="78564" y="176095"/>
                  <a:pt x="60634" y="158250"/>
                </a:cubicBezTo>
                <a:lnTo>
                  <a:pt x="78563" y="140321"/>
                </a:lnTo>
                <a:lnTo>
                  <a:pt x="114296" y="176055"/>
                </a:lnTo>
                <a:cubicBezTo>
                  <a:pt x="131644" y="158457"/>
                  <a:pt x="148894" y="140984"/>
                  <a:pt x="166046" y="123634"/>
                </a:cubicBezTo>
                <a:cubicBezTo>
                  <a:pt x="183188" y="106286"/>
                  <a:pt x="192671" y="96975"/>
                  <a:pt x="210450" y="79793"/>
                </a:cubicBezTo>
                <a:cubicBezTo>
                  <a:pt x="210949" y="79294"/>
                  <a:pt x="211485" y="78799"/>
                  <a:pt x="212066" y="78293"/>
                </a:cubicBezTo>
                <a:cubicBezTo>
                  <a:pt x="212630" y="77815"/>
                  <a:pt x="213133" y="77271"/>
                  <a:pt x="213566" y="76673"/>
                </a:cubicBezTo>
                <a:lnTo>
                  <a:pt x="231746" y="94601"/>
                </a:lnTo>
                <a:cubicBezTo>
                  <a:pt x="210630" y="115601"/>
                  <a:pt x="197670" y="128501"/>
                  <a:pt x="176918" y="149213"/>
                </a:cubicBezTo>
                <a:close/>
              </a:path>
            </a:pathLst>
          </a:custGeom>
          <a:solidFill>
            <a:srgbClr val="00B050"/>
          </a:solidFill>
          <a:ln w="3671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7" name="Grafik 211" descr="Marke Kreuz">
            <a:extLst>
              <a:ext uri="{FF2B5EF4-FFF2-40B4-BE49-F238E27FC236}">
                <a16:creationId xmlns:a16="http://schemas.microsoft.com/office/drawing/2014/main" id="{7BE8B6C6-C00C-4954-8ED8-61DF7913E282}"/>
              </a:ext>
            </a:extLst>
          </p:cNvPr>
          <p:cNvSpPr/>
          <p:nvPr/>
        </p:nvSpPr>
        <p:spPr>
          <a:xfrm>
            <a:off x="6828572" y="1747524"/>
            <a:ext cx="284849" cy="284850"/>
          </a:xfrm>
          <a:custGeom>
            <a:avLst/>
            <a:gdLst>
              <a:gd name="connsiteX0" fmla="*/ 142429 w 284849"/>
              <a:gd name="connsiteY0" fmla="*/ 0 h 284850"/>
              <a:gd name="connsiteX1" fmla="*/ 0 w 284849"/>
              <a:gd name="connsiteY1" fmla="*/ 142421 h 284850"/>
              <a:gd name="connsiteX2" fmla="*/ 142421 w 284849"/>
              <a:gd name="connsiteY2" fmla="*/ 284850 h 284850"/>
              <a:gd name="connsiteX3" fmla="*/ 284850 w 284849"/>
              <a:gd name="connsiteY3" fmla="*/ 142429 h 284850"/>
              <a:gd name="connsiteX4" fmla="*/ 284850 w 284849"/>
              <a:gd name="connsiteY4" fmla="*/ 142414 h 284850"/>
              <a:gd name="connsiteX5" fmla="*/ 142541 w 284849"/>
              <a:gd name="connsiteY5" fmla="*/ 0 h 284850"/>
              <a:gd name="connsiteX6" fmla="*/ 142429 w 284849"/>
              <a:gd name="connsiteY6" fmla="*/ 0 h 284850"/>
              <a:gd name="connsiteX7" fmla="*/ 206066 w 284849"/>
              <a:gd name="connsiteY7" fmla="*/ 188134 h 284850"/>
              <a:gd name="connsiteX8" fmla="*/ 188138 w 284849"/>
              <a:gd name="connsiteY8" fmla="*/ 206063 h 284850"/>
              <a:gd name="connsiteX9" fmla="*/ 142429 w 284849"/>
              <a:gd name="connsiteY9" fmla="*/ 160346 h 284850"/>
              <a:gd name="connsiteX10" fmla="*/ 96735 w 284849"/>
              <a:gd name="connsiteY10" fmla="*/ 206055 h 284850"/>
              <a:gd name="connsiteX11" fmla="*/ 78806 w 284849"/>
              <a:gd name="connsiteY11" fmla="*/ 188126 h 284850"/>
              <a:gd name="connsiteX12" fmla="*/ 124485 w 284849"/>
              <a:gd name="connsiteY12" fmla="*/ 142414 h 284850"/>
              <a:gd name="connsiteX13" fmla="*/ 78788 w 284849"/>
              <a:gd name="connsiteY13" fmla="*/ 96705 h 284850"/>
              <a:gd name="connsiteX14" fmla="*/ 96735 w 284849"/>
              <a:gd name="connsiteY14" fmla="*/ 78776 h 284850"/>
              <a:gd name="connsiteX15" fmla="*/ 142429 w 284849"/>
              <a:gd name="connsiteY15" fmla="*/ 124500 h 284850"/>
              <a:gd name="connsiteX16" fmla="*/ 188138 w 284849"/>
              <a:gd name="connsiteY16" fmla="*/ 78776 h 284850"/>
              <a:gd name="connsiteX17" fmla="*/ 206066 w 284849"/>
              <a:gd name="connsiteY17" fmla="*/ 96705 h 284850"/>
              <a:gd name="connsiteX18" fmla="*/ 160358 w 284849"/>
              <a:gd name="connsiteY18" fmla="*/ 142414 h 28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84849" h="284850">
                <a:moveTo>
                  <a:pt x="142429" y="0"/>
                </a:moveTo>
                <a:cubicBezTo>
                  <a:pt x="63769" y="-2"/>
                  <a:pt x="2" y="63762"/>
                  <a:pt x="0" y="142421"/>
                </a:cubicBezTo>
                <a:cubicBezTo>
                  <a:pt x="-2" y="221081"/>
                  <a:pt x="63762" y="284848"/>
                  <a:pt x="142421" y="284850"/>
                </a:cubicBezTo>
                <a:cubicBezTo>
                  <a:pt x="221081" y="284852"/>
                  <a:pt x="284848" y="221088"/>
                  <a:pt x="284850" y="142429"/>
                </a:cubicBezTo>
                <a:cubicBezTo>
                  <a:pt x="284850" y="142424"/>
                  <a:pt x="284850" y="142419"/>
                  <a:pt x="284850" y="142414"/>
                </a:cubicBezTo>
                <a:cubicBezTo>
                  <a:pt x="284879" y="63790"/>
                  <a:pt x="221165" y="29"/>
                  <a:pt x="142541" y="0"/>
                </a:cubicBezTo>
                <a:cubicBezTo>
                  <a:pt x="142504" y="0"/>
                  <a:pt x="142466" y="0"/>
                  <a:pt x="142429" y="0"/>
                </a:cubicBezTo>
                <a:close/>
                <a:moveTo>
                  <a:pt x="206066" y="188134"/>
                </a:moveTo>
                <a:lnTo>
                  <a:pt x="188138" y="206063"/>
                </a:lnTo>
                <a:lnTo>
                  <a:pt x="142429" y="160346"/>
                </a:lnTo>
                <a:lnTo>
                  <a:pt x="96735" y="206055"/>
                </a:lnTo>
                <a:lnTo>
                  <a:pt x="78806" y="188126"/>
                </a:lnTo>
                <a:lnTo>
                  <a:pt x="124485" y="142414"/>
                </a:lnTo>
                <a:lnTo>
                  <a:pt x="78788" y="96705"/>
                </a:lnTo>
                <a:lnTo>
                  <a:pt x="96735" y="78776"/>
                </a:lnTo>
                <a:lnTo>
                  <a:pt x="142429" y="124500"/>
                </a:lnTo>
                <a:lnTo>
                  <a:pt x="188138" y="78776"/>
                </a:lnTo>
                <a:lnTo>
                  <a:pt x="206066" y="96705"/>
                </a:lnTo>
                <a:lnTo>
                  <a:pt x="160358" y="142414"/>
                </a:lnTo>
                <a:close/>
              </a:path>
            </a:pathLst>
          </a:custGeom>
          <a:solidFill>
            <a:srgbClr val="FF0000"/>
          </a:solidFill>
          <a:ln w="3671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9" name="Grafik 80" descr="Marke Kreuz">
            <a:extLst>
              <a:ext uri="{FF2B5EF4-FFF2-40B4-BE49-F238E27FC236}">
                <a16:creationId xmlns:a16="http://schemas.microsoft.com/office/drawing/2014/main" id="{F01CCDBE-A98A-4C8C-8DB4-731AA68B05B3}"/>
              </a:ext>
            </a:extLst>
          </p:cNvPr>
          <p:cNvSpPr/>
          <p:nvPr/>
        </p:nvSpPr>
        <p:spPr>
          <a:xfrm>
            <a:off x="9124468" y="3615168"/>
            <a:ext cx="284849" cy="284850"/>
          </a:xfrm>
          <a:custGeom>
            <a:avLst/>
            <a:gdLst>
              <a:gd name="connsiteX0" fmla="*/ 142429 w 284849"/>
              <a:gd name="connsiteY0" fmla="*/ 0 h 284850"/>
              <a:gd name="connsiteX1" fmla="*/ 0 w 284849"/>
              <a:gd name="connsiteY1" fmla="*/ 142421 h 284850"/>
              <a:gd name="connsiteX2" fmla="*/ 142421 w 284849"/>
              <a:gd name="connsiteY2" fmla="*/ 284850 h 284850"/>
              <a:gd name="connsiteX3" fmla="*/ 284850 w 284849"/>
              <a:gd name="connsiteY3" fmla="*/ 142429 h 284850"/>
              <a:gd name="connsiteX4" fmla="*/ 284850 w 284849"/>
              <a:gd name="connsiteY4" fmla="*/ 142414 h 284850"/>
              <a:gd name="connsiteX5" fmla="*/ 142541 w 284849"/>
              <a:gd name="connsiteY5" fmla="*/ 0 h 284850"/>
              <a:gd name="connsiteX6" fmla="*/ 142429 w 284849"/>
              <a:gd name="connsiteY6" fmla="*/ 0 h 284850"/>
              <a:gd name="connsiteX7" fmla="*/ 206066 w 284849"/>
              <a:gd name="connsiteY7" fmla="*/ 188134 h 284850"/>
              <a:gd name="connsiteX8" fmla="*/ 188138 w 284849"/>
              <a:gd name="connsiteY8" fmla="*/ 206063 h 284850"/>
              <a:gd name="connsiteX9" fmla="*/ 142429 w 284849"/>
              <a:gd name="connsiteY9" fmla="*/ 160346 h 284850"/>
              <a:gd name="connsiteX10" fmla="*/ 96735 w 284849"/>
              <a:gd name="connsiteY10" fmla="*/ 206055 h 284850"/>
              <a:gd name="connsiteX11" fmla="*/ 78806 w 284849"/>
              <a:gd name="connsiteY11" fmla="*/ 188126 h 284850"/>
              <a:gd name="connsiteX12" fmla="*/ 124485 w 284849"/>
              <a:gd name="connsiteY12" fmla="*/ 142414 h 284850"/>
              <a:gd name="connsiteX13" fmla="*/ 78788 w 284849"/>
              <a:gd name="connsiteY13" fmla="*/ 96705 h 284850"/>
              <a:gd name="connsiteX14" fmla="*/ 96735 w 284849"/>
              <a:gd name="connsiteY14" fmla="*/ 78776 h 284850"/>
              <a:gd name="connsiteX15" fmla="*/ 142429 w 284849"/>
              <a:gd name="connsiteY15" fmla="*/ 124500 h 284850"/>
              <a:gd name="connsiteX16" fmla="*/ 188138 w 284849"/>
              <a:gd name="connsiteY16" fmla="*/ 78776 h 284850"/>
              <a:gd name="connsiteX17" fmla="*/ 206066 w 284849"/>
              <a:gd name="connsiteY17" fmla="*/ 96705 h 284850"/>
              <a:gd name="connsiteX18" fmla="*/ 160358 w 284849"/>
              <a:gd name="connsiteY18" fmla="*/ 142414 h 28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84849" h="284850">
                <a:moveTo>
                  <a:pt x="142429" y="0"/>
                </a:moveTo>
                <a:cubicBezTo>
                  <a:pt x="63769" y="-2"/>
                  <a:pt x="2" y="63762"/>
                  <a:pt x="0" y="142421"/>
                </a:cubicBezTo>
                <a:cubicBezTo>
                  <a:pt x="-2" y="221081"/>
                  <a:pt x="63762" y="284848"/>
                  <a:pt x="142421" y="284850"/>
                </a:cubicBezTo>
                <a:cubicBezTo>
                  <a:pt x="221081" y="284852"/>
                  <a:pt x="284848" y="221088"/>
                  <a:pt x="284850" y="142429"/>
                </a:cubicBezTo>
                <a:cubicBezTo>
                  <a:pt x="284850" y="142424"/>
                  <a:pt x="284850" y="142419"/>
                  <a:pt x="284850" y="142414"/>
                </a:cubicBezTo>
                <a:cubicBezTo>
                  <a:pt x="284879" y="63790"/>
                  <a:pt x="221165" y="29"/>
                  <a:pt x="142541" y="0"/>
                </a:cubicBezTo>
                <a:cubicBezTo>
                  <a:pt x="142504" y="0"/>
                  <a:pt x="142466" y="0"/>
                  <a:pt x="142429" y="0"/>
                </a:cubicBezTo>
                <a:close/>
                <a:moveTo>
                  <a:pt x="206066" y="188134"/>
                </a:moveTo>
                <a:lnTo>
                  <a:pt x="188138" y="206063"/>
                </a:lnTo>
                <a:lnTo>
                  <a:pt x="142429" y="160346"/>
                </a:lnTo>
                <a:lnTo>
                  <a:pt x="96735" y="206055"/>
                </a:lnTo>
                <a:lnTo>
                  <a:pt x="78806" y="188126"/>
                </a:lnTo>
                <a:lnTo>
                  <a:pt x="124485" y="142414"/>
                </a:lnTo>
                <a:lnTo>
                  <a:pt x="78788" y="96705"/>
                </a:lnTo>
                <a:lnTo>
                  <a:pt x="96735" y="78776"/>
                </a:lnTo>
                <a:lnTo>
                  <a:pt x="142429" y="124500"/>
                </a:lnTo>
                <a:lnTo>
                  <a:pt x="188138" y="78776"/>
                </a:lnTo>
                <a:lnTo>
                  <a:pt x="206066" y="96705"/>
                </a:lnTo>
                <a:lnTo>
                  <a:pt x="160358" y="142414"/>
                </a:lnTo>
                <a:close/>
              </a:path>
            </a:pathLst>
          </a:custGeom>
          <a:solidFill>
            <a:srgbClr val="FF0000"/>
          </a:solidFill>
          <a:ln w="3671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1" name="Grafik 82" descr="Marke Kreuz">
            <a:extLst>
              <a:ext uri="{FF2B5EF4-FFF2-40B4-BE49-F238E27FC236}">
                <a16:creationId xmlns:a16="http://schemas.microsoft.com/office/drawing/2014/main" id="{3E42CA12-81FE-4D42-860B-4DD7819D1B40}"/>
              </a:ext>
            </a:extLst>
          </p:cNvPr>
          <p:cNvSpPr/>
          <p:nvPr/>
        </p:nvSpPr>
        <p:spPr>
          <a:xfrm>
            <a:off x="9125019" y="3975168"/>
            <a:ext cx="284849" cy="284850"/>
          </a:xfrm>
          <a:custGeom>
            <a:avLst/>
            <a:gdLst>
              <a:gd name="connsiteX0" fmla="*/ 142429 w 284849"/>
              <a:gd name="connsiteY0" fmla="*/ 0 h 284850"/>
              <a:gd name="connsiteX1" fmla="*/ 0 w 284849"/>
              <a:gd name="connsiteY1" fmla="*/ 142421 h 284850"/>
              <a:gd name="connsiteX2" fmla="*/ 142421 w 284849"/>
              <a:gd name="connsiteY2" fmla="*/ 284850 h 284850"/>
              <a:gd name="connsiteX3" fmla="*/ 284850 w 284849"/>
              <a:gd name="connsiteY3" fmla="*/ 142429 h 284850"/>
              <a:gd name="connsiteX4" fmla="*/ 284850 w 284849"/>
              <a:gd name="connsiteY4" fmla="*/ 142414 h 284850"/>
              <a:gd name="connsiteX5" fmla="*/ 142541 w 284849"/>
              <a:gd name="connsiteY5" fmla="*/ 0 h 284850"/>
              <a:gd name="connsiteX6" fmla="*/ 142429 w 284849"/>
              <a:gd name="connsiteY6" fmla="*/ 0 h 284850"/>
              <a:gd name="connsiteX7" fmla="*/ 206066 w 284849"/>
              <a:gd name="connsiteY7" fmla="*/ 188134 h 284850"/>
              <a:gd name="connsiteX8" fmla="*/ 188138 w 284849"/>
              <a:gd name="connsiteY8" fmla="*/ 206063 h 284850"/>
              <a:gd name="connsiteX9" fmla="*/ 142429 w 284849"/>
              <a:gd name="connsiteY9" fmla="*/ 160346 h 284850"/>
              <a:gd name="connsiteX10" fmla="*/ 96735 w 284849"/>
              <a:gd name="connsiteY10" fmla="*/ 206055 h 284850"/>
              <a:gd name="connsiteX11" fmla="*/ 78806 w 284849"/>
              <a:gd name="connsiteY11" fmla="*/ 188126 h 284850"/>
              <a:gd name="connsiteX12" fmla="*/ 124485 w 284849"/>
              <a:gd name="connsiteY12" fmla="*/ 142414 h 284850"/>
              <a:gd name="connsiteX13" fmla="*/ 78788 w 284849"/>
              <a:gd name="connsiteY13" fmla="*/ 96705 h 284850"/>
              <a:gd name="connsiteX14" fmla="*/ 96735 w 284849"/>
              <a:gd name="connsiteY14" fmla="*/ 78776 h 284850"/>
              <a:gd name="connsiteX15" fmla="*/ 142429 w 284849"/>
              <a:gd name="connsiteY15" fmla="*/ 124500 h 284850"/>
              <a:gd name="connsiteX16" fmla="*/ 188138 w 284849"/>
              <a:gd name="connsiteY16" fmla="*/ 78776 h 284850"/>
              <a:gd name="connsiteX17" fmla="*/ 206066 w 284849"/>
              <a:gd name="connsiteY17" fmla="*/ 96705 h 284850"/>
              <a:gd name="connsiteX18" fmla="*/ 160358 w 284849"/>
              <a:gd name="connsiteY18" fmla="*/ 142414 h 28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84849" h="284850">
                <a:moveTo>
                  <a:pt x="142429" y="0"/>
                </a:moveTo>
                <a:cubicBezTo>
                  <a:pt x="63769" y="-2"/>
                  <a:pt x="2" y="63762"/>
                  <a:pt x="0" y="142421"/>
                </a:cubicBezTo>
                <a:cubicBezTo>
                  <a:pt x="-2" y="221081"/>
                  <a:pt x="63762" y="284848"/>
                  <a:pt x="142421" y="284850"/>
                </a:cubicBezTo>
                <a:cubicBezTo>
                  <a:pt x="221081" y="284852"/>
                  <a:pt x="284848" y="221088"/>
                  <a:pt x="284850" y="142429"/>
                </a:cubicBezTo>
                <a:cubicBezTo>
                  <a:pt x="284850" y="142424"/>
                  <a:pt x="284850" y="142419"/>
                  <a:pt x="284850" y="142414"/>
                </a:cubicBezTo>
                <a:cubicBezTo>
                  <a:pt x="284879" y="63790"/>
                  <a:pt x="221165" y="29"/>
                  <a:pt x="142541" y="0"/>
                </a:cubicBezTo>
                <a:cubicBezTo>
                  <a:pt x="142504" y="0"/>
                  <a:pt x="142466" y="0"/>
                  <a:pt x="142429" y="0"/>
                </a:cubicBezTo>
                <a:close/>
                <a:moveTo>
                  <a:pt x="206066" y="188134"/>
                </a:moveTo>
                <a:lnTo>
                  <a:pt x="188138" y="206063"/>
                </a:lnTo>
                <a:lnTo>
                  <a:pt x="142429" y="160346"/>
                </a:lnTo>
                <a:lnTo>
                  <a:pt x="96735" y="206055"/>
                </a:lnTo>
                <a:lnTo>
                  <a:pt x="78806" y="188126"/>
                </a:lnTo>
                <a:lnTo>
                  <a:pt x="124485" y="142414"/>
                </a:lnTo>
                <a:lnTo>
                  <a:pt x="78788" y="96705"/>
                </a:lnTo>
                <a:lnTo>
                  <a:pt x="96735" y="78776"/>
                </a:lnTo>
                <a:lnTo>
                  <a:pt x="142429" y="124500"/>
                </a:lnTo>
                <a:lnTo>
                  <a:pt x="188138" y="78776"/>
                </a:lnTo>
                <a:lnTo>
                  <a:pt x="206066" y="96705"/>
                </a:lnTo>
                <a:lnTo>
                  <a:pt x="160358" y="142414"/>
                </a:lnTo>
                <a:close/>
              </a:path>
            </a:pathLst>
          </a:custGeom>
          <a:solidFill>
            <a:srgbClr val="FF0000"/>
          </a:solidFill>
          <a:ln w="3671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3" name="Grafik 84" descr="Marke Kreuz">
            <a:extLst>
              <a:ext uri="{FF2B5EF4-FFF2-40B4-BE49-F238E27FC236}">
                <a16:creationId xmlns:a16="http://schemas.microsoft.com/office/drawing/2014/main" id="{3029F4ED-52FF-4BB6-B898-CAA8D1203750}"/>
              </a:ext>
            </a:extLst>
          </p:cNvPr>
          <p:cNvSpPr/>
          <p:nvPr/>
        </p:nvSpPr>
        <p:spPr>
          <a:xfrm>
            <a:off x="9124468" y="4345355"/>
            <a:ext cx="284849" cy="284850"/>
          </a:xfrm>
          <a:custGeom>
            <a:avLst/>
            <a:gdLst>
              <a:gd name="connsiteX0" fmla="*/ 142429 w 284849"/>
              <a:gd name="connsiteY0" fmla="*/ 0 h 284850"/>
              <a:gd name="connsiteX1" fmla="*/ 0 w 284849"/>
              <a:gd name="connsiteY1" fmla="*/ 142421 h 284850"/>
              <a:gd name="connsiteX2" fmla="*/ 142421 w 284849"/>
              <a:gd name="connsiteY2" fmla="*/ 284850 h 284850"/>
              <a:gd name="connsiteX3" fmla="*/ 284850 w 284849"/>
              <a:gd name="connsiteY3" fmla="*/ 142429 h 284850"/>
              <a:gd name="connsiteX4" fmla="*/ 284850 w 284849"/>
              <a:gd name="connsiteY4" fmla="*/ 142414 h 284850"/>
              <a:gd name="connsiteX5" fmla="*/ 142541 w 284849"/>
              <a:gd name="connsiteY5" fmla="*/ 0 h 284850"/>
              <a:gd name="connsiteX6" fmla="*/ 142429 w 284849"/>
              <a:gd name="connsiteY6" fmla="*/ 0 h 284850"/>
              <a:gd name="connsiteX7" fmla="*/ 206066 w 284849"/>
              <a:gd name="connsiteY7" fmla="*/ 188134 h 284850"/>
              <a:gd name="connsiteX8" fmla="*/ 188138 w 284849"/>
              <a:gd name="connsiteY8" fmla="*/ 206063 h 284850"/>
              <a:gd name="connsiteX9" fmla="*/ 142429 w 284849"/>
              <a:gd name="connsiteY9" fmla="*/ 160346 h 284850"/>
              <a:gd name="connsiteX10" fmla="*/ 96735 w 284849"/>
              <a:gd name="connsiteY10" fmla="*/ 206055 h 284850"/>
              <a:gd name="connsiteX11" fmla="*/ 78806 w 284849"/>
              <a:gd name="connsiteY11" fmla="*/ 188126 h 284850"/>
              <a:gd name="connsiteX12" fmla="*/ 124485 w 284849"/>
              <a:gd name="connsiteY12" fmla="*/ 142414 h 284850"/>
              <a:gd name="connsiteX13" fmla="*/ 78788 w 284849"/>
              <a:gd name="connsiteY13" fmla="*/ 96705 h 284850"/>
              <a:gd name="connsiteX14" fmla="*/ 96735 w 284849"/>
              <a:gd name="connsiteY14" fmla="*/ 78776 h 284850"/>
              <a:gd name="connsiteX15" fmla="*/ 142429 w 284849"/>
              <a:gd name="connsiteY15" fmla="*/ 124500 h 284850"/>
              <a:gd name="connsiteX16" fmla="*/ 188138 w 284849"/>
              <a:gd name="connsiteY16" fmla="*/ 78776 h 284850"/>
              <a:gd name="connsiteX17" fmla="*/ 206066 w 284849"/>
              <a:gd name="connsiteY17" fmla="*/ 96705 h 284850"/>
              <a:gd name="connsiteX18" fmla="*/ 160358 w 284849"/>
              <a:gd name="connsiteY18" fmla="*/ 142414 h 28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84849" h="284850">
                <a:moveTo>
                  <a:pt x="142429" y="0"/>
                </a:moveTo>
                <a:cubicBezTo>
                  <a:pt x="63769" y="-2"/>
                  <a:pt x="2" y="63762"/>
                  <a:pt x="0" y="142421"/>
                </a:cubicBezTo>
                <a:cubicBezTo>
                  <a:pt x="-2" y="221081"/>
                  <a:pt x="63762" y="284848"/>
                  <a:pt x="142421" y="284850"/>
                </a:cubicBezTo>
                <a:cubicBezTo>
                  <a:pt x="221081" y="284852"/>
                  <a:pt x="284848" y="221088"/>
                  <a:pt x="284850" y="142429"/>
                </a:cubicBezTo>
                <a:cubicBezTo>
                  <a:pt x="284850" y="142424"/>
                  <a:pt x="284850" y="142419"/>
                  <a:pt x="284850" y="142414"/>
                </a:cubicBezTo>
                <a:cubicBezTo>
                  <a:pt x="284879" y="63790"/>
                  <a:pt x="221165" y="29"/>
                  <a:pt x="142541" y="0"/>
                </a:cubicBezTo>
                <a:cubicBezTo>
                  <a:pt x="142504" y="0"/>
                  <a:pt x="142466" y="0"/>
                  <a:pt x="142429" y="0"/>
                </a:cubicBezTo>
                <a:close/>
                <a:moveTo>
                  <a:pt x="206066" y="188134"/>
                </a:moveTo>
                <a:lnTo>
                  <a:pt x="188138" y="206063"/>
                </a:lnTo>
                <a:lnTo>
                  <a:pt x="142429" y="160346"/>
                </a:lnTo>
                <a:lnTo>
                  <a:pt x="96735" y="206055"/>
                </a:lnTo>
                <a:lnTo>
                  <a:pt x="78806" y="188126"/>
                </a:lnTo>
                <a:lnTo>
                  <a:pt x="124485" y="142414"/>
                </a:lnTo>
                <a:lnTo>
                  <a:pt x="78788" y="96705"/>
                </a:lnTo>
                <a:lnTo>
                  <a:pt x="96735" y="78776"/>
                </a:lnTo>
                <a:lnTo>
                  <a:pt x="142429" y="124500"/>
                </a:lnTo>
                <a:lnTo>
                  <a:pt x="188138" y="78776"/>
                </a:lnTo>
                <a:lnTo>
                  <a:pt x="206066" y="96705"/>
                </a:lnTo>
                <a:lnTo>
                  <a:pt x="160358" y="142414"/>
                </a:lnTo>
                <a:close/>
              </a:path>
            </a:pathLst>
          </a:custGeom>
          <a:solidFill>
            <a:srgbClr val="FF0000"/>
          </a:solidFill>
          <a:ln w="3671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5" name="Grafik 86" descr="Marke Kreuz">
            <a:extLst>
              <a:ext uri="{FF2B5EF4-FFF2-40B4-BE49-F238E27FC236}">
                <a16:creationId xmlns:a16="http://schemas.microsoft.com/office/drawing/2014/main" id="{5F7FAAD1-1F65-4F89-B5DE-0605218204DF}"/>
              </a:ext>
            </a:extLst>
          </p:cNvPr>
          <p:cNvSpPr/>
          <p:nvPr/>
        </p:nvSpPr>
        <p:spPr>
          <a:xfrm>
            <a:off x="9124468" y="4736102"/>
            <a:ext cx="284849" cy="284850"/>
          </a:xfrm>
          <a:custGeom>
            <a:avLst/>
            <a:gdLst>
              <a:gd name="connsiteX0" fmla="*/ 142429 w 284849"/>
              <a:gd name="connsiteY0" fmla="*/ 0 h 284850"/>
              <a:gd name="connsiteX1" fmla="*/ 0 w 284849"/>
              <a:gd name="connsiteY1" fmla="*/ 142421 h 284850"/>
              <a:gd name="connsiteX2" fmla="*/ 142421 w 284849"/>
              <a:gd name="connsiteY2" fmla="*/ 284850 h 284850"/>
              <a:gd name="connsiteX3" fmla="*/ 284850 w 284849"/>
              <a:gd name="connsiteY3" fmla="*/ 142429 h 284850"/>
              <a:gd name="connsiteX4" fmla="*/ 284850 w 284849"/>
              <a:gd name="connsiteY4" fmla="*/ 142414 h 284850"/>
              <a:gd name="connsiteX5" fmla="*/ 142541 w 284849"/>
              <a:gd name="connsiteY5" fmla="*/ 0 h 284850"/>
              <a:gd name="connsiteX6" fmla="*/ 142429 w 284849"/>
              <a:gd name="connsiteY6" fmla="*/ 0 h 284850"/>
              <a:gd name="connsiteX7" fmla="*/ 206066 w 284849"/>
              <a:gd name="connsiteY7" fmla="*/ 188134 h 284850"/>
              <a:gd name="connsiteX8" fmla="*/ 188138 w 284849"/>
              <a:gd name="connsiteY8" fmla="*/ 206063 h 284850"/>
              <a:gd name="connsiteX9" fmla="*/ 142429 w 284849"/>
              <a:gd name="connsiteY9" fmla="*/ 160346 h 284850"/>
              <a:gd name="connsiteX10" fmla="*/ 96735 w 284849"/>
              <a:gd name="connsiteY10" fmla="*/ 206055 h 284850"/>
              <a:gd name="connsiteX11" fmla="*/ 78806 w 284849"/>
              <a:gd name="connsiteY11" fmla="*/ 188126 h 284850"/>
              <a:gd name="connsiteX12" fmla="*/ 124485 w 284849"/>
              <a:gd name="connsiteY12" fmla="*/ 142414 h 284850"/>
              <a:gd name="connsiteX13" fmla="*/ 78788 w 284849"/>
              <a:gd name="connsiteY13" fmla="*/ 96705 h 284850"/>
              <a:gd name="connsiteX14" fmla="*/ 96735 w 284849"/>
              <a:gd name="connsiteY14" fmla="*/ 78776 h 284850"/>
              <a:gd name="connsiteX15" fmla="*/ 142429 w 284849"/>
              <a:gd name="connsiteY15" fmla="*/ 124500 h 284850"/>
              <a:gd name="connsiteX16" fmla="*/ 188138 w 284849"/>
              <a:gd name="connsiteY16" fmla="*/ 78776 h 284850"/>
              <a:gd name="connsiteX17" fmla="*/ 206066 w 284849"/>
              <a:gd name="connsiteY17" fmla="*/ 96705 h 284850"/>
              <a:gd name="connsiteX18" fmla="*/ 160358 w 284849"/>
              <a:gd name="connsiteY18" fmla="*/ 142414 h 28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84849" h="284850">
                <a:moveTo>
                  <a:pt x="142429" y="0"/>
                </a:moveTo>
                <a:cubicBezTo>
                  <a:pt x="63769" y="-2"/>
                  <a:pt x="2" y="63762"/>
                  <a:pt x="0" y="142421"/>
                </a:cubicBezTo>
                <a:cubicBezTo>
                  <a:pt x="-2" y="221081"/>
                  <a:pt x="63762" y="284848"/>
                  <a:pt x="142421" y="284850"/>
                </a:cubicBezTo>
                <a:cubicBezTo>
                  <a:pt x="221081" y="284852"/>
                  <a:pt x="284848" y="221088"/>
                  <a:pt x="284850" y="142429"/>
                </a:cubicBezTo>
                <a:cubicBezTo>
                  <a:pt x="284850" y="142424"/>
                  <a:pt x="284850" y="142419"/>
                  <a:pt x="284850" y="142414"/>
                </a:cubicBezTo>
                <a:cubicBezTo>
                  <a:pt x="284879" y="63790"/>
                  <a:pt x="221165" y="29"/>
                  <a:pt x="142541" y="0"/>
                </a:cubicBezTo>
                <a:cubicBezTo>
                  <a:pt x="142504" y="0"/>
                  <a:pt x="142466" y="0"/>
                  <a:pt x="142429" y="0"/>
                </a:cubicBezTo>
                <a:close/>
                <a:moveTo>
                  <a:pt x="206066" y="188134"/>
                </a:moveTo>
                <a:lnTo>
                  <a:pt x="188138" y="206063"/>
                </a:lnTo>
                <a:lnTo>
                  <a:pt x="142429" y="160346"/>
                </a:lnTo>
                <a:lnTo>
                  <a:pt x="96735" y="206055"/>
                </a:lnTo>
                <a:lnTo>
                  <a:pt x="78806" y="188126"/>
                </a:lnTo>
                <a:lnTo>
                  <a:pt x="124485" y="142414"/>
                </a:lnTo>
                <a:lnTo>
                  <a:pt x="78788" y="96705"/>
                </a:lnTo>
                <a:lnTo>
                  <a:pt x="96735" y="78776"/>
                </a:lnTo>
                <a:lnTo>
                  <a:pt x="142429" y="124500"/>
                </a:lnTo>
                <a:lnTo>
                  <a:pt x="188138" y="78776"/>
                </a:lnTo>
                <a:lnTo>
                  <a:pt x="206066" y="96705"/>
                </a:lnTo>
                <a:lnTo>
                  <a:pt x="160358" y="142414"/>
                </a:lnTo>
                <a:close/>
              </a:path>
            </a:pathLst>
          </a:custGeom>
          <a:solidFill>
            <a:srgbClr val="FF0000"/>
          </a:solidFill>
          <a:ln w="3671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7" name="Grafik 88" descr="Marke Kreuz">
            <a:extLst>
              <a:ext uri="{FF2B5EF4-FFF2-40B4-BE49-F238E27FC236}">
                <a16:creationId xmlns:a16="http://schemas.microsoft.com/office/drawing/2014/main" id="{E18D2728-5C00-47C2-98D7-FDE0F8002B9A}"/>
              </a:ext>
            </a:extLst>
          </p:cNvPr>
          <p:cNvSpPr/>
          <p:nvPr/>
        </p:nvSpPr>
        <p:spPr>
          <a:xfrm>
            <a:off x="9124468" y="5121834"/>
            <a:ext cx="284849" cy="284850"/>
          </a:xfrm>
          <a:custGeom>
            <a:avLst/>
            <a:gdLst>
              <a:gd name="connsiteX0" fmla="*/ 142429 w 284849"/>
              <a:gd name="connsiteY0" fmla="*/ 0 h 284850"/>
              <a:gd name="connsiteX1" fmla="*/ 0 w 284849"/>
              <a:gd name="connsiteY1" fmla="*/ 142421 h 284850"/>
              <a:gd name="connsiteX2" fmla="*/ 142421 w 284849"/>
              <a:gd name="connsiteY2" fmla="*/ 284850 h 284850"/>
              <a:gd name="connsiteX3" fmla="*/ 284850 w 284849"/>
              <a:gd name="connsiteY3" fmla="*/ 142429 h 284850"/>
              <a:gd name="connsiteX4" fmla="*/ 284850 w 284849"/>
              <a:gd name="connsiteY4" fmla="*/ 142414 h 284850"/>
              <a:gd name="connsiteX5" fmla="*/ 142541 w 284849"/>
              <a:gd name="connsiteY5" fmla="*/ 0 h 284850"/>
              <a:gd name="connsiteX6" fmla="*/ 142429 w 284849"/>
              <a:gd name="connsiteY6" fmla="*/ 0 h 284850"/>
              <a:gd name="connsiteX7" fmla="*/ 206066 w 284849"/>
              <a:gd name="connsiteY7" fmla="*/ 188134 h 284850"/>
              <a:gd name="connsiteX8" fmla="*/ 188138 w 284849"/>
              <a:gd name="connsiteY8" fmla="*/ 206063 h 284850"/>
              <a:gd name="connsiteX9" fmla="*/ 142429 w 284849"/>
              <a:gd name="connsiteY9" fmla="*/ 160346 h 284850"/>
              <a:gd name="connsiteX10" fmla="*/ 96735 w 284849"/>
              <a:gd name="connsiteY10" fmla="*/ 206055 h 284850"/>
              <a:gd name="connsiteX11" fmla="*/ 78806 w 284849"/>
              <a:gd name="connsiteY11" fmla="*/ 188126 h 284850"/>
              <a:gd name="connsiteX12" fmla="*/ 124485 w 284849"/>
              <a:gd name="connsiteY12" fmla="*/ 142414 h 284850"/>
              <a:gd name="connsiteX13" fmla="*/ 78788 w 284849"/>
              <a:gd name="connsiteY13" fmla="*/ 96705 h 284850"/>
              <a:gd name="connsiteX14" fmla="*/ 96735 w 284849"/>
              <a:gd name="connsiteY14" fmla="*/ 78776 h 284850"/>
              <a:gd name="connsiteX15" fmla="*/ 142429 w 284849"/>
              <a:gd name="connsiteY15" fmla="*/ 124500 h 284850"/>
              <a:gd name="connsiteX16" fmla="*/ 188138 w 284849"/>
              <a:gd name="connsiteY16" fmla="*/ 78776 h 284850"/>
              <a:gd name="connsiteX17" fmla="*/ 206066 w 284849"/>
              <a:gd name="connsiteY17" fmla="*/ 96705 h 284850"/>
              <a:gd name="connsiteX18" fmla="*/ 160358 w 284849"/>
              <a:gd name="connsiteY18" fmla="*/ 142414 h 28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84849" h="284850">
                <a:moveTo>
                  <a:pt x="142429" y="0"/>
                </a:moveTo>
                <a:cubicBezTo>
                  <a:pt x="63769" y="-2"/>
                  <a:pt x="2" y="63762"/>
                  <a:pt x="0" y="142421"/>
                </a:cubicBezTo>
                <a:cubicBezTo>
                  <a:pt x="-2" y="221081"/>
                  <a:pt x="63762" y="284848"/>
                  <a:pt x="142421" y="284850"/>
                </a:cubicBezTo>
                <a:cubicBezTo>
                  <a:pt x="221081" y="284852"/>
                  <a:pt x="284848" y="221088"/>
                  <a:pt x="284850" y="142429"/>
                </a:cubicBezTo>
                <a:cubicBezTo>
                  <a:pt x="284850" y="142424"/>
                  <a:pt x="284850" y="142419"/>
                  <a:pt x="284850" y="142414"/>
                </a:cubicBezTo>
                <a:cubicBezTo>
                  <a:pt x="284879" y="63790"/>
                  <a:pt x="221165" y="29"/>
                  <a:pt x="142541" y="0"/>
                </a:cubicBezTo>
                <a:cubicBezTo>
                  <a:pt x="142504" y="0"/>
                  <a:pt x="142466" y="0"/>
                  <a:pt x="142429" y="0"/>
                </a:cubicBezTo>
                <a:close/>
                <a:moveTo>
                  <a:pt x="206066" y="188134"/>
                </a:moveTo>
                <a:lnTo>
                  <a:pt x="188138" y="206063"/>
                </a:lnTo>
                <a:lnTo>
                  <a:pt x="142429" y="160346"/>
                </a:lnTo>
                <a:lnTo>
                  <a:pt x="96735" y="206055"/>
                </a:lnTo>
                <a:lnTo>
                  <a:pt x="78806" y="188126"/>
                </a:lnTo>
                <a:lnTo>
                  <a:pt x="124485" y="142414"/>
                </a:lnTo>
                <a:lnTo>
                  <a:pt x="78788" y="96705"/>
                </a:lnTo>
                <a:lnTo>
                  <a:pt x="96735" y="78776"/>
                </a:lnTo>
                <a:lnTo>
                  <a:pt x="142429" y="124500"/>
                </a:lnTo>
                <a:lnTo>
                  <a:pt x="188138" y="78776"/>
                </a:lnTo>
                <a:lnTo>
                  <a:pt x="206066" y="96705"/>
                </a:lnTo>
                <a:lnTo>
                  <a:pt x="160358" y="142414"/>
                </a:lnTo>
                <a:close/>
              </a:path>
            </a:pathLst>
          </a:custGeom>
          <a:solidFill>
            <a:srgbClr val="FF0000"/>
          </a:solidFill>
          <a:ln w="3671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8" name="Grafik 90" descr="Marke Kreuz">
            <a:extLst>
              <a:ext uri="{FF2B5EF4-FFF2-40B4-BE49-F238E27FC236}">
                <a16:creationId xmlns:a16="http://schemas.microsoft.com/office/drawing/2014/main" id="{BB9563A1-B0D0-4C6E-930E-1C322B6BB851}"/>
              </a:ext>
            </a:extLst>
          </p:cNvPr>
          <p:cNvSpPr/>
          <p:nvPr/>
        </p:nvSpPr>
        <p:spPr>
          <a:xfrm>
            <a:off x="9124468" y="5494936"/>
            <a:ext cx="284849" cy="284850"/>
          </a:xfrm>
          <a:custGeom>
            <a:avLst/>
            <a:gdLst>
              <a:gd name="connsiteX0" fmla="*/ 142429 w 284849"/>
              <a:gd name="connsiteY0" fmla="*/ 0 h 284850"/>
              <a:gd name="connsiteX1" fmla="*/ 0 w 284849"/>
              <a:gd name="connsiteY1" fmla="*/ 142421 h 284850"/>
              <a:gd name="connsiteX2" fmla="*/ 142421 w 284849"/>
              <a:gd name="connsiteY2" fmla="*/ 284850 h 284850"/>
              <a:gd name="connsiteX3" fmla="*/ 284850 w 284849"/>
              <a:gd name="connsiteY3" fmla="*/ 142429 h 284850"/>
              <a:gd name="connsiteX4" fmla="*/ 284850 w 284849"/>
              <a:gd name="connsiteY4" fmla="*/ 142414 h 284850"/>
              <a:gd name="connsiteX5" fmla="*/ 142541 w 284849"/>
              <a:gd name="connsiteY5" fmla="*/ 0 h 284850"/>
              <a:gd name="connsiteX6" fmla="*/ 142429 w 284849"/>
              <a:gd name="connsiteY6" fmla="*/ 0 h 284850"/>
              <a:gd name="connsiteX7" fmla="*/ 206066 w 284849"/>
              <a:gd name="connsiteY7" fmla="*/ 188134 h 284850"/>
              <a:gd name="connsiteX8" fmla="*/ 188138 w 284849"/>
              <a:gd name="connsiteY8" fmla="*/ 206063 h 284850"/>
              <a:gd name="connsiteX9" fmla="*/ 142429 w 284849"/>
              <a:gd name="connsiteY9" fmla="*/ 160346 h 284850"/>
              <a:gd name="connsiteX10" fmla="*/ 96735 w 284849"/>
              <a:gd name="connsiteY10" fmla="*/ 206055 h 284850"/>
              <a:gd name="connsiteX11" fmla="*/ 78806 w 284849"/>
              <a:gd name="connsiteY11" fmla="*/ 188126 h 284850"/>
              <a:gd name="connsiteX12" fmla="*/ 124485 w 284849"/>
              <a:gd name="connsiteY12" fmla="*/ 142414 h 284850"/>
              <a:gd name="connsiteX13" fmla="*/ 78788 w 284849"/>
              <a:gd name="connsiteY13" fmla="*/ 96705 h 284850"/>
              <a:gd name="connsiteX14" fmla="*/ 96735 w 284849"/>
              <a:gd name="connsiteY14" fmla="*/ 78776 h 284850"/>
              <a:gd name="connsiteX15" fmla="*/ 142429 w 284849"/>
              <a:gd name="connsiteY15" fmla="*/ 124500 h 284850"/>
              <a:gd name="connsiteX16" fmla="*/ 188138 w 284849"/>
              <a:gd name="connsiteY16" fmla="*/ 78776 h 284850"/>
              <a:gd name="connsiteX17" fmla="*/ 206066 w 284849"/>
              <a:gd name="connsiteY17" fmla="*/ 96705 h 284850"/>
              <a:gd name="connsiteX18" fmla="*/ 160358 w 284849"/>
              <a:gd name="connsiteY18" fmla="*/ 142414 h 28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84849" h="284850">
                <a:moveTo>
                  <a:pt x="142429" y="0"/>
                </a:moveTo>
                <a:cubicBezTo>
                  <a:pt x="63769" y="-2"/>
                  <a:pt x="2" y="63762"/>
                  <a:pt x="0" y="142421"/>
                </a:cubicBezTo>
                <a:cubicBezTo>
                  <a:pt x="-2" y="221081"/>
                  <a:pt x="63762" y="284848"/>
                  <a:pt x="142421" y="284850"/>
                </a:cubicBezTo>
                <a:cubicBezTo>
                  <a:pt x="221081" y="284852"/>
                  <a:pt x="284848" y="221088"/>
                  <a:pt x="284850" y="142429"/>
                </a:cubicBezTo>
                <a:cubicBezTo>
                  <a:pt x="284850" y="142424"/>
                  <a:pt x="284850" y="142419"/>
                  <a:pt x="284850" y="142414"/>
                </a:cubicBezTo>
                <a:cubicBezTo>
                  <a:pt x="284879" y="63790"/>
                  <a:pt x="221165" y="29"/>
                  <a:pt x="142541" y="0"/>
                </a:cubicBezTo>
                <a:cubicBezTo>
                  <a:pt x="142504" y="0"/>
                  <a:pt x="142466" y="0"/>
                  <a:pt x="142429" y="0"/>
                </a:cubicBezTo>
                <a:close/>
                <a:moveTo>
                  <a:pt x="206066" y="188134"/>
                </a:moveTo>
                <a:lnTo>
                  <a:pt x="188138" y="206063"/>
                </a:lnTo>
                <a:lnTo>
                  <a:pt x="142429" y="160346"/>
                </a:lnTo>
                <a:lnTo>
                  <a:pt x="96735" y="206055"/>
                </a:lnTo>
                <a:lnTo>
                  <a:pt x="78806" y="188126"/>
                </a:lnTo>
                <a:lnTo>
                  <a:pt x="124485" y="142414"/>
                </a:lnTo>
                <a:lnTo>
                  <a:pt x="78788" y="96705"/>
                </a:lnTo>
                <a:lnTo>
                  <a:pt x="96735" y="78776"/>
                </a:lnTo>
                <a:lnTo>
                  <a:pt x="142429" y="124500"/>
                </a:lnTo>
                <a:lnTo>
                  <a:pt x="188138" y="78776"/>
                </a:lnTo>
                <a:lnTo>
                  <a:pt x="206066" y="96705"/>
                </a:lnTo>
                <a:lnTo>
                  <a:pt x="160358" y="142414"/>
                </a:lnTo>
                <a:close/>
              </a:path>
            </a:pathLst>
          </a:custGeom>
          <a:solidFill>
            <a:srgbClr val="FF0000"/>
          </a:solidFill>
          <a:ln w="3671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9" name="Grafik 92" descr="Marke Kreuz">
            <a:extLst>
              <a:ext uri="{FF2B5EF4-FFF2-40B4-BE49-F238E27FC236}">
                <a16:creationId xmlns:a16="http://schemas.microsoft.com/office/drawing/2014/main" id="{910294D0-C71B-412C-882D-CA880CA42947}"/>
              </a:ext>
            </a:extLst>
          </p:cNvPr>
          <p:cNvSpPr/>
          <p:nvPr/>
        </p:nvSpPr>
        <p:spPr>
          <a:xfrm>
            <a:off x="9124468" y="5852369"/>
            <a:ext cx="284849" cy="284850"/>
          </a:xfrm>
          <a:custGeom>
            <a:avLst/>
            <a:gdLst>
              <a:gd name="connsiteX0" fmla="*/ 142429 w 284849"/>
              <a:gd name="connsiteY0" fmla="*/ 0 h 284850"/>
              <a:gd name="connsiteX1" fmla="*/ 0 w 284849"/>
              <a:gd name="connsiteY1" fmla="*/ 142421 h 284850"/>
              <a:gd name="connsiteX2" fmla="*/ 142421 w 284849"/>
              <a:gd name="connsiteY2" fmla="*/ 284850 h 284850"/>
              <a:gd name="connsiteX3" fmla="*/ 284850 w 284849"/>
              <a:gd name="connsiteY3" fmla="*/ 142429 h 284850"/>
              <a:gd name="connsiteX4" fmla="*/ 284850 w 284849"/>
              <a:gd name="connsiteY4" fmla="*/ 142414 h 284850"/>
              <a:gd name="connsiteX5" fmla="*/ 142541 w 284849"/>
              <a:gd name="connsiteY5" fmla="*/ 0 h 284850"/>
              <a:gd name="connsiteX6" fmla="*/ 142429 w 284849"/>
              <a:gd name="connsiteY6" fmla="*/ 0 h 284850"/>
              <a:gd name="connsiteX7" fmla="*/ 206066 w 284849"/>
              <a:gd name="connsiteY7" fmla="*/ 188134 h 284850"/>
              <a:gd name="connsiteX8" fmla="*/ 188138 w 284849"/>
              <a:gd name="connsiteY8" fmla="*/ 206063 h 284850"/>
              <a:gd name="connsiteX9" fmla="*/ 142429 w 284849"/>
              <a:gd name="connsiteY9" fmla="*/ 160346 h 284850"/>
              <a:gd name="connsiteX10" fmla="*/ 96735 w 284849"/>
              <a:gd name="connsiteY10" fmla="*/ 206055 h 284850"/>
              <a:gd name="connsiteX11" fmla="*/ 78806 w 284849"/>
              <a:gd name="connsiteY11" fmla="*/ 188126 h 284850"/>
              <a:gd name="connsiteX12" fmla="*/ 124485 w 284849"/>
              <a:gd name="connsiteY12" fmla="*/ 142414 h 284850"/>
              <a:gd name="connsiteX13" fmla="*/ 78788 w 284849"/>
              <a:gd name="connsiteY13" fmla="*/ 96705 h 284850"/>
              <a:gd name="connsiteX14" fmla="*/ 96735 w 284849"/>
              <a:gd name="connsiteY14" fmla="*/ 78776 h 284850"/>
              <a:gd name="connsiteX15" fmla="*/ 142429 w 284849"/>
              <a:gd name="connsiteY15" fmla="*/ 124500 h 284850"/>
              <a:gd name="connsiteX16" fmla="*/ 188138 w 284849"/>
              <a:gd name="connsiteY16" fmla="*/ 78776 h 284850"/>
              <a:gd name="connsiteX17" fmla="*/ 206066 w 284849"/>
              <a:gd name="connsiteY17" fmla="*/ 96705 h 284850"/>
              <a:gd name="connsiteX18" fmla="*/ 160358 w 284849"/>
              <a:gd name="connsiteY18" fmla="*/ 142414 h 28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84849" h="284850">
                <a:moveTo>
                  <a:pt x="142429" y="0"/>
                </a:moveTo>
                <a:cubicBezTo>
                  <a:pt x="63769" y="-2"/>
                  <a:pt x="2" y="63762"/>
                  <a:pt x="0" y="142421"/>
                </a:cubicBezTo>
                <a:cubicBezTo>
                  <a:pt x="-2" y="221081"/>
                  <a:pt x="63762" y="284848"/>
                  <a:pt x="142421" y="284850"/>
                </a:cubicBezTo>
                <a:cubicBezTo>
                  <a:pt x="221081" y="284852"/>
                  <a:pt x="284848" y="221088"/>
                  <a:pt x="284850" y="142429"/>
                </a:cubicBezTo>
                <a:cubicBezTo>
                  <a:pt x="284850" y="142424"/>
                  <a:pt x="284850" y="142419"/>
                  <a:pt x="284850" y="142414"/>
                </a:cubicBezTo>
                <a:cubicBezTo>
                  <a:pt x="284879" y="63790"/>
                  <a:pt x="221165" y="29"/>
                  <a:pt x="142541" y="0"/>
                </a:cubicBezTo>
                <a:cubicBezTo>
                  <a:pt x="142504" y="0"/>
                  <a:pt x="142466" y="0"/>
                  <a:pt x="142429" y="0"/>
                </a:cubicBezTo>
                <a:close/>
                <a:moveTo>
                  <a:pt x="206066" y="188134"/>
                </a:moveTo>
                <a:lnTo>
                  <a:pt x="188138" y="206063"/>
                </a:lnTo>
                <a:lnTo>
                  <a:pt x="142429" y="160346"/>
                </a:lnTo>
                <a:lnTo>
                  <a:pt x="96735" y="206055"/>
                </a:lnTo>
                <a:lnTo>
                  <a:pt x="78806" y="188126"/>
                </a:lnTo>
                <a:lnTo>
                  <a:pt x="124485" y="142414"/>
                </a:lnTo>
                <a:lnTo>
                  <a:pt x="78788" y="96705"/>
                </a:lnTo>
                <a:lnTo>
                  <a:pt x="96735" y="78776"/>
                </a:lnTo>
                <a:lnTo>
                  <a:pt x="142429" y="124500"/>
                </a:lnTo>
                <a:lnTo>
                  <a:pt x="188138" y="78776"/>
                </a:lnTo>
                <a:lnTo>
                  <a:pt x="206066" y="96705"/>
                </a:lnTo>
                <a:lnTo>
                  <a:pt x="160358" y="142414"/>
                </a:lnTo>
                <a:close/>
              </a:path>
            </a:pathLst>
          </a:custGeom>
          <a:solidFill>
            <a:srgbClr val="FF0000"/>
          </a:solidFill>
          <a:ln w="3671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0" name="Grafik 94" descr="Marke Kreuz">
            <a:extLst>
              <a:ext uri="{FF2B5EF4-FFF2-40B4-BE49-F238E27FC236}">
                <a16:creationId xmlns:a16="http://schemas.microsoft.com/office/drawing/2014/main" id="{B2F7CE95-0496-49EE-871A-5C2F2E0FBD26}"/>
              </a:ext>
            </a:extLst>
          </p:cNvPr>
          <p:cNvSpPr/>
          <p:nvPr/>
        </p:nvSpPr>
        <p:spPr>
          <a:xfrm>
            <a:off x="9124468" y="6214507"/>
            <a:ext cx="284849" cy="284850"/>
          </a:xfrm>
          <a:custGeom>
            <a:avLst/>
            <a:gdLst>
              <a:gd name="connsiteX0" fmla="*/ 142429 w 284849"/>
              <a:gd name="connsiteY0" fmla="*/ 0 h 284850"/>
              <a:gd name="connsiteX1" fmla="*/ 0 w 284849"/>
              <a:gd name="connsiteY1" fmla="*/ 142421 h 284850"/>
              <a:gd name="connsiteX2" fmla="*/ 142421 w 284849"/>
              <a:gd name="connsiteY2" fmla="*/ 284850 h 284850"/>
              <a:gd name="connsiteX3" fmla="*/ 284850 w 284849"/>
              <a:gd name="connsiteY3" fmla="*/ 142429 h 284850"/>
              <a:gd name="connsiteX4" fmla="*/ 284850 w 284849"/>
              <a:gd name="connsiteY4" fmla="*/ 142414 h 284850"/>
              <a:gd name="connsiteX5" fmla="*/ 142541 w 284849"/>
              <a:gd name="connsiteY5" fmla="*/ 0 h 284850"/>
              <a:gd name="connsiteX6" fmla="*/ 142429 w 284849"/>
              <a:gd name="connsiteY6" fmla="*/ 0 h 284850"/>
              <a:gd name="connsiteX7" fmla="*/ 206066 w 284849"/>
              <a:gd name="connsiteY7" fmla="*/ 188134 h 284850"/>
              <a:gd name="connsiteX8" fmla="*/ 188138 w 284849"/>
              <a:gd name="connsiteY8" fmla="*/ 206063 h 284850"/>
              <a:gd name="connsiteX9" fmla="*/ 142429 w 284849"/>
              <a:gd name="connsiteY9" fmla="*/ 160346 h 284850"/>
              <a:gd name="connsiteX10" fmla="*/ 96735 w 284849"/>
              <a:gd name="connsiteY10" fmla="*/ 206055 h 284850"/>
              <a:gd name="connsiteX11" fmla="*/ 78806 w 284849"/>
              <a:gd name="connsiteY11" fmla="*/ 188126 h 284850"/>
              <a:gd name="connsiteX12" fmla="*/ 124485 w 284849"/>
              <a:gd name="connsiteY12" fmla="*/ 142414 h 284850"/>
              <a:gd name="connsiteX13" fmla="*/ 78788 w 284849"/>
              <a:gd name="connsiteY13" fmla="*/ 96705 h 284850"/>
              <a:gd name="connsiteX14" fmla="*/ 96735 w 284849"/>
              <a:gd name="connsiteY14" fmla="*/ 78776 h 284850"/>
              <a:gd name="connsiteX15" fmla="*/ 142429 w 284849"/>
              <a:gd name="connsiteY15" fmla="*/ 124500 h 284850"/>
              <a:gd name="connsiteX16" fmla="*/ 188138 w 284849"/>
              <a:gd name="connsiteY16" fmla="*/ 78776 h 284850"/>
              <a:gd name="connsiteX17" fmla="*/ 206066 w 284849"/>
              <a:gd name="connsiteY17" fmla="*/ 96705 h 284850"/>
              <a:gd name="connsiteX18" fmla="*/ 160358 w 284849"/>
              <a:gd name="connsiteY18" fmla="*/ 142414 h 28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84849" h="284850">
                <a:moveTo>
                  <a:pt x="142429" y="0"/>
                </a:moveTo>
                <a:cubicBezTo>
                  <a:pt x="63769" y="-2"/>
                  <a:pt x="2" y="63762"/>
                  <a:pt x="0" y="142421"/>
                </a:cubicBezTo>
                <a:cubicBezTo>
                  <a:pt x="-2" y="221081"/>
                  <a:pt x="63762" y="284848"/>
                  <a:pt x="142421" y="284850"/>
                </a:cubicBezTo>
                <a:cubicBezTo>
                  <a:pt x="221081" y="284852"/>
                  <a:pt x="284848" y="221088"/>
                  <a:pt x="284850" y="142429"/>
                </a:cubicBezTo>
                <a:cubicBezTo>
                  <a:pt x="284850" y="142424"/>
                  <a:pt x="284850" y="142419"/>
                  <a:pt x="284850" y="142414"/>
                </a:cubicBezTo>
                <a:cubicBezTo>
                  <a:pt x="284879" y="63790"/>
                  <a:pt x="221165" y="29"/>
                  <a:pt x="142541" y="0"/>
                </a:cubicBezTo>
                <a:cubicBezTo>
                  <a:pt x="142504" y="0"/>
                  <a:pt x="142466" y="0"/>
                  <a:pt x="142429" y="0"/>
                </a:cubicBezTo>
                <a:close/>
                <a:moveTo>
                  <a:pt x="206066" y="188134"/>
                </a:moveTo>
                <a:lnTo>
                  <a:pt x="188138" y="206063"/>
                </a:lnTo>
                <a:lnTo>
                  <a:pt x="142429" y="160346"/>
                </a:lnTo>
                <a:lnTo>
                  <a:pt x="96735" y="206055"/>
                </a:lnTo>
                <a:lnTo>
                  <a:pt x="78806" y="188126"/>
                </a:lnTo>
                <a:lnTo>
                  <a:pt x="124485" y="142414"/>
                </a:lnTo>
                <a:lnTo>
                  <a:pt x="78788" y="96705"/>
                </a:lnTo>
                <a:lnTo>
                  <a:pt x="96735" y="78776"/>
                </a:lnTo>
                <a:lnTo>
                  <a:pt x="142429" y="124500"/>
                </a:lnTo>
                <a:lnTo>
                  <a:pt x="188138" y="78776"/>
                </a:lnTo>
                <a:lnTo>
                  <a:pt x="206066" y="96705"/>
                </a:lnTo>
                <a:lnTo>
                  <a:pt x="160358" y="142414"/>
                </a:lnTo>
                <a:close/>
              </a:path>
            </a:pathLst>
          </a:custGeom>
          <a:solidFill>
            <a:srgbClr val="FF0000"/>
          </a:solidFill>
          <a:ln w="3671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1" name="Grafik 95" descr="Abzeichen Tick1">
            <a:extLst>
              <a:ext uri="{FF2B5EF4-FFF2-40B4-BE49-F238E27FC236}">
                <a16:creationId xmlns:a16="http://schemas.microsoft.com/office/drawing/2014/main" id="{9F070482-2121-4D85-9CF9-3202640AC3E3}"/>
              </a:ext>
            </a:extLst>
          </p:cNvPr>
          <p:cNvSpPr/>
          <p:nvPr/>
        </p:nvSpPr>
        <p:spPr>
          <a:xfrm>
            <a:off x="2673788" y="5841835"/>
            <a:ext cx="284842" cy="284842"/>
          </a:xfrm>
          <a:custGeom>
            <a:avLst/>
            <a:gdLst>
              <a:gd name="connsiteX0" fmla="*/ 142421 w 284842"/>
              <a:gd name="connsiteY0" fmla="*/ 0 h 284842"/>
              <a:gd name="connsiteX1" fmla="*/ 0 w 284842"/>
              <a:gd name="connsiteY1" fmla="*/ 142421 h 284842"/>
              <a:gd name="connsiteX2" fmla="*/ 142421 w 284842"/>
              <a:gd name="connsiteY2" fmla="*/ 284843 h 284842"/>
              <a:gd name="connsiteX3" fmla="*/ 284843 w 284842"/>
              <a:gd name="connsiteY3" fmla="*/ 142421 h 284842"/>
              <a:gd name="connsiteX4" fmla="*/ 284843 w 284842"/>
              <a:gd name="connsiteY4" fmla="*/ 142410 h 284842"/>
              <a:gd name="connsiteX5" fmla="*/ 142530 w 284842"/>
              <a:gd name="connsiteY5" fmla="*/ 0 h 284842"/>
              <a:gd name="connsiteX6" fmla="*/ 142421 w 284842"/>
              <a:gd name="connsiteY6" fmla="*/ 0 h 284842"/>
              <a:gd name="connsiteX7" fmla="*/ 176921 w 284842"/>
              <a:gd name="connsiteY7" fmla="*/ 149224 h 284842"/>
              <a:gd name="connsiteX8" fmla="*/ 114296 w 284842"/>
              <a:gd name="connsiteY8" fmla="*/ 211913 h 284842"/>
              <a:gd name="connsiteX9" fmla="*/ 60634 w 284842"/>
              <a:gd name="connsiteY9" fmla="*/ 158250 h 284842"/>
              <a:gd name="connsiteX10" fmla="*/ 78563 w 284842"/>
              <a:gd name="connsiteY10" fmla="*/ 140321 h 284842"/>
              <a:gd name="connsiteX11" fmla="*/ 114296 w 284842"/>
              <a:gd name="connsiteY11" fmla="*/ 176055 h 284842"/>
              <a:gd name="connsiteX12" fmla="*/ 166046 w 284842"/>
              <a:gd name="connsiteY12" fmla="*/ 123634 h 284842"/>
              <a:gd name="connsiteX13" fmla="*/ 210450 w 284842"/>
              <a:gd name="connsiteY13" fmla="*/ 79793 h 284842"/>
              <a:gd name="connsiteX14" fmla="*/ 212066 w 284842"/>
              <a:gd name="connsiteY14" fmla="*/ 78293 h 284842"/>
              <a:gd name="connsiteX15" fmla="*/ 213566 w 284842"/>
              <a:gd name="connsiteY15" fmla="*/ 76673 h 284842"/>
              <a:gd name="connsiteX16" fmla="*/ 231746 w 284842"/>
              <a:gd name="connsiteY16" fmla="*/ 94601 h 284842"/>
              <a:gd name="connsiteX17" fmla="*/ 176918 w 284842"/>
              <a:gd name="connsiteY17" fmla="*/ 149213 h 284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842" h="284842">
                <a:moveTo>
                  <a:pt x="142421" y="0"/>
                </a:moveTo>
                <a:cubicBezTo>
                  <a:pt x="63764" y="0"/>
                  <a:pt x="0" y="63764"/>
                  <a:pt x="0" y="142421"/>
                </a:cubicBezTo>
                <a:cubicBezTo>
                  <a:pt x="0" y="221078"/>
                  <a:pt x="63764" y="284843"/>
                  <a:pt x="142421" y="284843"/>
                </a:cubicBezTo>
                <a:cubicBezTo>
                  <a:pt x="221078" y="284843"/>
                  <a:pt x="284843" y="221078"/>
                  <a:pt x="284843" y="142421"/>
                </a:cubicBezTo>
                <a:cubicBezTo>
                  <a:pt x="284843" y="142418"/>
                  <a:pt x="284843" y="142414"/>
                  <a:pt x="284843" y="142410"/>
                </a:cubicBezTo>
                <a:cubicBezTo>
                  <a:pt x="284870" y="63786"/>
                  <a:pt x="221154" y="27"/>
                  <a:pt x="142530" y="0"/>
                </a:cubicBezTo>
                <a:cubicBezTo>
                  <a:pt x="142494" y="0"/>
                  <a:pt x="142458" y="0"/>
                  <a:pt x="142421" y="0"/>
                </a:cubicBezTo>
                <a:close/>
                <a:moveTo>
                  <a:pt x="176921" y="149224"/>
                </a:moveTo>
                <a:cubicBezTo>
                  <a:pt x="156171" y="169936"/>
                  <a:pt x="135296" y="190833"/>
                  <a:pt x="114296" y="211913"/>
                </a:cubicBezTo>
                <a:cubicBezTo>
                  <a:pt x="96451" y="193983"/>
                  <a:pt x="78564" y="176095"/>
                  <a:pt x="60634" y="158250"/>
                </a:cubicBezTo>
                <a:lnTo>
                  <a:pt x="78563" y="140321"/>
                </a:lnTo>
                <a:lnTo>
                  <a:pt x="114296" y="176055"/>
                </a:lnTo>
                <a:cubicBezTo>
                  <a:pt x="131644" y="158457"/>
                  <a:pt x="148894" y="140984"/>
                  <a:pt x="166046" y="123634"/>
                </a:cubicBezTo>
                <a:cubicBezTo>
                  <a:pt x="183188" y="106286"/>
                  <a:pt x="192671" y="96975"/>
                  <a:pt x="210450" y="79793"/>
                </a:cubicBezTo>
                <a:cubicBezTo>
                  <a:pt x="210949" y="79294"/>
                  <a:pt x="211485" y="78799"/>
                  <a:pt x="212066" y="78293"/>
                </a:cubicBezTo>
                <a:cubicBezTo>
                  <a:pt x="212630" y="77815"/>
                  <a:pt x="213133" y="77271"/>
                  <a:pt x="213566" y="76673"/>
                </a:cubicBezTo>
                <a:lnTo>
                  <a:pt x="231746" y="94601"/>
                </a:lnTo>
                <a:cubicBezTo>
                  <a:pt x="210630" y="115601"/>
                  <a:pt x="197670" y="128501"/>
                  <a:pt x="176918" y="149213"/>
                </a:cubicBezTo>
                <a:close/>
              </a:path>
            </a:pathLst>
          </a:custGeom>
          <a:solidFill>
            <a:srgbClr val="00B050"/>
          </a:solidFill>
          <a:ln w="3671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3" name="Grafik 96" descr="Abzeichen Tick1">
            <a:extLst>
              <a:ext uri="{FF2B5EF4-FFF2-40B4-BE49-F238E27FC236}">
                <a16:creationId xmlns:a16="http://schemas.microsoft.com/office/drawing/2014/main" id="{94F6B3EE-9ECD-47C9-A267-543795FF09D4}"/>
              </a:ext>
            </a:extLst>
          </p:cNvPr>
          <p:cNvSpPr/>
          <p:nvPr/>
        </p:nvSpPr>
        <p:spPr>
          <a:xfrm>
            <a:off x="2673788" y="6212370"/>
            <a:ext cx="284842" cy="284842"/>
          </a:xfrm>
          <a:custGeom>
            <a:avLst/>
            <a:gdLst>
              <a:gd name="connsiteX0" fmla="*/ 142421 w 284842"/>
              <a:gd name="connsiteY0" fmla="*/ 0 h 284842"/>
              <a:gd name="connsiteX1" fmla="*/ 0 w 284842"/>
              <a:gd name="connsiteY1" fmla="*/ 142421 h 284842"/>
              <a:gd name="connsiteX2" fmla="*/ 142421 w 284842"/>
              <a:gd name="connsiteY2" fmla="*/ 284843 h 284842"/>
              <a:gd name="connsiteX3" fmla="*/ 284843 w 284842"/>
              <a:gd name="connsiteY3" fmla="*/ 142421 h 284842"/>
              <a:gd name="connsiteX4" fmla="*/ 284843 w 284842"/>
              <a:gd name="connsiteY4" fmla="*/ 142410 h 284842"/>
              <a:gd name="connsiteX5" fmla="*/ 142530 w 284842"/>
              <a:gd name="connsiteY5" fmla="*/ 0 h 284842"/>
              <a:gd name="connsiteX6" fmla="*/ 142421 w 284842"/>
              <a:gd name="connsiteY6" fmla="*/ 0 h 284842"/>
              <a:gd name="connsiteX7" fmla="*/ 176921 w 284842"/>
              <a:gd name="connsiteY7" fmla="*/ 149224 h 284842"/>
              <a:gd name="connsiteX8" fmla="*/ 114296 w 284842"/>
              <a:gd name="connsiteY8" fmla="*/ 211913 h 284842"/>
              <a:gd name="connsiteX9" fmla="*/ 60634 w 284842"/>
              <a:gd name="connsiteY9" fmla="*/ 158250 h 284842"/>
              <a:gd name="connsiteX10" fmla="*/ 78563 w 284842"/>
              <a:gd name="connsiteY10" fmla="*/ 140321 h 284842"/>
              <a:gd name="connsiteX11" fmla="*/ 114296 w 284842"/>
              <a:gd name="connsiteY11" fmla="*/ 176055 h 284842"/>
              <a:gd name="connsiteX12" fmla="*/ 166046 w 284842"/>
              <a:gd name="connsiteY12" fmla="*/ 123634 h 284842"/>
              <a:gd name="connsiteX13" fmla="*/ 210450 w 284842"/>
              <a:gd name="connsiteY13" fmla="*/ 79793 h 284842"/>
              <a:gd name="connsiteX14" fmla="*/ 212066 w 284842"/>
              <a:gd name="connsiteY14" fmla="*/ 78293 h 284842"/>
              <a:gd name="connsiteX15" fmla="*/ 213566 w 284842"/>
              <a:gd name="connsiteY15" fmla="*/ 76673 h 284842"/>
              <a:gd name="connsiteX16" fmla="*/ 231746 w 284842"/>
              <a:gd name="connsiteY16" fmla="*/ 94601 h 284842"/>
              <a:gd name="connsiteX17" fmla="*/ 176918 w 284842"/>
              <a:gd name="connsiteY17" fmla="*/ 149213 h 284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842" h="284842">
                <a:moveTo>
                  <a:pt x="142421" y="0"/>
                </a:moveTo>
                <a:cubicBezTo>
                  <a:pt x="63764" y="0"/>
                  <a:pt x="0" y="63764"/>
                  <a:pt x="0" y="142421"/>
                </a:cubicBezTo>
                <a:cubicBezTo>
                  <a:pt x="0" y="221078"/>
                  <a:pt x="63764" y="284843"/>
                  <a:pt x="142421" y="284843"/>
                </a:cubicBezTo>
                <a:cubicBezTo>
                  <a:pt x="221078" y="284843"/>
                  <a:pt x="284843" y="221078"/>
                  <a:pt x="284843" y="142421"/>
                </a:cubicBezTo>
                <a:cubicBezTo>
                  <a:pt x="284843" y="142418"/>
                  <a:pt x="284843" y="142414"/>
                  <a:pt x="284843" y="142410"/>
                </a:cubicBezTo>
                <a:cubicBezTo>
                  <a:pt x="284870" y="63786"/>
                  <a:pt x="221154" y="27"/>
                  <a:pt x="142530" y="0"/>
                </a:cubicBezTo>
                <a:cubicBezTo>
                  <a:pt x="142494" y="0"/>
                  <a:pt x="142458" y="0"/>
                  <a:pt x="142421" y="0"/>
                </a:cubicBezTo>
                <a:close/>
                <a:moveTo>
                  <a:pt x="176921" y="149224"/>
                </a:moveTo>
                <a:cubicBezTo>
                  <a:pt x="156171" y="169936"/>
                  <a:pt x="135296" y="190833"/>
                  <a:pt x="114296" y="211913"/>
                </a:cubicBezTo>
                <a:cubicBezTo>
                  <a:pt x="96451" y="193983"/>
                  <a:pt x="78564" y="176095"/>
                  <a:pt x="60634" y="158250"/>
                </a:cubicBezTo>
                <a:lnTo>
                  <a:pt x="78563" y="140321"/>
                </a:lnTo>
                <a:lnTo>
                  <a:pt x="114296" y="176055"/>
                </a:lnTo>
                <a:cubicBezTo>
                  <a:pt x="131644" y="158457"/>
                  <a:pt x="148894" y="140984"/>
                  <a:pt x="166046" y="123634"/>
                </a:cubicBezTo>
                <a:cubicBezTo>
                  <a:pt x="183188" y="106286"/>
                  <a:pt x="192671" y="96975"/>
                  <a:pt x="210450" y="79793"/>
                </a:cubicBezTo>
                <a:cubicBezTo>
                  <a:pt x="210949" y="79294"/>
                  <a:pt x="211485" y="78799"/>
                  <a:pt x="212066" y="78293"/>
                </a:cubicBezTo>
                <a:cubicBezTo>
                  <a:pt x="212630" y="77815"/>
                  <a:pt x="213133" y="77271"/>
                  <a:pt x="213566" y="76673"/>
                </a:cubicBezTo>
                <a:lnTo>
                  <a:pt x="231746" y="94601"/>
                </a:lnTo>
                <a:cubicBezTo>
                  <a:pt x="210630" y="115601"/>
                  <a:pt x="197670" y="128501"/>
                  <a:pt x="176918" y="149213"/>
                </a:cubicBezTo>
                <a:close/>
              </a:path>
            </a:pathLst>
          </a:custGeom>
          <a:solidFill>
            <a:srgbClr val="00B050"/>
          </a:solidFill>
          <a:ln w="3671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5" name="Grafik 98" descr="Abzeichen Tick1">
            <a:extLst>
              <a:ext uri="{FF2B5EF4-FFF2-40B4-BE49-F238E27FC236}">
                <a16:creationId xmlns:a16="http://schemas.microsoft.com/office/drawing/2014/main" id="{6961E52D-42F0-4C1D-9BE0-A6721E33AFD0}"/>
              </a:ext>
            </a:extLst>
          </p:cNvPr>
          <p:cNvSpPr/>
          <p:nvPr/>
        </p:nvSpPr>
        <p:spPr>
          <a:xfrm>
            <a:off x="2667854" y="1755011"/>
            <a:ext cx="284842" cy="284842"/>
          </a:xfrm>
          <a:custGeom>
            <a:avLst/>
            <a:gdLst>
              <a:gd name="connsiteX0" fmla="*/ 142421 w 284842"/>
              <a:gd name="connsiteY0" fmla="*/ 0 h 284842"/>
              <a:gd name="connsiteX1" fmla="*/ 0 w 284842"/>
              <a:gd name="connsiteY1" fmla="*/ 142421 h 284842"/>
              <a:gd name="connsiteX2" fmla="*/ 142421 w 284842"/>
              <a:gd name="connsiteY2" fmla="*/ 284843 h 284842"/>
              <a:gd name="connsiteX3" fmla="*/ 284843 w 284842"/>
              <a:gd name="connsiteY3" fmla="*/ 142421 h 284842"/>
              <a:gd name="connsiteX4" fmla="*/ 284843 w 284842"/>
              <a:gd name="connsiteY4" fmla="*/ 142410 h 284842"/>
              <a:gd name="connsiteX5" fmla="*/ 142530 w 284842"/>
              <a:gd name="connsiteY5" fmla="*/ 0 h 284842"/>
              <a:gd name="connsiteX6" fmla="*/ 142421 w 284842"/>
              <a:gd name="connsiteY6" fmla="*/ 0 h 284842"/>
              <a:gd name="connsiteX7" fmla="*/ 176921 w 284842"/>
              <a:gd name="connsiteY7" fmla="*/ 149224 h 284842"/>
              <a:gd name="connsiteX8" fmla="*/ 114296 w 284842"/>
              <a:gd name="connsiteY8" fmla="*/ 211913 h 284842"/>
              <a:gd name="connsiteX9" fmla="*/ 60634 w 284842"/>
              <a:gd name="connsiteY9" fmla="*/ 158250 h 284842"/>
              <a:gd name="connsiteX10" fmla="*/ 78563 w 284842"/>
              <a:gd name="connsiteY10" fmla="*/ 140321 h 284842"/>
              <a:gd name="connsiteX11" fmla="*/ 114296 w 284842"/>
              <a:gd name="connsiteY11" fmla="*/ 176055 h 284842"/>
              <a:gd name="connsiteX12" fmla="*/ 166046 w 284842"/>
              <a:gd name="connsiteY12" fmla="*/ 123634 h 284842"/>
              <a:gd name="connsiteX13" fmla="*/ 210450 w 284842"/>
              <a:gd name="connsiteY13" fmla="*/ 79793 h 284842"/>
              <a:gd name="connsiteX14" fmla="*/ 212066 w 284842"/>
              <a:gd name="connsiteY14" fmla="*/ 78293 h 284842"/>
              <a:gd name="connsiteX15" fmla="*/ 213566 w 284842"/>
              <a:gd name="connsiteY15" fmla="*/ 76673 h 284842"/>
              <a:gd name="connsiteX16" fmla="*/ 231746 w 284842"/>
              <a:gd name="connsiteY16" fmla="*/ 94601 h 284842"/>
              <a:gd name="connsiteX17" fmla="*/ 176918 w 284842"/>
              <a:gd name="connsiteY17" fmla="*/ 149213 h 284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842" h="284842">
                <a:moveTo>
                  <a:pt x="142421" y="0"/>
                </a:moveTo>
                <a:cubicBezTo>
                  <a:pt x="63764" y="0"/>
                  <a:pt x="0" y="63764"/>
                  <a:pt x="0" y="142421"/>
                </a:cubicBezTo>
                <a:cubicBezTo>
                  <a:pt x="0" y="221078"/>
                  <a:pt x="63764" y="284843"/>
                  <a:pt x="142421" y="284843"/>
                </a:cubicBezTo>
                <a:cubicBezTo>
                  <a:pt x="221078" y="284843"/>
                  <a:pt x="284843" y="221078"/>
                  <a:pt x="284843" y="142421"/>
                </a:cubicBezTo>
                <a:cubicBezTo>
                  <a:pt x="284843" y="142418"/>
                  <a:pt x="284843" y="142414"/>
                  <a:pt x="284843" y="142410"/>
                </a:cubicBezTo>
                <a:cubicBezTo>
                  <a:pt x="284870" y="63786"/>
                  <a:pt x="221154" y="27"/>
                  <a:pt x="142530" y="0"/>
                </a:cubicBezTo>
                <a:cubicBezTo>
                  <a:pt x="142494" y="0"/>
                  <a:pt x="142458" y="0"/>
                  <a:pt x="142421" y="0"/>
                </a:cubicBezTo>
                <a:close/>
                <a:moveTo>
                  <a:pt x="176921" y="149224"/>
                </a:moveTo>
                <a:cubicBezTo>
                  <a:pt x="156171" y="169936"/>
                  <a:pt x="135296" y="190833"/>
                  <a:pt x="114296" y="211913"/>
                </a:cubicBezTo>
                <a:cubicBezTo>
                  <a:pt x="96451" y="193983"/>
                  <a:pt x="78564" y="176095"/>
                  <a:pt x="60634" y="158250"/>
                </a:cubicBezTo>
                <a:lnTo>
                  <a:pt x="78563" y="140321"/>
                </a:lnTo>
                <a:lnTo>
                  <a:pt x="114296" y="176055"/>
                </a:lnTo>
                <a:cubicBezTo>
                  <a:pt x="131644" y="158457"/>
                  <a:pt x="148894" y="140984"/>
                  <a:pt x="166046" y="123634"/>
                </a:cubicBezTo>
                <a:cubicBezTo>
                  <a:pt x="183188" y="106286"/>
                  <a:pt x="192671" y="96975"/>
                  <a:pt x="210450" y="79793"/>
                </a:cubicBezTo>
                <a:cubicBezTo>
                  <a:pt x="210949" y="79294"/>
                  <a:pt x="211485" y="78799"/>
                  <a:pt x="212066" y="78293"/>
                </a:cubicBezTo>
                <a:cubicBezTo>
                  <a:pt x="212630" y="77815"/>
                  <a:pt x="213133" y="77271"/>
                  <a:pt x="213566" y="76673"/>
                </a:cubicBezTo>
                <a:lnTo>
                  <a:pt x="231746" y="94601"/>
                </a:lnTo>
                <a:cubicBezTo>
                  <a:pt x="210630" y="115601"/>
                  <a:pt x="197670" y="128501"/>
                  <a:pt x="176918" y="149213"/>
                </a:cubicBezTo>
                <a:close/>
              </a:path>
            </a:pathLst>
          </a:custGeom>
          <a:solidFill>
            <a:srgbClr val="00B050"/>
          </a:solidFill>
          <a:ln w="3671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7" name="Grafik 100" descr="Abzeichen Tick1">
            <a:extLst>
              <a:ext uri="{FF2B5EF4-FFF2-40B4-BE49-F238E27FC236}">
                <a16:creationId xmlns:a16="http://schemas.microsoft.com/office/drawing/2014/main" id="{F91D55F9-C609-4CA6-8F0A-A698CA759B2D}"/>
              </a:ext>
            </a:extLst>
          </p:cNvPr>
          <p:cNvSpPr/>
          <p:nvPr/>
        </p:nvSpPr>
        <p:spPr>
          <a:xfrm>
            <a:off x="2673788" y="5492370"/>
            <a:ext cx="284842" cy="284842"/>
          </a:xfrm>
          <a:custGeom>
            <a:avLst/>
            <a:gdLst>
              <a:gd name="connsiteX0" fmla="*/ 142421 w 284842"/>
              <a:gd name="connsiteY0" fmla="*/ 0 h 284842"/>
              <a:gd name="connsiteX1" fmla="*/ 0 w 284842"/>
              <a:gd name="connsiteY1" fmla="*/ 142421 h 284842"/>
              <a:gd name="connsiteX2" fmla="*/ 142421 w 284842"/>
              <a:gd name="connsiteY2" fmla="*/ 284843 h 284842"/>
              <a:gd name="connsiteX3" fmla="*/ 284843 w 284842"/>
              <a:gd name="connsiteY3" fmla="*/ 142421 h 284842"/>
              <a:gd name="connsiteX4" fmla="*/ 284843 w 284842"/>
              <a:gd name="connsiteY4" fmla="*/ 142410 h 284842"/>
              <a:gd name="connsiteX5" fmla="*/ 142530 w 284842"/>
              <a:gd name="connsiteY5" fmla="*/ 0 h 284842"/>
              <a:gd name="connsiteX6" fmla="*/ 142421 w 284842"/>
              <a:gd name="connsiteY6" fmla="*/ 0 h 284842"/>
              <a:gd name="connsiteX7" fmla="*/ 176921 w 284842"/>
              <a:gd name="connsiteY7" fmla="*/ 149224 h 284842"/>
              <a:gd name="connsiteX8" fmla="*/ 114296 w 284842"/>
              <a:gd name="connsiteY8" fmla="*/ 211913 h 284842"/>
              <a:gd name="connsiteX9" fmla="*/ 60634 w 284842"/>
              <a:gd name="connsiteY9" fmla="*/ 158250 h 284842"/>
              <a:gd name="connsiteX10" fmla="*/ 78563 w 284842"/>
              <a:gd name="connsiteY10" fmla="*/ 140321 h 284842"/>
              <a:gd name="connsiteX11" fmla="*/ 114296 w 284842"/>
              <a:gd name="connsiteY11" fmla="*/ 176055 h 284842"/>
              <a:gd name="connsiteX12" fmla="*/ 166046 w 284842"/>
              <a:gd name="connsiteY12" fmla="*/ 123634 h 284842"/>
              <a:gd name="connsiteX13" fmla="*/ 210450 w 284842"/>
              <a:gd name="connsiteY13" fmla="*/ 79793 h 284842"/>
              <a:gd name="connsiteX14" fmla="*/ 212066 w 284842"/>
              <a:gd name="connsiteY14" fmla="*/ 78293 h 284842"/>
              <a:gd name="connsiteX15" fmla="*/ 213566 w 284842"/>
              <a:gd name="connsiteY15" fmla="*/ 76673 h 284842"/>
              <a:gd name="connsiteX16" fmla="*/ 231746 w 284842"/>
              <a:gd name="connsiteY16" fmla="*/ 94601 h 284842"/>
              <a:gd name="connsiteX17" fmla="*/ 176918 w 284842"/>
              <a:gd name="connsiteY17" fmla="*/ 149213 h 284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842" h="284842">
                <a:moveTo>
                  <a:pt x="142421" y="0"/>
                </a:moveTo>
                <a:cubicBezTo>
                  <a:pt x="63764" y="0"/>
                  <a:pt x="0" y="63764"/>
                  <a:pt x="0" y="142421"/>
                </a:cubicBezTo>
                <a:cubicBezTo>
                  <a:pt x="0" y="221078"/>
                  <a:pt x="63764" y="284843"/>
                  <a:pt x="142421" y="284843"/>
                </a:cubicBezTo>
                <a:cubicBezTo>
                  <a:pt x="221078" y="284843"/>
                  <a:pt x="284843" y="221078"/>
                  <a:pt x="284843" y="142421"/>
                </a:cubicBezTo>
                <a:cubicBezTo>
                  <a:pt x="284843" y="142418"/>
                  <a:pt x="284843" y="142414"/>
                  <a:pt x="284843" y="142410"/>
                </a:cubicBezTo>
                <a:cubicBezTo>
                  <a:pt x="284870" y="63786"/>
                  <a:pt x="221154" y="27"/>
                  <a:pt x="142530" y="0"/>
                </a:cubicBezTo>
                <a:cubicBezTo>
                  <a:pt x="142494" y="0"/>
                  <a:pt x="142458" y="0"/>
                  <a:pt x="142421" y="0"/>
                </a:cubicBezTo>
                <a:close/>
                <a:moveTo>
                  <a:pt x="176921" y="149224"/>
                </a:moveTo>
                <a:cubicBezTo>
                  <a:pt x="156171" y="169936"/>
                  <a:pt x="135296" y="190833"/>
                  <a:pt x="114296" y="211913"/>
                </a:cubicBezTo>
                <a:cubicBezTo>
                  <a:pt x="96451" y="193983"/>
                  <a:pt x="78564" y="176095"/>
                  <a:pt x="60634" y="158250"/>
                </a:cubicBezTo>
                <a:lnTo>
                  <a:pt x="78563" y="140321"/>
                </a:lnTo>
                <a:lnTo>
                  <a:pt x="114296" y="176055"/>
                </a:lnTo>
                <a:cubicBezTo>
                  <a:pt x="131644" y="158457"/>
                  <a:pt x="148894" y="140984"/>
                  <a:pt x="166046" y="123634"/>
                </a:cubicBezTo>
                <a:cubicBezTo>
                  <a:pt x="183188" y="106286"/>
                  <a:pt x="192671" y="96975"/>
                  <a:pt x="210450" y="79793"/>
                </a:cubicBezTo>
                <a:cubicBezTo>
                  <a:pt x="210949" y="79294"/>
                  <a:pt x="211485" y="78799"/>
                  <a:pt x="212066" y="78293"/>
                </a:cubicBezTo>
                <a:cubicBezTo>
                  <a:pt x="212630" y="77815"/>
                  <a:pt x="213133" y="77271"/>
                  <a:pt x="213566" y="76673"/>
                </a:cubicBezTo>
                <a:lnTo>
                  <a:pt x="231746" y="94601"/>
                </a:lnTo>
                <a:cubicBezTo>
                  <a:pt x="210630" y="115601"/>
                  <a:pt x="197670" y="128501"/>
                  <a:pt x="176918" y="149213"/>
                </a:cubicBezTo>
                <a:close/>
              </a:path>
            </a:pathLst>
          </a:custGeom>
          <a:solidFill>
            <a:srgbClr val="00B050"/>
          </a:solidFill>
          <a:ln w="3671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9" name="Grafik 102" descr="Abzeichen Tick1">
            <a:extLst>
              <a:ext uri="{FF2B5EF4-FFF2-40B4-BE49-F238E27FC236}">
                <a16:creationId xmlns:a16="http://schemas.microsoft.com/office/drawing/2014/main" id="{7D698892-977F-4939-A7F5-5F6B65E65105}"/>
              </a:ext>
            </a:extLst>
          </p:cNvPr>
          <p:cNvSpPr/>
          <p:nvPr/>
        </p:nvSpPr>
        <p:spPr>
          <a:xfrm>
            <a:off x="2667854" y="5111010"/>
            <a:ext cx="284842" cy="284842"/>
          </a:xfrm>
          <a:custGeom>
            <a:avLst/>
            <a:gdLst>
              <a:gd name="connsiteX0" fmla="*/ 142421 w 284842"/>
              <a:gd name="connsiteY0" fmla="*/ 0 h 284842"/>
              <a:gd name="connsiteX1" fmla="*/ 0 w 284842"/>
              <a:gd name="connsiteY1" fmla="*/ 142421 h 284842"/>
              <a:gd name="connsiteX2" fmla="*/ 142421 w 284842"/>
              <a:gd name="connsiteY2" fmla="*/ 284843 h 284842"/>
              <a:gd name="connsiteX3" fmla="*/ 284843 w 284842"/>
              <a:gd name="connsiteY3" fmla="*/ 142421 h 284842"/>
              <a:gd name="connsiteX4" fmla="*/ 284843 w 284842"/>
              <a:gd name="connsiteY4" fmla="*/ 142410 h 284842"/>
              <a:gd name="connsiteX5" fmla="*/ 142530 w 284842"/>
              <a:gd name="connsiteY5" fmla="*/ 0 h 284842"/>
              <a:gd name="connsiteX6" fmla="*/ 142421 w 284842"/>
              <a:gd name="connsiteY6" fmla="*/ 0 h 284842"/>
              <a:gd name="connsiteX7" fmla="*/ 176921 w 284842"/>
              <a:gd name="connsiteY7" fmla="*/ 149224 h 284842"/>
              <a:gd name="connsiteX8" fmla="*/ 114296 w 284842"/>
              <a:gd name="connsiteY8" fmla="*/ 211913 h 284842"/>
              <a:gd name="connsiteX9" fmla="*/ 60634 w 284842"/>
              <a:gd name="connsiteY9" fmla="*/ 158250 h 284842"/>
              <a:gd name="connsiteX10" fmla="*/ 78563 w 284842"/>
              <a:gd name="connsiteY10" fmla="*/ 140321 h 284842"/>
              <a:gd name="connsiteX11" fmla="*/ 114296 w 284842"/>
              <a:gd name="connsiteY11" fmla="*/ 176055 h 284842"/>
              <a:gd name="connsiteX12" fmla="*/ 166046 w 284842"/>
              <a:gd name="connsiteY12" fmla="*/ 123634 h 284842"/>
              <a:gd name="connsiteX13" fmla="*/ 210450 w 284842"/>
              <a:gd name="connsiteY13" fmla="*/ 79793 h 284842"/>
              <a:gd name="connsiteX14" fmla="*/ 212066 w 284842"/>
              <a:gd name="connsiteY14" fmla="*/ 78293 h 284842"/>
              <a:gd name="connsiteX15" fmla="*/ 213566 w 284842"/>
              <a:gd name="connsiteY15" fmla="*/ 76673 h 284842"/>
              <a:gd name="connsiteX16" fmla="*/ 231746 w 284842"/>
              <a:gd name="connsiteY16" fmla="*/ 94601 h 284842"/>
              <a:gd name="connsiteX17" fmla="*/ 176918 w 284842"/>
              <a:gd name="connsiteY17" fmla="*/ 149213 h 284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842" h="284842">
                <a:moveTo>
                  <a:pt x="142421" y="0"/>
                </a:moveTo>
                <a:cubicBezTo>
                  <a:pt x="63764" y="0"/>
                  <a:pt x="0" y="63764"/>
                  <a:pt x="0" y="142421"/>
                </a:cubicBezTo>
                <a:cubicBezTo>
                  <a:pt x="0" y="221078"/>
                  <a:pt x="63764" y="284843"/>
                  <a:pt x="142421" y="284843"/>
                </a:cubicBezTo>
                <a:cubicBezTo>
                  <a:pt x="221078" y="284843"/>
                  <a:pt x="284843" y="221078"/>
                  <a:pt x="284843" y="142421"/>
                </a:cubicBezTo>
                <a:cubicBezTo>
                  <a:pt x="284843" y="142418"/>
                  <a:pt x="284843" y="142414"/>
                  <a:pt x="284843" y="142410"/>
                </a:cubicBezTo>
                <a:cubicBezTo>
                  <a:pt x="284870" y="63786"/>
                  <a:pt x="221154" y="27"/>
                  <a:pt x="142530" y="0"/>
                </a:cubicBezTo>
                <a:cubicBezTo>
                  <a:pt x="142494" y="0"/>
                  <a:pt x="142458" y="0"/>
                  <a:pt x="142421" y="0"/>
                </a:cubicBezTo>
                <a:close/>
                <a:moveTo>
                  <a:pt x="176921" y="149224"/>
                </a:moveTo>
                <a:cubicBezTo>
                  <a:pt x="156171" y="169936"/>
                  <a:pt x="135296" y="190833"/>
                  <a:pt x="114296" y="211913"/>
                </a:cubicBezTo>
                <a:cubicBezTo>
                  <a:pt x="96451" y="193983"/>
                  <a:pt x="78564" y="176095"/>
                  <a:pt x="60634" y="158250"/>
                </a:cubicBezTo>
                <a:lnTo>
                  <a:pt x="78563" y="140321"/>
                </a:lnTo>
                <a:lnTo>
                  <a:pt x="114296" y="176055"/>
                </a:lnTo>
                <a:cubicBezTo>
                  <a:pt x="131644" y="158457"/>
                  <a:pt x="148894" y="140984"/>
                  <a:pt x="166046" y="123634"/>
                </a:cubicBezTo>
                <a:cubicBezTo>
                  <a:pt x="183188" y="106286"/>
                  <a:pt x="192671" y="96975"/>
                  <a:pt x="210450" y="79793"/>
                </a:cubicBezTo>
                <a:cubicBezTo>
                  <a:pt x="210949" y="79294"/>
                  <a:pt x="211485" y="78799"/>
                  <a:pt x="212066" y="78293"/>
                </a:cubicBezTo>
                <a:cubicBezTo>
                  <a:pt x="212630" y="77815"/>
                  <a:pt x="213133" y="77271"/>
                  <a:pt x="213566" y="76673"/>
                </a:cubicBezTo>
                <a:lnTo>
                  <a:pt x="231746" y="94601"/>
                </a:lnTo>
                <a:cubicBezTo>
                  <a:pt x="210630" y="115601"/>
                  <a:pt x="197670" y="128501"/>
                  <a:pt x="176918" y="149213"/>
                </a:cubicBezTo>
                <a:close/>
              </a:path>
            </a:pathLst>
          </a:custGeom>
          <a:solidFill>
            <a:srgbClr val="00B050"/>
          </a:solidFill>
          <a:ln w="3671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91" name="Grafik 104" descr="Abzeichen Tick1">
            <a:extLst>
              <a:ext uri="{FF2B5EF4-FFF2-40B4-BE49-F238E27FC236}">
                <a16:creationId xmlns:a16="http://schemas.microsoft.com/office/drawing/2014/main" id="{928ACB4D-8C64-4255-A073-54BE7418149D}"/>
              </a:ext>
            </a:extLst>
          </p:cNvPr>
          <p:cNvSpPr/>
          <p:nvPr/>
        </p:nvSpPr>
        <p:spPr>
          <a:xfrm>
            <a:off x="2667854" y="3974203"/>
            <a:ext cx="284842" cy="284842"/>
          </a:xfrm>
          <a:custGeom>
            <a:avLst/>
            <a:gdLst>
              <a:gd name="connsiteX0" fmla="*/ 142421 w 284842"/>
              <a:gd name="connsiteY0" fmla="*/ 0 h 284842"/>
              <a:gd name="connsiteX1" fmla="*/ 0 w 284842"/>
              <a:gd name="connsiteY1" fmla="*/ 142421 h 284842"/>
              <a:gd name="connsiteX2" fmla="*/ 142421 w 284842"/>
              <a:gd name="connsiteY2" fmla="*/ 284843 h 284842"/>
              <a:gd name="connsiteX3" fmla="*/ 284843 w 284842"/>
              <a:gd name="connsiteY3" fmla="*/ 142421 h 284842"/>
              <a:gd name="connsiteX4" fmla="*/ 284843 w 284842"/>
              <a:gd name="connsiteY4" fmla="*/ 142410 h 284842"/>
              <a:gd name="connsiteX5" fmla="*/ 142530 w 284842"/>
              <a:gd name="connsiteY5" fmla="*/ 0 h 284842"/>
              <a:gd name="connsiteX6" fmla="*/ 142421 w 284842"/>
              <a:gd name="connsiteY6" fmla="*/ 0 h 284842"/>
              <a:gd name="connsiteX7" fmla="*/ 176921 w 284842"/>
              <a:gd name="connsiteY7" fmla="*/ 149224 h 284842"/>
              <a:gd name="connsiteX8" fmla="*/ 114296 w 284842"/>
              <a:gd name="connsiteY8" fmla="*/ 211913 h 284842"/>
              <a:gd name="connsiteX9" fmla="*/ 60634 w 284842"/>
              <a:gd name="connsiteY9" fmla="*/ 158250 h 284842"/>
              <a:gd name="connsiteX10" fmla="*/ 78563 w 284842"/>
              <a:gd name="connsiteY10" fmla="*/ 140321 h 284842"/>
              <a:gd name="connsiteX11" fmla="*/ 114296 w 284842"/>
              <a:gd name="connsiteY11" fmla="*/ 176055 h 284842"/>
              <a:gd name="connsiteX12" fmla="*/ 166046 w 284842"/>
              <a:gd name="connsiteY12" fmla="*/ 123634 h 284842"/>
              <a:gd name="connsiteX13" fmla="*/ 210450 w 284842"/>
              <a:gd name="connsiteY13" fmla="*/ 79793 h 284842"/>
              <a:gd name="connsiteX14" fmla="*/ 212066 w 284842"/>
              <a:gd name="connsiteY14" fmla="*/ 78293 h 284842"/>
              <a:gd name="connsiteX15" fmla="*/ 213566 w 284842"/>
              <a:gd name="connsiteY15" fmla="*/ 76673 h 284842"/>
              <a:gd name="connsiteX16" fmla="*/ 231746 w 284842"/>
              <a:gd name="connsiteY16" fmla="*/ 94601 h 284842"/>
              <a:gd name="connsiteX17" fmla="*/ 176918 w 284842"/>
              <a:gd name="connsiteY17" fmla="*/ 149213 h 284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842" h="284842">
                <a:moveTo>
                  <a:pt x="142421" y="0"/>
                </a:moveTo>
                <a:cubicBezTo>
                  <a:pt x="63764" y="0"/>
                  <a:pt x="0" y="63764"/>
                  <a:pt x="0" y="142421"/>
                </a:cubicBezTo>
                <a:cubicBezTo>
                  <a:pt x="0" y="221078"/>
                  <a:pt x="63764" y="284843"/>
                  <a:pt x="142421" y="284843"/>
                </a:cubicBezTo>
                <a:cubicBezTo>
                  <a:pt x="221078" y="284843"/>
                  <a:pt x="284843" y="221078"/>
                  <a:pt x="284843" y="142421"/>
                </a:cubicBezTo>
                <a:cubicBezTo>
                  <a:pt x="284843" y="142418"/>
                  <a:pt x="284843" y="142414"/>
                  <a:pt x="284843" y="142410"/>
                </a:cubicBezTo>
                <a:cubicBezTo>
                  <a:pt x="284870" y="63786"/>
                  <a:pt x="221154" y="27"/>
                  <a:pt x="142530" y="0"/>
                </a:cubicBezTo>
                <a:cubicBezTo>
                  <a:pt x="142494" y="0"/>
                  <a:pt x="142458" y="0"/>
                  <a:pt x="142421" y="0"/>
                </a:cubicBezTo>
                <a:close/>
                <a:moveTo>
                  <a:pt x="176921" y="149224"/>
                </a:moveTo>
                <a:cubicBezTo>
                  <a:pt x="156171" y="169936"/>
                  <a:pt x="135296" y="190833"/>
                  <a:pt x="114296" y="211913"/>
                </a:cubicBezTo>
                <a:cubicBezTo>
                  <a:pt x="96451" y="193983"/>
                  <a:pt x="78564" y="176095"/>
                  <a:pt x="60634" y="158250"/>
                </a:cubicBezTo>
                <a:lnTo>
                  <a:pt x="78563" y="140321"/>
                </a:lnTo>
                <a:lnTo>
                  <a:pt x="114296" y="176055"/>
                </a:lnTo>
                <a:cubicBezTo>
                  <a:pt x="131644" y="158457"/>
                  <a:pt x="148894" y="140984"/>
                  <a:pt x="166046" y="123634"/>
                </a:cubicBezTo>
                <a:cubicBezTo>
                  <a:pt x="183188" y="106286"/>
                  <a:pt x="192671" y="96975"/>
                  <a:pt x="210450" y="79793"/>
                </a:cubicBezTo>
                <a:cubicBezTo>
                  <a:pt x="210949" y="79294"/>
                  <a:pt x="211485" y="78799"/>
                  <a:pt x="212066" y="78293"/>
                </a:cubicBezTo>
                <a:cubicBezTo>
                  <a:pt x="212630" y="77815"/>
                  <a:pt x="213133" y="77271"/>
                  <a:pt x="213566" y="76673"/>
                </a:cubicBezTo>
                <a:lnTo>
                  <a:pt x="231746" y="94601"/>
                </a:lnTo>
                <a:cubicBezTo>
                  <a:pt x="210630" y="115601"/>
                  <a:pt x="197670" y="128501"/>
                  <a:pt x="176918" y="149213"/>
                </a:cubicBezTo>
                <a:close/>
              </a:path>
            </a:pathLst>
          </a:custGeom>
          <a:solidFill>
            <a:srgbClr val="00B050"/>
          </a:solidFill>
          <a:ln w="3671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92" name="Grafik 106" descr="Marke Kreuz">
            <a:extLst>
              <a:ext uri="{FF2B5EF4-FFF2-40B4-BE49-F238E27FC236}">
                <a16:creationId xmlns:a16="http://schemas.microsoft.com/office/drawing/2014/main" id="{69CCB918-EDEF-487C-930C-3E52FA41E1C7}"/>
              </a:ext>
            </a:extLst>
          </p:cNvPr>
          <p:cNvSpPr/>
          <p:nvPr/>
        </p:nvSpPr>
        <p:spPr>
          <a:xfrm>
            <a:off x="2667868" y="3268715"/>
            <a:ext cx="284849" cy="284850"/>
          </a:xfrm>
          <a:custGeom>
            <a:avLst/>
            <a:gdLst>
              <a:gd name="connsiteX0" fmla="*/ 142429 w 284849"/>
              <a:gd name="connsiteY0" fmla="*/ 0 h 284850"/>
              <a:gd name="connsiteX1" fmla="*/ 0 w 284849"/>
              <a:gd name="connsiteY1" fmla="*/ 142421 h 284850"/>
              <a:gd name="connsiteX2" fmla="*/ 142421 w 284849"/>
              <a:gd name="connsiteY2" fmla="*/ 284850 h 284850"/>
              <a:gd name="connsiteX3" fmla="*/ 284850 w 284849"/>
              <a:gd name="connsiteY3" fmla="*/ 142429 h 284850"/>
              <a:gd name="connsiteX4" fmla="*/ 284850 w 284849"/>
              <a:gd name="connsiteY4" fmla="*/ 142414 h 284850"/>
              <a:gd name="connsiteX5" fmla="*/ 142541 w 284849"/>
              <a:gd name="connsiteY5" fmla="*/ 0 h 284850"/>
              <a:gd name="connsiteX6" fmla="*/ 142429 w 284849"/>
              <a:gd name="connsiteY6" fmla="*/ 0 h 284850"/>
              <a:gd name="connsiteX7" fmla="*/ 206066 w 284849"/>
              <a:gd name="connsiteY7" fmla="*/ 188134 h 284850"/>
              <a:gd name="connsiteX8" fmla="*/ 188138 w 284849"/>
              <a:gd name="connsiteY8" fmla="*/ 206063 h 284850"/>
              <a:gd name="connsiteX9" fmla="*/ 142429 w 284849"/>
              <a:gd name="connsiteY9" fmla="*/ 160346 h 284850"/>
              <a:gd name="connsiteX10" fmla="*/ 96735 w 284849"/>
              <a:gd name="connsiteY10" fmla="*/ 206055 h 284850"/>
              <a:gd name="connsiteX11" fmla="*/ 78806 w 284849"/>
              <a:gd name="connsiteY11" fmla="*/ 188126 h 284850"/>
              <a:gd name="connsiteX12" fmla="*/ 124485 w 284849"/>
              <a:gd name="connsiteY12" fmla="*/ 142414 h 284850"/>
              <a:gd name="connsiteX13" fmla="*/ 78788 w 284849"/>
              <a:gd name="connsiteY13" fmla="*/ 96705 h 284850"/>
              <a:gd name="connsiteX14" fmla="*/ 96735 w 284849"/>
              <a:gd name="connsiteY14" fmla="*/ 78776 h 284850"/>
              <a:gd name="connsiteX15" fmla="*/ 142429 w 284849"/>
              <a:gd name="connsiteY15" fmla="*/ 124500 h 284850"/>
              <a:gd name="connsiteX16" fmla="*/ 188138 w 284849"/>
              <a:gd name="connsiteY16" fmla="*/ 78776 h 284850"/>
              <a:gd name="connsiteX17" fmla="*/ 206066 w 284849"/>
              <a:gd name="connsiteY17" fmla="*/ 96705 h 284850"/>
              <a:gd name="connsiteX18" fmla="*/ 160358 w 284849"/>
              <a:gd name="connsiteY18" fmla="*/ 142414 h 28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84849" h="284850">
                <a:moveTo>
                  <a:pt x="142429" y="0"/>
                </a:moveTo>
                <a:cubicBezTo>
                  <a:pt x="63769" y="-2"/>
                  <a:pt x="2" y="63762"/>
                  <a:pt x="0" y="142421"/>
                </a:cubicBezTo>
                <a:cubicBezTo>
                  <a:pt x="-2" y="221081"/>
                  <a:pt x="63762" y="284848"/>
                  <a:pt x="142421" y="284850"/>
                </a:cubicBezTo>
                <a:cubicBezTo>
                  <a:pt x="221081" y="284852"/>
                  <a:pt x="284848" y="221088"/>
                  <a:pt x="284850" y="142429"/>
                </a:cubicBezTo>
                <a:cubicBezTo>
                  <a:pt x="284850" y="142424"/>
                  <a:pt x="284850" y="142419"/>
                  <a:pt x="284850" y="142414"/>
                </a:cubicBezTo>
                <a:cubicBezTo>
                  <a:pt x="284879" y="63790"/>
                  <a:pt x="221165" y="29"/>
                  <a:pt x="142541" y="0"/>
                </a:cubicBezTo>
                <a:cubicBezTo>
                  <a:pt x="142504" y="0"/>
                  <a:pt x="142466" y="0"/>
                  <a:pt x="142429" y="0"/>
                </a:cubicBezTo>
                <a:close/>
                <a:moveTo>
                  <a:pt x="206066" y="188134"/>
                </a:moveTo>
                <a:lnTo>
                  <a:pt x="188138" y="206063"/>
                </a:lnTo>
                <a:lnTo>
                  <a:pt x="142429" y="160346"/>
                </a:lnTo>
                <a:lnTo>
                  <a:pt x="96735" y="206055"/>
                </a:lnTo>
                <a:lnTo>
                  <a:pt x="78806" y="188126"/>
                </a:lnTo>
                <a:lnTo>
                  <a:pt x="124485" y="142414"/>
                </a:lnTo>
                <a:lnTo>
                  <a:pt x="78788" y="96705"/>
                </a:lnTo>
                <a:lnTo>
                  <a:pt x="96735" y="78776"/>
                </a:lnTo>
                <a:lnTo>
                  <a:pt x="142429" y="124500"/>
                </a:lnTo>
                <a:lnTo>
                  <a:pt x="188138" y="78776"/>
                </a:lnTo>
                <a:lnTo>
                  <a:pt x="206066" y="96705"/>
                </a:lnTo>
                <a:lnTo>
                  <a:pt x="160358" y="142414"/>
                </a:lnTo>
                <a:close/>
              </a:path>
            </a:pathLst>
          </a:custGeom>
          <a:solidFill>
            <a:srgbClr val="FF0000"/>
          </a:solidFill>
          <a:ln w="3671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93" name="Grafik 108" descr="Marke Kreuz">
            <a:extLst>
              <a:ext uri="{FF2B5EF4-FFF2-40B4-BE49-F238E27FC236}">
                <a16:creationId xmlns:a16="http://schemas.microsoft.com/office/drawing/2014/main" id="{504D57E6-6B6B-47EA-A01B-BDE2DCE4762A}"/>
              </a:ext>
            </a:extLst>
          </p:cNvPr>
          <p:cNvSpPr/>
          <p:nvPr/>
        </p:nvSpPr>
        <p:spPr>
          <a:xfrm>
            <a:off x="2667868" y="3623448"/>
            <a:ext cx="284849" cy="284850"/>
          </a:xfrm>
          <a:custGeom>
            <a:avLst/>
            <a:gdLst>
              <a:gd name="connsiteX0" fmla="*/ 142429 w 284849"/>
              <a:gd name="connsiteY0" fmla="*/ 0 h 284850"/>
              <a:gd name="connsiteX1" fmla="*/ 0 w 284849"/>
              <a:gd name="connsiteY1" fmla="*/ 142421 h 284850"/>
              <a:gd name="connsiteX2" fmla="*/ 142421 w 284849"/>
              <a:gd name="connsiteY2" fmla="*/ 284850 h 284850"/>
              <a:gd name="connsiteX3" fmla="*/ 284850 w 284849"/>
              <a:gd name="connsiteY3" fmla="*/ 142429 h 284850"/>
              <a:gd name="connsiteX4" fmla="*/ 284850 w 284849"/>
              <a:gd name="connsiteY4" fmla="*/ 142414 h 284850"/>
              <a:gd name="connsiteX5" fmla="*/ 142541 w 284849"/>
              <a:gd name="connsiteY5" fmla="*/ 0 h 284850"/>
              <a:gd name="connsiteX6" fmla="*/ 142429 w 284849"/>
              <a:gd name="connsiteY6" fmla="*/ 0 h 284850"/>
              <a:gd name="connsiteX7" fmla="*/ 206066 w 284849"/>
              <a:gd name="connsiteY7" fmla="*/ 188134 h 284850"/>
              <a:gd name="connsiteX8" fmla="*/ 188138 w 284849"/>
              <a:gd name="connsiteY8" fmla="*/ 206063 h 284850"/>
              <a:gd name="connsiteX9" fmla="*/ 142429 w 284849"/>
              <a:gd name="connsiteY9" fmla="*/ 160346 h 284850"/>
              <a:gd name="connsiteX10" fmla="*/ 96735 w 284849"/>
              <a:gd name="connsiteY10" fmla="*/ 206055 h 284850"/>
              <a:gd name="connsiteX11" fmla="*/ 78806 w 284849"/>
              <a:gd name="connsiteY11" fmla="*/ 188126 h 284850"/>
              <a:gd name="connsiteX12" fmla="*/ 124485 w 284849"/>
              <a:gd name="connsiteY12" fmla="*/ 142414 h 284850"/>
              <a:gd name="connsiteX13" fmla="*/ 78788 w 284849"/>
              <a:gd name="connsiteY13" fmla="*/ 96705 h 284850"/>
              <a:gd name="connsiteX14" fmla="*/ 96735 w 284849"/>
              <a:gd name="connsiteY14" fmla="*/ 78776 h 284850"/>
              <a:gd name="connsiteX15" fmla="*/ 142429 w 284849"/>
              <a:gd name="connsiteY15" fmla="*/ 124500 h 284850"/>
              <a:gd name="connsiteX16" fmla="*/ 188138 w 284849"/>
              <a:gd name="connsiteY16" fmla="*/ 78776 h 284850"/>
              <a:gd name="connsiteX17" fmla="*/ 206066 w 284849"/>
              <a:gd name="connsiteY17" fmla="*/ 96705 h 284850"/>
              <a:gd name="connsiteX18" fmla="*/ 160358 w 284849"/>
              <a:gd name="connsiteY18" fmla="*/ 142414 h 28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84849" h="284850">
                <a:moveTo>
                  <a:pt x="142429" y="0"/>
                </a:moveTo>
                <a:cubicBezTo>
                  <a:pt x="63769" y="-2"/>
                  <a:pt x="2" y="63762"/>
                  <a:pt x="0" y="142421"/>
                </a:cubicBezTo>
                <a:cubicBezTo>
                  <a:pt x="-2" y="221081"/>
                  <a:pt x="63762" y="284848"/>
                  <a:pt x="142421" y="284850"/>
                </a:cubicBezTo>
                <a:cubicBezTo>
                  <a:pt x="221081" y="284852"/>
                  <a:pt x="284848" y="221088"/>
                  <a:pt x="284850" y="142429"/>
                </a:cubicBezTo>
                <a:cubicBezTo>
                  <a:pt x="284850" y="142424"/>
                  <a:pt x="284850" y="142419"/>
                  <a:pt x="284850" y="142414"/>
                </a:cubicBezTo>
                <a:cubicBezTo>
                  <a:pt x="284879" y="63790"/>
                  <a:pt x="221165" y="29"/>
                  <a:pt x="142541" y="0"/>
                </a:cubicBezTo>
                <a:cubicBezTo>
                  <a:pt x="142504" y="0"/>
                  <a:pt x="142466" y="0"/>
                  <a:pt x="142429" y="0"/>
                </a:cubicBezTo>
                <a:close/>
                <a:moveTo>
                  <a:pt x="206066" y="188134"/>
                </a:moveTo>
                <a:lnTo>
                  <a:pt x="188138" y="206063"/>
                </a:lnTo>
                <a:lnTo>
                  <a:pt x="142429" y="160346"/>
                </a:lnTo>
                <a:lnTo>
                  <a:pt x="96735" y="206055"/>
                </a:lnTo>
                <a:lnTo>
                  <a:pt x="78806" y="188126"/>
                </a:lnTo>
                <a:lnTo>
                  <a:pt x="124485" y="142414"/>
                </a:lnTo>
                <a:lnTo>
                  <a:pt x="78788" y="96705"/>
                </a:lnTo>
                <a:lnTo>
                  <a:pt x="96735" y="78776"/>
                </a:lnTo>
                <a:lnTo>
                  <a:pt x="142429" y="124500"/>
                </a:lnTo>
                <a:lnTo>
                  <a:pt x="188138" y="78776"/>
                </a:lnTo>
                <a:lnTo>
                  <a:pt x="206066" y="96705"/>
                </a:lnTo>
                <a:lnTo>
                  <a:pt x="160358" y="142414"/>
                </a:lnTo>
                <a:close/>
              </a:path>
            </a:pathLst>
          </a:custGeom>
          <a:solidFill>
            <a:srgbClr val="FF0000"/>
          </a:solidFill>
          <a:ln w="3671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94" name="Grafik 109" descr="Abzeichen Tick1">
            <a:extLst>
              <a:ext uri="{FF2B5EF4-FFF2-40B4-BE49-F238E27FC236}">
                <a16:creationId xmlns:a16="http://schemas.microsoft.com/office/drawing/2014/main" id="{088C90FB-89AB-4CAD-AE38-09E617993120}"/>
              </a:ext>
            </a:extLst>
          </p:cNvPr>
          <p:cNvSpPr/>
          <p:nvPr/>
        </p:nvSpPr>
        <p:spPr>
          <a:xfrm>
            <a:off x="2667854" y="2876579"/>
            <a:ext cx="284842" cy="284842"/>
          </a:xfrm>
          <a:custGeom>
            <a:avLst/>
            <a:gdLst>
              <a:gd name="connsiteX0" fmla="*/ 142421 w 284842"/>
              <a:gd name="connsiteY0" fmla="*/ 0 h 284842"/>
              <a:gd name="connsiteX1" fmla="*/ 0 w 284842"/>
              <a:gd name="connsiteY1" fmla="*/ 142421 h 284842"/>
              <a:gd name="connsiteX2" fmla="*/ 142421 w 284842"/>
              <a:gd name="connsiteY2" fmla="*/ 284843 h 284842"/>
              <a:gd name="connsiteX3" fmla="*/ 284843 w 284842"/>
              <a:gd name="connsiteY3" fmla="*/ 142421 h 284842"/>
              <a:gd name="connsiteX4" fmla="*/ 284843 w 284842"/>
              <a:gd name="connsiteY4" fmla="*/ 142410 h 284842"/>
              <a:gd name="connsiteX5" fmla="*/ 142530 w 284842"/>
              <a:gd name="connsiteY5" fmla="*/ 0 h 284842"/>
              <a:gd name="connsiteX6" fmla="*/ 142421 w 284842"/>
              <a:gd name="connsiteY6" fmla="*/ 0 h 284842"/>
              <a:gd name="connsiteX7" fmla="*/ 176921 w 284842"/>
              <a:gd name="connsiteY7" fmla="*/ 149224 h 284842"/>
              <a:gd name="connsiteX8" fmla="*/ 114296 w 284842"/>
              <a:gd name="connsiteY8" fmla="*/ 211913 h 284842"/>
              <a:gd name="connsiteX9" fmla="*/ 60634 w 284842"/>
              <a:gd name="connsiteY9" fmla="*/ 158250 h 284842"/>
              <a:gd name="connsiteX10" fmla="*/ 78563 w 284842"/>
              <a:gd name="connsiteY10" fmla="*/ 140321 h 284842"/>
              <a:gd name="connsiteX11" fmla="*/ 114296 w 284842"/>
              <a:gd name="connsiteY11" fmla="*/ 176055 h 284842"/>
              <a:gd name="connsiteX12" fmla="*/ 166046 w 284842"/>
              <a:gd name="connsiteY12" fmla="*/ 123634 h 284842"/>
              <a:gd name="connsiteX13" fmla="*/ 210450 w 284842"/>
              <a:gd name="connsiteY13" fmla="*/ 79793 h 284842"/>
              <a:gd name="connsiteX14" fmla="*/ 212066 w 284842"/>
              <a:gd name="connsiteY14" fmla="*/ 78293 h 284842"/>
              <a:gd name="connsiteX15" fmla="*/ 213566 w 284842"/>
              <a:gd name="connsiteY15" fmla="*/ 76673 h 284842"/>
              <a:gd name="connsiteX16" fmla="*/ 231746 w 284842"/>
              <a:gd name="connsiteY16" fmla="*/ 94601 h 284842"/>
              <a:gd name="connsiteX17" fmla="*/ 176918 w 284842"/>
              <a:gd name="connsiteY17" fmla="*/ 149213 h 284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842" h="284842">
                <a:moveTo>
                  <a:pt x="142421" y="0"/>
                </a:moveTo>
                <a:cubicBezTo>
                  <a:pt x="63764" y="0"/>
                  <a:pt x="0" y="63764"/>
                  <a:pt x="0" y="142421"/>
                </a:cubicBezTo>
                <a:cubicBezTo>
                  <a:pt x="0" y="221078"/>
                  <a:pt x="63764" y="284843"/>
                  <a:pt x="142421" y="284843"/>
                </a:cubicBezTo>
                <a:cubicBezTo>
                  <a:pt x="221078" y="284843"/>
                  <a:pt x="284843" y="221078"/>
                  <a:pt x="284843" y="142421"/>
                </a:cubicBezTo>
                <a:cubicBezTo>
                  <a:pt x="284843" y="142418"/>
                  <a:pt x="284843" y="142414"/>
                  <a:pt x="284843" y="142410"/>
                </a:cubicBezTo>
                <a:cubicBezTo>
                  <a:pt x="284870" y="63786"/>
                  <a:pt x="221154" y="27"/>
                  <a:pt x="142530" y="0"/>
                </a:cubicBezTo>
                <a:cubicBezTo>
                  <a:pt x="142494" y="0"/>
                  <a:pt x="142458" y="0"/>
                  <a:pt x="142421" y="0"/>
                </a:cubicBezTo>
                <a:close/>
                <a:moveTo>
                  <a:pt x="176921" y="149224"/>
                </a:moveTo>
                <a:cubicBezTo>
                  <a:pt x="156171" y="169936"/>
                  <a:pt x="135296" y="190833"/>
                  <a:pt x="114296" y="211913"/>
                </a:cubicBezTo>
                <a:cubicBezTo>
                  <a:pt x="96451" y="193983"/>
                  <a:pt x="78564" y="176095"/>
                  <a:pt x="60634" y="158250"/>
                </a:cubicBezTo>
                <a:lnTo>
                  <a:pt x="78563" y="140321"/>
                </a:lnTo>
                <a:lnTo>
                  <a:pt x="114296" y="176055"/>
                </a:lnTo>
                <a:cubicBezTo>
                  <a:pt x="131644" y="158457"/>
                  <a:pt x="148894" y="140984"/>
                  <a:pt x="166046" y="123634"/>
                </a:cubicBezTo>
                <a:cubicBezTo>
                  <a:pt x="183188" y="106286"/>
                  <a:pt x="192671" y="96975"/>
                  <a:pt x="210450" y="79793"/>
                </a:cubicBezTo>
                <a:cubicBezTo>
                  <a:pt x="210949" y="79294"/>
                  <a:pt x="211485" y="78799"/>
                  <a:pt x="212066" y="78293"/>
                </a:cubicBezTo>
                <a:cubicBezTo>
                  <a:pt x="212630" y="77815"/>
                  <a:pt x="213133" y="77271"/>
                  <a:pt x="213566" y="76673"/>
                </a:cubicBezTo>
                <a:lnTo>
                  <a:pt x="231746" y="94601"/>
                </a:lnTo>
                <a:cubicBezTo>
                  <a:pt x="210630" y="115601"/>
                  <a:pt x="197670" y="128501"/>
                  <a:pt x="176918" y="149213"/>
                </a:cubicBezTo>
                <a:close/>
              </a:path>
            </a:pathLst>
          </a:custGeom>
          <a:solidFill>
            <a:srgbClr val="00B050"/>
          </a:solidFill>
          <a:ln w="3671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95" name="Grafik 110" descr="Abzeichen Tick1">
            <a:extLst>
              <a:ext uri="{FF2B5EF4-FFF2-40B4-BE49-F238E27FC236}">
                <a16:creationId xmlns:a16="http://schemas.microsoft.com/office/drawing/2014/main" id="{AC639222-C0D3-4BD2-B856-B1A0F3BC41C6}"/>
              </a:ext>
            </a:extLst>
          </p:cNvPr>
          <p:cNvSpPr/>
          <p:nvPr/>
        </p:nvSpPr>
        <p:spPr>
          <a:xfrm>
            <a:off x="2667854" y="2499555"/>
            <a:ext cx="284842" cy="284842"/>
          </a:xfrm>
          <a:custGeom>
            <a:avLst/>
            <a:gdLst>
              <a:gd name="connsiteX0" fmla="*/ 142421 w 284842"/>
              <a:gd name="connsiteY0" fmla="*/ 0 h 284842"/>
              <a:gd name="connsiteX1" fmla="*/ 0 w 284842"/>
              <a:gd name="connsiteY1" fmla="*/ 142421 h 284842"/>
              <a:gd name="connsiteX2" fmla="*/ 142421 w 284842"/>
              <a:gd name="connsiteY2" fmla="*/ 284843 h 284842"/>
              <a:gd name="connsiteX3" fmla="*/ 284843 w 284842"/>
              <a:gd name="connsiteY3" fmla="*/ 142421 h 284842"/>
              <a:gd name="connsiteX4" fmla="*/ 284843 w 284842"/>
              <a:gd name="connsiteY4" fmla="*/ 142410 h 284842"/>
              <a:gd name="connsiteX5" fmla="*/ 142530 w 284842"/>
              <a:gd name="connsiteY5" fmla="*/ 0 h 284842"/>
              <a:gd name="connsiteX6" fmla="*/ 142421 w 284842"/>
              <a:gd name="connsiteY6" fmla="*/ 0 h 284842"/>
              <a:gd name="connsiteX7" fmla="*/ 176921 w 284842"/>
              <a:gd name="connsiteY7" fmla="*/ 149224 h 284842"/>
              <a:gd name="connsiteX8" fmla="*/ 114296 w 284842"/>
              <a:gd name="connsiteY8" fmla="*/ 211913 h 284842"/>
              <a:gd name="connsiteX9" fmla="*/ 60634 w 284842"/>
              <a:gd name="connsiteY9" fmla="*/ 158250 h 284842"/>
              <a:gd name="connsiteX10" fmla="*/ 78563 w 284842"/>
              <a:gd name="connsiteY10" fmla="*/ 140321 h 284842"/>
              <a:gd name="connsiteX11" fmla="*/ 114296 w 284842"/>
              <a:gd name="connsiteY11" fmla="*/ 176055 h 284842"/>
              <a:gd name="connsiteX12" fmla="*/ 166046 w 284842"/>
              <a:gd name="connsiteY12" fmla="*/ 123634 h 284842"/>
              <a:gd name="connsiteX13" fmla="*/ 210450 w 284842"/>
              <a:gd name="connsiteY13" fmla="*/ 79793 h 284842"/>
              <a:gd name="connsiteX14" fmla="*/ 212066 w 284842"/>
              <a:gd name="connsiteY14" fmla="*/ 78293 h 284842"/>
              <a:gd name="connsiteX15" fmla="*/ 213566 w 284842"/>
              <a:gd name="connsiteY15" fmla="*/ 76673 h 284842"/>
              <a:gd name="connsiteX16" fmla="*/ 231746 w 284842"/>
              <a:gd name="connsiteY16" fmla="*/ 94601 h 284842"/>
              <a:gd name="connsiteX17" fmla="*/ 176918 w 284842"/>
              <a:gd name="connsiteY17" fmla="*/ 149213 h 284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842" h="284842">
                <a:moveTo>
                  <a:pt x="142421" y="0"/>
                </a:moveTo>
                <a:cubicBezTo>
                  <a:pt x="63764" y="0"/>
                  <a:pt x="0" y="63764"/>
                  <a:pt x="0" y="142421"/>
                </a:cubicBezTo>
                <a:cubicBezTo>
                  <a:pt x="0" y="221078"/>
                  <a:pt x="63764" y="284843"/>
                  <a:pt x="142421" y="284843"/>
                </a:cubicBezTo>
                <a:cubicBezTo>
                  <a:pt x="221078" y="284843"/>
                  <a:pt x="284843" y="221078"/>
                  <a:pt x="284843" y="142421"/>
                </a:cubicBezTo>
                <a:cubicBezTo>
                  <a:pt x="284843" y="142418"/>
                  <a:pt x="284843" y="142414"/>
                  <a:pt x="284843" y="142410"/>
                </a:cubicBezTo>
                <a:cubicBezTo>
                  <a:pt x="284870" y="63786"/>
                  <a:pt x="221154" y="27"/>
                  <a:pt x="142530" y="0"/>
                </a:cubicBezTo>
                <a:cubicBezTo>
                  <a:pt x="142494" y="0"/>
                  <a:pt x="142458" y="0"/>
                  <a:pt x="142421" y="0"/>
                </a:cubicBezTo>
                <a:close/>
                <a:moveTo>
                  <a:pt x="176921" y="149224"/>
                </a:moveTo>
                <a:cubicBezTo>
                  <a:pt x="156171" y="169936"/>
                  <a:pt x="135296" y="190833"/>
                  <a:pt x="114296" y="211913"/>
                </a:cubicBezTo>
                <a:cubicBezTo>
                  <a:pt x="96451" y="193983"/>
                  <a:pt x="78564" y="176095"/>
                  <a:pt x="60634" y="158250"/>
                </a:cubicBezTo>
                <a:lnTo>
                  <a:pt x="78563" y="140321"/>
                </a:lnTo>
                <a:lnTo>
                  <a:pt x="114296" y="176055"/>
                </a:lnTo>
                <a:cubicBezTo>
                  <a:pt x="131644" y="158457"/>
                  <a:pt x="148894" y="140984"/>
                  <a:pt x="166046" y="123634"/>
                </a:cubicBezTo>
                <a:cubicBezTo>
                  <a:pt x="183188" y="106286"/>
                  <a:pt x="192671" y="96975"/>
                  <a:pt x="210450" y="79793"/>
                </a:cubicBezTo>
                <a:cubicBezTo>
                  <a:pt x="210949" y="79294"/>
                  <a:pt x="211485" y="78799"/>
                  <a:pt x="212066" y="78293"/>
                </a:cubicBezTo>
                <a:cubicBezTo>
                  <a:pt x="212630" y="77815"/>
                  <a:pt x="213133" y="77271"/>
                  <a:pt x="213566" y="76673"/>
                </a:cubicBezTo>
                <a:lnTo>
                  <a:pt x="231746" y="94601"/>
                </a:lnTo>
                <a:cubicBezTo>
                  <a:pt x="210630" y="115601"/>
                  <a:pt x="197670" y="128501"/>
                  <a:pt x="176918" y="149213"/>
                </a:cubicBezTo>
                <a:close/>
              </a:path>
            </a:pathLst>
          </a:custGeom>
          <a:solidFill>
            <a:srgbClr val="00B050"/>
          </a:solidFill>
          <a:ln w="3671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97" name="Grafik 112" descr="Abzeichen Tick1">
            <a:extLst>
              <a:ext uri="{FF2B5EF4-FFF2-40B4-BE49-F238E27FC236}">
                <a16:creationId xmlns:a16="http://schemas.microsoft.com/office/drawing/2014/main" id="{C5953544-6064-4B27-8A78-9EC9D23D8DE6}"/>
              </a:ext>
            </a:extLst>
          </p:cNvPr>
          <p:cNvSpPr/>
          <p:nvPr/>
        </p:nvSpPr>
        <p:spPr>
          <a:xfrm>
            <a:off x="2662901" y="2131909"/>
            <a:ext cx="284842" cy="284842"/>
          </a:xfrm>
          <a:custGeom>
            <a:avLst/>
            <a:gdLst>
              <a:gd name="connsiteX0" fmla="*/ 142421 w 284842"/>
              <a:gd name="connsiteY0" fmla="*/ 0 h 284842"/>
              <a:gd name="connsiteX1" fmla="*/ 0 w 284842"/>
              <a:gd name="connsiteY1" fmla="*/ 142421 h 284842"/>
              <a:gd name="connsiteX2" fmla="*/ 142421 w 284842"/>
              <a:gd name="connsiteY2" fmla="*/ 284843 h 284842"/>
              <a:gd name="connsiteX3" fmla="*/ 284843 w 284842"/>
              <a:gd name="connsiteY3" fmla="*/ 142421 h 284842"/>
              <a:gd name="connsiteX4" fmla="*/ 284843 w 284842"/>
              <a:gd name="connsiteY4" fmla="*/ 142410 h 284842"/>
              <a:gd name="connsiteX5" fmla="*/ 142530 w 284842"/>
              <a:gd name="connsiteY5" fmla="*/ 0 h 284842"/>
              <a:gd name="connsiteX6" fmla="*/ 142421 w 284842"/>
              <a:gd name="connsiteY6" fmla="*/ 0 h 284842"/>
              <a:gd name="connsiteX7" fmla="*/ 176921 w 284842"/>
              <a:gd name="connsiteY7" fmla="*/ 149224 h 284842"/>
              <a:gd name="connsiteX8" fmla="*/ 114296 w 284842"/>
              <a:gd name="connsiteY8" fmla="*/ 211913 h 284842"/>
              <a:gd name="connsiteX9" fmla="*/ 60634 w 284842"/>
              <a:gd name="connsiteY9" fmla="*/ 158250 h 284842"/>
              <a:gd name="connsiteX10" fmla="*/ 78563 w 284842"/>
              <a:gd name="connsiteY10" fmla="*/ 140321 h 284842"/>
              <a:gd name="connsiteX11" fmla="*/ 114296 w 284842"/>
              <a:gd name="connsiteY11" fmla="*/ 176055 h 284842"/>
              <a:gd name="connsiteX12" fmla="*/ 166046 w 284842"/>
              <a:gd name="connsiteY12" fmla="*/ 123634 h 284842"/>
              <a:gd name="connsiteX13" fmla="*/ 210450 w 284842"/>
              <a:gd name="connsiteY13" fmla="*/ 79793 h 284842"/>
              <a:gd name="connsiteX14" fmla="*/ 212066 w 284842"/>
              <a:gd name="connsiteY14" fmla="*/ 78293 h 284842"/>
              <a:gd name="connsiteX15" fmla="*/ 213566 w 284842"/>
              <a:gd name="connsiteY15" fmla="*/ 76673 h 284842"/>
              <a:gd name="connsiteX16" fmla="*/ 231746 w 284842"/>
              <a:gd name="connsiteY16" fmla="*/ 94601 h 284842"/>
              <a:gd name="connsiteX17" fmla="*/ 176918 w 284842"/>
              <a:gd name="connsiteY17" fmla="*/ 149213 h 284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842" h="284842">
                <a:moveTo>
                  <a:pt x="142421" y="0"/>
                </a:moveTo>
                <a:cubicBezTo>
                  <a:pt x="63764" y="0"/>
                  <a:pt x="0" y="63764"/>
                  <a:pt x="0" y="142421"/>
                </a:cubicBezTo>
                <a:cubicBezTo>
                  <a:pt x="0" y="221078"/>
                  <a:pt x="63764" y="284843"/>
                  <a:pt x="142421" y="284843"/>
                </a:cubicBezTo>
                <a:cubicBezTo>
                  <a:pt x="221078" y="284843"/>
                  <a:pt x="284843" y="221078"/>
                  <a:pt x="284843" y="142421"/>
                </a:cubicBezTo>
                <a:cubicBezTo>
                  <a:pt x="284843" y="142418"/>
                  <a:pt x="284843" y="142414"/>
                  <a:pt x="284843" y="142410"/>
                </a:cubicBezTo>
                <a:cubicBezTo>
                  <a:pt x="284870" y="63786"/>
                  <a:pt x="221154" y="27"/>
                  <a:pt x="142530" y="0"/>
                </a:cubicBezTo>
                <a:cubicBezTo>
                  <a:pt x="142494" y="0"/>
                  <a:pt x="142458" y="0"/>
                  <a:pt x="142421" y="0"/>
                </a:cubicBezTo>
                <a:close/>
                <a:moveTo>
                  <a:pt x="176921" y="149224"/>
                </a:moveTo>
                <a:cubicBezTo>
                  <a:pt x="156171" y="169936"/>
                  <a:pt x="135296" y="190833"/>
                  <a:pt x="114296" y="211913"/>
                </a:cubicBezTo>
                <a:cubicBezTo>
                  <a:pt x="96451" y="193983"/>
                  <a:pt x="78564" y="176095"/>
                  <a:pt x="60634" y="158250"/>
                </a:cubicBezTo>
                <a:lnTo>
                  <a:pt x="78563" y="140321"/>
                </a:lnTo>
                <a:lnTo>
                  <a:pt x="114296" y="176055"/>
                </a:lnTo>
                <a:cubicBezTo>
                  <a:pt x="131644" y="158457"/>
                  <a:pt x="148894" y="140984"/>
                  <a:pt x="166046" y="123634"/>
                </a:cubicBezTo>
                <a:cubicBezTo>
                  <a:pt x="183188" y="106286"/>
                  <a:pt x="192671" y="96975"/>
                  <a:pt x="210450" y="79793"/>
                </a:cubicBezTo>
                <a:cubicBezTo>
                  <a:pt x="210949" y="79294"/>
                  <a:pt x="211485" y="78799"/>
                  <a:pt x="212066" y="78293"/>
                </a:cubicBezTo>
                <a:cubicBezTo>
                  <a:pt x="212630" y="77815"/>
                  <a:pt x="213133" y="77271"/>
                  <a:pt x="213566" y="76673"/>
                </a:cubicBezTo>
                <a:lnTo>
                  <a:pt x="231746" y="94601"/>
                </a:lnTo>
                <a:cubicBezTo>
                  <a:pt x="210630" y="115601"/>
                  <a:pt x="197670" y="128501"/>
                  <a:pt x="176918" y="149213"/>
                </a:cubicBezTo>
                <a:close/>
              </a:path>
            </a:pathLst>
          </a:custGeom>
          <a:solidFill>
            <a:srgbClr val="00B050"/>
          </a:solidFill>
          <a:ln w="3671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99" name="Grafik 114" descr="Abzeichen Tick1">
            <a:extLst>
              <a:ext uri="{FF2B5EF4-FFF2-40B4-BE49-F238E27FC236}">
                <a16:creationId xmlns:a16="http://schemas.microsoft.com/office/drawing/2014/main" id="{FCBC4BF4-4055-49C6-8CA5-D8A5CD63D985}"/>
              </a:ext>
            </a:extLst>
          </p:cNvPr>
          <p:cNvSpPr/>
          <p:nvPr/>
        </p:nvSpPr>
        <p:spPr>
          <a:xfrm>
            <a:off x="2662901" y="4363209"/>
            <a:ext cx="284842" cy="284842"/>
          </a:xfrm>
          <a:custGeom>
            <a:avLst/>
            <a:gdLst>
              <a:gd name="connsiteX0" fmla="*/ 142421 w 284842"/>
              <a:gd name="connsiteY0" fmla="*/ 0 h 284842"/>
              <a:gd name="connsiteX1" fmla="*/ 0 w 284842"/>
              <a:gd name="connsiteY1" fmla="*/ 142421 h 284842"/>
              <a:gd name="connsiteX2" fmla="*/ 142421 w 284842"/>
              <a:gd name="connsiteY2" fmla="*/ 284843 h 284842"/>
              <a:gd name="connsiteX3" fmla="*/ 284843 w 284842"/>
              <a:gd name="connsiteY3" fmla="*/ 142421 h 284842"/>
              <a:gd name="connsiteX4" fmla="*/ 284843 w 284842"/>
              <a:gd name="connsiteY4" fmla="*/ 142410 h 284842"/>
              <a:gd name="connsiteX5" fmla="*/ 142530 w 284842"/>
              <a:gd name="connsiteY5" fmla="*/ 0 h 284842"/>
              <a:gd name="connsiteX6" fmla="*/ 142421 w 284842"/>
              <a:gd name="connsiteY6" fmla="*/ 0 h 284842"/>
              <a:gd name="connsiteX7" fmla="*/ 176921 w 284842"/>
              <a:gd name="connsiteY7" fmla="*/ 149224 h 284842"/>
              <a:gd name="connsiteX8" fmla="*/ 114296 w 284842"/>
              <a:gd name="connsiteY8" fmla="*/ 211913 h 284842"/>
              <a:gd name="connsiteX9" fmla="*/ 60634 w 284842"/>
              <a:gd name="connsiteY9" fmla="*/ 158250 h 284842"/>
              <a:gd name="connsiteX10" fmla="*/ 78563 w 284842"/>
              <a:gd name="connsiteY10" fmla="*/ 140321 h 284842"/>
              <a:gd name="connsiteX11" fmla="*/ 114296 w 284842"/>
              <a:gd name="connsiteY11" fmla="*/ 176055 h 284842"/>
              <a:gd name="connsiteX12" fmla="*/ 166046 w 284842"/>
              <a:gd name="connsiteY12" fmla="*/ 123634 h 284842"/>
              <a:gd name="connsiteX13" fmla="*/ 210450 w 284842"/>
              <a:gd name="connsiteY13" fmla="*/ 79793 h 284842"/>
              <a:gd name="connsiteX14" fmla="*/ 212066 w 284842"/>
              <a:gd name="connsiteY14" fmla="*/ 78293 h 284842"/>
              <a:gd name="connsiteX15" fmla="*/ 213566 w 284842"/>
              <a:gd name="connsiteY15" fmla="*/ 76673 h 284842"/>
              <a:gd name="connsiteX16" fmla="*/ 231746 w 284842"/>
              <a:gd name="connsiteY16" fmla="*/ 94601 h 284842"/>
              <a:gd name="connsiteX17" fmla="*/ 176918 w 284842"/>
              <a:gd name="connsiteY17" fmla="*/ 149213 h 284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842" h="284842">
                <a:moveTo>
                  <a:pt x="142421" y="0"/>
                </a:moveTo>
                <a:cubicBezTo>
                  <a:pt x="63764" y="0"/>
                  <a:pt x="0" y="63764"/>
                  <a:pt x="0" y="142421"/>
                </a:cubicBezTo>
                <a:cubicBezTo>
                  <a:pt x="0" y="221078"/>
                  <a:pt x="63764" y="284843"/>
                  <a:pt x="142421" y="284843"/>
                </a:cubicBezTo>
                <a:cubicBezTo>
                  <a:pt x="221078" y="284843"/>
                  <a:pt x="284843" y="221078"/>
                  <a:pt x="284843" y="142421"/>
                </a:cubicBezTo>
                <a:cubicBezTo>
                  <a:pt x="284843" y="142418"/>
                  <a:pt x="284843" y="142414"/>
                  <a:pt x="284843" y="142410"/>
                </a:cubicBezTo>
                <a:cubicBezTo>
                  <a:pt x="284870" y="63786"/>
                  <a:pt x="221154" y="27"/>
                  <a:pt x="142530" y="0"/>
                </a:cubicBezTo>
                <a:cubicBezTo>
                  <a:pt x="142494" y="0"/>
                  <a:pt x="142458" y="0"/>
                  <a:pt x="142421" y="0"/>
                </a:cubicBezTo>
                <a:close/>
                <a:moveTo>
                  <a:pt x="176921" y="149224"/>
                </a:moveTo>
                <a:cubicBezTo>
                  <a:pt x="156171" y="169936"/>
                  <a:pt x="135296" y="190833"/>
                  <a:pt x="114296" y="211913"/>
                </a:cubicBezTo>
                <a:cubicBezTo>
                  <a:pt x="96451" y="193983"/>
                  <a:pt x="78564" y="176095"/>
                  <a:pt x="60634" y="158250"/>
                </a:cubicBezTo>
                <a:lnTo>
                  <a:pt x="78563" y="140321"/>
                </a:lnTo>
                <a:lnTo>
                  <a:pt x="114296" y="176055"/>
                </a:lnTo>
                <a:cubicBezTo>
                  <a:pt x="131644" y="158457"/>
                  <a:pt x="148894" y="140984"/>
                  <a:pt x="166046" y="123634"/>
                </a:cubicBezTo>
                <a:cubicBezTo>
                  <a:pt x="183188" y="106286"/>
                  <a:pt x="192671" y="96975"/>
                  <a:pt x="210450" y="79793"/>
                </a:cubicBezTo>
                <a:cubicBezTo>
                  <a:pt x="210949" y="79294"/>
                  <a:pt x="211485" y="78799"/>
                  <a:pt x="212066" y="78293"/>
                </a:cubicBezTo>
                <a:cubicBezTo>
                  <a:pt x="212630" y="77815"/>
                  <a:pt x="213133" y="77271"/>
                  <a:pt x="213566" y="76673"/>
                </a:cubicBezTo>
                <a:lnTo>
                  <a:pt x="231746" y="94601"/>
                </a:lnTo>
                <a:cubicBezTo>
                  <a:pt x="210630" y="115601"/>
                  <a:pt x="197670" y="128501"/>
                  <a:pt x="176918" y="149213"/>
                </a:cubicBezTo>
                <a:close/>
              </a:path>
            </a:pathLst>
          </a:custGeom>
          <a:solidFill>
            <a:srgbClr val="00B050"/>
          </a:solidFill>
          <a:ln w="3671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1" name="Grafik 116" descr="Abzeichen Tick1">
            <a:extLst>
              <a:ext uri="{FF2B5EF4-FFF2-40B4-BE49-F238E27FC236}">
                <a16:creationId xmlns:a16="http://schemas.microsoft.com/office/drawing/2014/main" id="{F95935FF-9469-4792-A178-949EA5F3A531}"/>
              </a:ext>
            </a:extLst>
          </p:cNvPr>
          <p:cNvSpPr/>
          <p:nvPr/>
        </p:nvSpPr>
        <p:spPr>
          <a:xfrm>
            <a:off x="2669880" y="4752215"/>
            <a:ext cx="284842" cy="284842"/>
          </a:xfrm>
          <a:custGeom>
            <a:avLst/>
            <a:gdLst>
              <a:gd name="connsiteX0" fmla="*/ 142421 w 284842"/>
              <a:gd name="connsiteY0" fmla="*/ 0 h 284842"/>
              <a:gd name="connsiteX1" fmla="*/ 0 w 284842"/>
              <a:gd name="connsiteY1" fmla="*/ 142421 h 284842"/>
              <a:gd name="connsiteX2" fmla="*/ 142421 w 284842"/>
              <a:gd name="connsiteY2" fmla="*/ 284843 h 284842"/>
              <a:gd name="connsiteX3" fmla="*/ 284843 w 284842"/>
              <a:gd name="connsiteY3" fmla="*/ 142421 h 284842"/>
              <a:gd name="connsiteX4" fmla="*/ 284843 w 284842"/>
              <a:gd name="connsiteY4" fmla="*/ 142410 h 284842"/>
              <a:gd name="connsiteX5" fmla="*/ 142530 w 284842"/>
              <a:gd name="connsiteY5" fmla="*/ 0 h 284842"/>
              <a:gd name="connsiteX6" fmla="*/ 142421 w 284842"/>
              <a:gd name="connsiteY6" fmla="*/ 0 h 284842"/>
              <a:gd name="connsiteX7" fmla="*/ 176921 w 284842"/>
              <a:gd name="connsiteY7" fmla="*/ 149224 h 284842"/>
              <a:gd name="connsiteX8" fmla="*/ 114296 w 284842"/>
              <a:gd name="connsiteY8" fmla="*/ 211913 h 284842"/>
              <a:gd name="connsiteX9" fmla="*/ 60634 w 284842"/>
              <a:gd name="connsiteY9" fmla="*/ 158250 h 284842"/>
              <a:gd name="connsiteX10" fmla="*/ 78563 w 284842"/>
              <a:gd name="connsiteY10" fmla="*/ 140321 h 284842"/>
              <a:gd name="connsiteX11" fmla="*/ 114296 w 284842"/>
              <a:gd name="connsiteY11" fmla="*/ 176055 h 284842"/>
              <a:gd name="connsiteX12" fmla="*/ 166046 w 284842"/>
              <a:gd name="connsiteY12" fmla="*/ 123634 h 284842"/>
              <a:gd name="connsiteX13" fmla="*/ 210450 w 284842"/>
              <a:gd name="connsiteY13" fmla="*/ 79793 h 284842"/>
              <a:gd name="connsiteX14" fmla="*/ 212066 w 284842"/>
              <a:gd name="connsiteY14" fmla="*/ 78293 h 284842"/>
              <a:gd name="connsiteX15" fmla="*/ 213566 w 284842"/>
              <a:gd name="connsiteY15" fmla="*/ 76673 h 284842"/>
              <a:gd name="connsiteX16" fmla="*/ 231746 w 284842"/>
              <a:gd name="connsiteY16" fmla="*/ 94601 h 284842"/>
              <a:gd name="connsiteX17" fmla="*/ 176918 w 284842"/>
              <a:gd name="connsiteY17" fmla="*/ 149213 h 284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842" h="284842">
                <a:moveTo>
                  <a:pt x="142421" y="0"/>
                </a:moveTo>
                <a:cubicBezTo>
                  <a:pt x="63764" y="0"/>
                  <a:pt x="0" y="63764"/>
                  <a:pt x="0" y="142421"/>
                </a:cubicBezTo>
                <a:cubicBezTo>
                  <a:pt x="0" y="221078"/>
                  <a:pt x="63764" y="284843"/>
                  <a:pt x="142421" y="284843"/>
                </a:cubicBezTo>
                <a:cubicBezTo>
                  <a:pt x="221078" y="284843"/>
                  <a:pt x="284843" y="221078"/>
                  <a:pt x="284843" y="142421"/>
                </a:cubicBezTo>
                <a:cubicBezTo>
                  <a:pt x="284843" y="142418"/>
                  <a:pt x="284843" y="142414"/>
                  <a:pt x="284843" y="142410"/>
                </a:cubicBezTo>
                <a:cubicBezTo>
                  <a:pt x="284870" y="63786"/>
                  <a:pt x="221154" y="27"/>
                  <a:pt x="142530" y="0"/>
                </a:cubicBezTo>
                <a:cubicBezTo>
                  <a:pt x="142494" y="0"/>
                  <a:pt x="142458" y="0"/>
                  <a:pt x="142421" y="0"/>
                </a:cubicBezTo>
                <a:close/>
                <a:moveTo>
                  <a:pt x="176921" y="149224"/>
                </a:moveTo>
                <a:cubicBezTo>
                  <a:pt x="156171" y="169936"/>
                  <a:pt x="135296" y="190833"/>
                  <a:pt x="114296" y="211913"/>
                </a:cubicBezTo>
                <a:cubicBezTo>
                  <a:pt x="96451" y="193983"/>
                  <a:pt x="78564" y="176095"/>
                  <a:pt x="60634" y="158250"/>
                </a:cubicBezTo>
                <a:lnTo>
                  <a:pt x="78563" y="140321"/>
                </a:lnTo>
                <a:lnTo>
                  <a:pt x="114296" y="176055"/>
                </a:lnTo>
                <a:cubicBezTo>
                  <a:pt x="131644" y="158457"/>
                  <a:pt x="148894" y="140984"/>
                  <a:pt x="166046" y="123634"/>
                </a:cubicBezTo>
                <a:cubicBezTo>
                  <a:pt x="183188" y="106286"/>
                  <a:pt x="192671" y="96975"/>
                  <a:pt x="210450" y="79793"/>
                </a:cubicBezTo>
                <a:cubicBezTo>
                  <a:pt x="210949" y="79294"/>
                  <a:pt x="211485" y="78799"/>
                  <a:pt x="212066" y="78293"/>
                </a:cubicBezTo>
                <a:cubicBezTo>
                  <a:pt x="212630" y="77815"/>
                  <a:pt x="213133" y="77271"/>
                  <a:pt x="213566" y="76673"/>
                </a:cubicBezTo>
                <a:lnTo>
                  <a:pt x="231746" y="94601"/>
                </a:lnTo>
                <a:cubicBezTo>
                  <a:pt x="210630" y="115601"/>
                  <a:pt x="197670" y="128501"/>
                  <a:pt x="176918" y="149213"/>
                </a:cubicBezTo>
                <a:close/>
              </a:path>
            </a:pathLst>
          </a:custGeom>
          <a:solidFill>
            <a:srgbClr val="00B050"/>
          </a:solidFill>
          <a:ln w="3671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3" name="Grafik 118" descr="Marke Kreuz">
            <a:extLst>
              <a:ext uri="{FF2B5EF4-FFF2-40B4-BE49-F238E27FC236}">
                <a16:creationId xmlns:a16="http://schemas.microsoft.com/office/drawing/2014/main" id="{4A0E58DB-A598-4E6F-A69B-99053CC9B64E}"/>
              </a:ext>
            </a:extLst>
          </p:cNvPr>
          <p:cNvSpPr/>
          <p:nvPr/>
        </p:nvSpPr>
        <p:spPr>
          <a:xfrm>
            <a:off x="7956559" y="4731057"/>
            <a:ext cx="284849" cy="284850"/>
          </a:xfrm>
          <a:custGeom>
            <a:avLst/>
            <a:gdLst>
              <a:gd name="connsiteX0" fmla="*/ 142429 w 284849"/>
              <a:gd name="connsiteY0" fmla="*/ 0 h 284850"/>
              <a:gd name="connsiteX1" fmla="*/ 0 w 284849"/>
              <a:gd name="connsiteY1" fmla="*/ 142421 h 284850"/>
              <a:gd name="connsiteX2" fmla="*/ 142421 w 284849"/>
              <a:gd name="connsiteY2" fmla="*/ 284850 h 284850"/>
              <a:gd name="connsiteX3" fmla="*/ 284850 w 284849"/>
              <a:gd name="connsiteY3" fmla="*/ 142429 h 284850"/>
              <a:gd name="connsiteX4" fmla="*/ 284850 w 284849"/>
              <a:gd name="connsiteY4" fmla="*/ 142414 h 284850"/>
              <a:gd name="connsiteX5" fmla="*/ 142541 w 284849"/>
              <a:gd name="connsiteY5" fmla="*/ 0 h 284850"/>
              <a:gd name="connsiteX6" fmla="*/ 142429 w 284849"/>
              <a:gd name="connsiteY6" fmla="*/ 0 h 284850"/>
              <a:gd name="connsiteX7" fmla="*/ 206066 w 284849"/>
              <a:gd name="connsiteY7" fmla="*/ 188134 h 284850"/>
              <a:gd name="connsiteX8" fmla="*/ 188138 w 284849"/>
              <a:gd name="connsiteY8" fmla="*/ 206063 h 284850"/>
              <a:gd name="connsiteX9" fmla="*/ 142429 w 284849"/>
              <a:gd name="connsiteY9" fmla="*/ 160346 h 284850"/>
              <a:gd name="connsiteX10" fmla="*/ 96735 w 284849"/>
              <a:gd name="connsiteY10" fmla="*/ 206055 h 284850"/>
              <a:gd name="connsiteX11" fmla="*/ 78806 w 284849"/>
              <a:gd name="connsiteY11" fmla="*/ 188126 h 284850"/>
              <a:gd name="connsiteX12" fmla="*/ 124485 w 284849"/>
              <a:gd name="connsiteY12" fmla="*/ 142414 h 284850"/>
              <a:gd name="connsiteX13" fmla="*/ 78788 w 284849"/>
              <a:gd name="connsiteY13" fmla="*/ 96705 h 284850"/>
              <a:gd name="connsiteX14" fmla="*/ 96735 w 284849"/>
              <a:gd name="connsiteY14" fmla="*/ 78776 h 284850"/>
              <a:gd name="connsiteX15" fmla="*/ 142429 w 284849"/>
              <a:gd name="connsiteY15" fmla="*/ 124500 h 284850"/>
              <a:gd name="connsiteX16" fmla="*/ 188138 w 284849"/>
              <a:gd name="connsiteY16" fmla="*/ 78776 h 284850"/>
              <a:gd name="connsiteX17" fmla="*/ 206066 w 284849"/>
              <a:gd name="connsiteY17" fmla="*/ 96705 h 284850"/>
              <a:gd name="connsiteX18" fmla="*/ 160358 w 284849"/>
              <a:gd name="connsiteY18" fmla="*/ 142414 h 28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84849" h="284850">
                <a:moveTo>
                  <a:pt x="142429" y="0"/>
                </a:moveTo>
                <a:cubicBezTo>
                  <a:pt x="63769" y="-2"/>
                  <a:pt x="2" y="63762"/>
                  <a:pt x="0" y="142421"/>
                </a:cubicBezTo>
                <a:cubicBezTo>
                  <a:pt x="-2" y="221081"/>
                  <a:pt x="63762" y="284848"/>
                  <a:pt x="142421" y="284850"/>
                </a:cubicBezTo>
                <a:cubicBezTo>
                  <a:pt x="221081" y="284852"/>
                  <a:pt x="284848" y="221088"/>
                  <a:pt x="284850" y="142429"/>
                </a:cubicBezTo>
                <a:cubicBezTo>
                  <a:pt x="284850" y="142424"/>
                  <a:pt x="284850" y="142419"/>
                  <a:pt x="284850" y="142414"/>
                </a:cubicBezTo>
                <a:cubicBezTo>
                  <a:pt x="284879" y="63790"/>
                  <a:pt x="221165" y="29"/>
                  <a:pt x="142541" y="0"/>
                </a:cubicBezTo>
                <a:cubicBezTo>
                  <a:pt x="142504" y="0"/>
                  <a:pt x="142466" y="0"/>
                  <a:pt x="142429" y="0"/>
                </a:cubicBezTo>
                <a:close/>
                <a:moveTo>
                  <a:pt x="206066" y="188134"/>
                </a:moveTo>
                <a:lnTo>
                  <a:pt x="188138" y="206063"/>
                </a:lnTo>
                <a:lnTo>
                  <a:pt x="142429" y="160346"/>
                </a:lnTo>
                <a:lnTo>
                  <a:pt x="96735" y="206055"/>
                </a:lnTo>
                <a:lnTo>
                  <a:pt x="78806" y="188126"/>
                </a:lnTo>
                <a:lnTo>
                  <a:pt x="124485" y="142414"/>
                </a:lnTo>
                <a:lnTo>
                  <a:pt x="78788" y="96705"/>
                </a:lnTo>
                <a:lnTo>
                  <a:pt x="96735" y="78776"/>
                </a:lnTo>
                <a:lnTo>
                  <a:pt x="142429" y="124500"/>
                </a:lnTo>
                <a:lnTo>
                  <a:pt x="188138" y="78776"/>
                </a:lnTo>
                <a:lnTo>
                  <a:pt x="206066" y="96705"/>
                </a:lnTo>
                <a:lnTo>
                  <a:pt x="160358" y="142414"/>
                </a:lnTo>
                <a:close/>
              </a:path>
            </a:pathLst>
          </a:custGeom>
          <a:solidFill>
            <a:srgbClr val="FF0000"/>
          </a:solidFill>
          <a:ln w="3671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5" name="Grafik 120" descr="Marke Kreuz">
            <a:extLst>
              <a:ext uri="{FF2B5EF4-FFF2-40B4-BE49-F238E27FC236}">
                <a16:creationId xmlns:a16="http://schemas.microsoft.com/office/drawing/2014/main" id="{9030FF12-3A38-4538-95D1-20A6F2700988}"/>
              </a:ext>
            </a:extLst>
          </p:cNvPr>
          <p:cNvSpPr/>
          <p:nvPr/>
        </p:nvSpPr>
        <p:spPr>
          <a:xfrm>
            <a:off x="7976520" y="6245297"/>
            <a:ext cx="284849" cy="284850"/>
          </a:xfrm>
          <a:custGeom>
            <a:avLst/>
            <a:gdLst>
              <a:gd name="connsiteX0" fmla="*/ 142429 w 284849"/>
              <a:gd name="connsiteY0" fmla="*/ 0 h 284850"/>
              <a:gd name="connsiteX1" fmla="*/ 0 w 284849"/>
              <a:gd name="connsiteY1" fmla="*/ 142421 h 284850"/>
              <a:gd name="connsiteX2" fmla="*/ 142421 w 284849"/>
              <a:gd name="connsiteY2" fmla="*/ 284850 h 284850"/>
              <a:gd name="connsiteX3" fmla="*/ 284850 w 284849"/>
              <a:gd name="connsiteY3" fmla="*/ 142429 h 284850"/>
              <a:gd name="connsiteX4" fmla="*/ 284850 w 284849"/>
              <a:gd name="connsiteY4" fmla="*/ 142414 h 284850"/>
              <a:gd name="connsiteX5" fmla="*/ 142541 w 284849"/>
              <a:gd name="connsiteY5" fmla="*/ 0 h 284850"/>
              <a:gd name="connsiteX6" fmla="*/ 142429 w 284849"/>
              <a:gd name="connsiteY6" fmla="*/ 0 h 284850"/>
              <a:gd name="connsiteX7" fmla="*/ 206066 w 284849"/>
              <a:gd name="connsiteY7" fmla="*/ 188134 h 284850"/>
              <a:gd name="connsiteX8" fmla="*/ 188138 w 284849"/>
              <a:gd name="connsiteY8" fmla="*/ 206063 h 284850"/>
              <a:gd name="connsiteX9" fmla="*/ 142429 w 284849"/>
              <a:gd name="connsiteY9" fmla="*/ 160346 h 284850"/>
              <a:gd name="connsiteX10" fmla="*/ 96735 w 284849"/>
              <a:gd name="connsiteY10" fmla="*/ 206055 h 284850"/>
              <a:gd name="connsiteX11" fmla="*/ 78806 w 284849"/>
              <a:gd name="connsiteY11" fmla="*/ 188126 h 284850"/>
              <a:gd name="connsiteX12" fmla="*/ 124485 w 284849"/>
              <a:gd name="connsiteY12" fmla="*/ 142414 h 284850"/>
              <a:gd name="connsiteX13" fmla="*/ 78788 w 284849"/>
              <a:gd name="connsiteY13" fmla="*/ 96705 h 284850"/>
              <a:gd name="connsiteX14" fmla="*/ 96735 w 284849"/>
              <a:gd name="connsiteY14" fmla="*/ 78776 h 284850"/>
              <a:gd name="connsiteX15" fmla="*/ 142429 w 284849"/>
              <a:gd name="connsiteY15" fmla="*/ 124500 h 284850"/>
              <a:gd name="connsiteX16" fmla="*/ 188138 w 284849"/>
              <a:gd name="connsiteY16" fmla="*/ 78776 h 284850"/>
              <a:gd name="connsiteX17" fmla="*/ 206066 w 284849"/>
              <a:gd name="connsiteY17" fmla="*/ 96705 h 284850"/>
              <a:gd name="connsiteX18" fmla="*/ 160358 w 284849"/>
              <a:gd name="connsiteY18" fmla="*/ 142414 h 28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84849" h="284850">
                <a:moveTo>
                  <a:pt x="142429" y="0"/>
                </a:moveTo>
                <a:cubicBezTo>
                  <a:pt x="63769" y="-2"/>
                  <a:pt x="2" y="63762"/>
                  <a:pt x="0" y="142421"/>
                </a:cubicBezTo>
                <a:cubicBezTo>
                  <a:pt x="-2" y="221081"/>
                  <a:pt x="63762" y="284848"/>
                  <a:pt x="142421" y="284850"/>
                </a:cubicBezTo>
                <a:cubicBezTo>
                  <a:pt x="221081" y="284852"/>
                  <a:pt x="284848" y="221088"/>
                  <a:pt x="284850" y="142429"/>
                </a:cubicBezTo>
                <a:cubicBezTo>
                  <a:pt x="284850" y="142424"/>
                  <a:pt x="284850" y="142419"/>
                  <a:pt x="284850" y="142414"/>
                </a:cubicBezTo>
                <a:cubicBezTo>
                  <a:pt x="284879" y="63790"/>
                  <a:pt x="221165" y="29"/>
                  <a:pt x="142541" y="0"/>
                </a:cubicBezTo>
                <a:cubicBezTo>
                  <a:pt x="142504" y="0"/>
                  <a:pt x="142466" y="0"/>
                  <a:pt x="142429" y="0"/>
                </a:cubicBezTo>
                <a:close/>
                <a:moveTo>
                  <a:pt x="206066" y="188134"/>
                </a:moveTo>
                <a:lnTo>
                  <a:pt x="188138" y="206063"/>
                </a:lnTo>
                <a:lnTo>
                  <a:pt x="142429" y="160346"/>
                </a:lnTo>
                <a:lnTo>
                  <a:pt x="96735" y="206055"/>
                </a:lnTo>
                <a:lnTo>
                  <a:pt x="78806" y="188126"/>
                </a:lnTo>
                <a:lnTo>
                  <a:pt x="124485" y="142414"/>
                </a:lnTo>
                <a:lnTo>
                  <a:pt x="78788" y="96705"/>
                </a:lnTo>
                <a:lnTo>
                  <a:pt x="96735" y="78776"/>
                </a:lnTo>
                <a:lnTo>
                  <a:pt x="142429" y="124500"/>
                </a:lnTo>
                <a:lnTo>
                  <a:pt x="188138" y="78776"/>
                </a:lnTo>
                <a:lnTo>
                  <a:pt x="206066" y="96705"/>
                </a:lnTo>
                <a:lnTo>
                  <a:pt x="160358" y="142414"/>
                </a:lnTo>
                <a:close/>
              </a:path>
            </a:pathLst>
          </a:custGeom>
          <a:solidFill>
            <a:srgbClr val="FF0000"/>
          </a:solidFill>
          <a:ln w="3671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6" name="Grafik 121" descr="Abzeichen Tick1">
            <a:extLst>
              <a:ext uri="{FF2B5EF4-FFF2-40B4-BE49-F238E27FC236}">
                <a16:creationId xmlns:a16="http://schemas.microsoft.com/office/drawing/2014/main" id="{78AC1B0F-CC45-4856-89E9-8EBC724BC263}"/>
              </a:ext>
            </a:extLst>
          </p:cNvPr>
          <p:cNvSpPr/>
          <p:nvPr/>
        </p:nvSpPr>
        <p:spPr>
          <a:xfrm>
            <a:off x="7956545" y="5865438"/>
            <a:ext cx="284842" cy="284842"/>
          </a:xfrm>
          <a:custGeom>
            <a:avLst/>
            <a:gdLst>
              <a:gd name="connsiteX0" fmla="*/ 142421 w 284842"/>
              <a:gd name="connsiteY0" fmla="*/ 0 h 284842"/>
              <a:gd name="connsiteX1" fmla="*/ 0 w 284842"/>
              <a:gd name="connsiteY1" fmla="*/ 142421 h 284842"/>
              <a:gd name="connsiteX2" fmla="*/ 142421 w 284842"/>
              <a:gd name="connsiteY2" fmla="*/ 284843 h 284842"/>
              <a:gd name="connsiteX3" fmla="*/ 284843 w 284842"/>
              <a:gd name="connsiteY3" fmla="*/ 142421 h 284842"/>
              <a:gd name="connsiteX4" fmla="*/ 284843 w 284842"/>
              <a:gd name="connsiteY4" fmla="*/ 142410 h 284842"/>
              <a:gd name="connsiteX5" fmla="*/ 142530 w 284842"/>
              <a:gd name="connsiteY5" fmla="*/ 0 h 284842"/>
              <a:gd name="connsiteX6" fmla="*/ 142421 w 284842"/>
              <a:gd name="connsiteY6" fmla="*/ 0 h 284842"/>
              <a:gd name="connsiteX7" fmla="*/ 176921 w 284842"/>
              <a:gd name="connsiteY7" fmla="*/ 149224 h 284842"/>
              <a:gd name="connsiteX8" fmla="*/ 114296 w 284842"/>
              <a:gd name="connsiteY8" fmla="*/ 211913 h 284842"/>
              <a:gd name="connsiteX9" fmla="*/ 60634 w 284842"/>
              <a:gd name="connsiteY9" fmla="*/ 158250 h 284842"/>
              <a:gd name="connsiteX10" fmla="*/ 78563 w 284842"/>
              <a:gd name="connsiteY10" fmla="*/ 140321 h 284842"/>
              <a:gd name="connsiteX11" fmla="*/ 114296 w 284842"/>
              <a:gd name="connsiteY11" fmla="*/ 176055 h 284842"/>
              <a:gd name="connsiteX12" fmla="*/ 166046 w 284842"/>
              <a:gd name="connsiteY12" fmla="*/ 123634 h 284842"/>
              <a:gd name="connsiteX13" fmla="*/ 210450 w 284842"/>
              <a:gd name="connsiteY13" fmla="*/ 79793 h 284842"/>
              <a:gd name="connsiteX14" fmla="*/ 212066 w 284842"/>
              <a:gd name="connsiteY14" fmla="*/ 78293 h 284842"/>
              <a:gd name="connsiteX15" fmla="*/ 213566 w 284842"/>
              <a:gd name="connsiteY15" fmla="*/ 76673 h 284842"/>
              <a:gd name="connsiteX16" fmla="*/ 231746 w 284842"/>
              <a:gd name="connsiteY16" fmla="*/ 94601 h 284842"/>
              <a:gd name="connsiteX17" fmla="*/ 176918 w 284842"/>
              <a:gd name="connsiteY17" fmla="*/ 149213 h 284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842" h="284842">
                <a:moveTo>
                  <a:pt x="142421" y="0"/>
                </a:moveTo>
                <a:cubicBezTo>
                  <a:pt x="63764" y="0"/>
                  <a:pt x="0" y="63764"/>
                  <a:pt x="0" y="142421"/>
                </a:cubicBezTo>
                <a:cubicBezTo>
                  <a:pt x="0" y="221078"/>
                  <a:pt x="63764" y="284843"/>
                  <a:pt x="142421" y="284843"/>
                </a:cubicBezTo>
                <a:cubicBezTo>
                  <a:pt x="221078" y="284843"/>
                  <a:pt x="284843" y="221078"/>
                  <a:pt x="284843" y="142421"/>
                </a:cubicBezTo>
                <a:cubicBezTo>
                  <a:pt x="284843" y="142418"/>
                  <a:pt x="284843" y="142414"/>
                  <a:pt x="284843" y="142410"/>
                </a:cubicBezTo>
                <a:cubicBezTo>
                  <a:pt x="284870" y="63786"/>
                  <a:pt x="221154" y="27"/>
                  <a:pt x="142530" y="0"/>
                </a:cubicBezTo>
                <a:cubicBezTo>
                  <a:pt x="142494" y="0"/>
                  <a:pt x="142458" y="0"/>
                  <a:pt x="142421" y="0"/>
                </a:cubicBezTo>
                <a:close/>
                <a:moveTo>
                  <a:pt x="176921" y="149224"/>
                </a:moveTo>
                <a:cubicBezTo>
                  <a:pt x="156171" y="169936"/>
                  <a:pt x="135296" y="190833"/>
                  <a:pt x="114296" y="211913"/>
                </a:cubicBezTo>
                <a:cubicBezTo>
                  <a:pt x="96451" y="193983"/>
                  <a:pt x="78564" y="176095"/>
                  <a:pt x="60634" y="158250"/>
                </a:cubicBezTo>
                <a:lnTo>
                  <a:pt x="78563" y="140321"/>
                </a:lnTo>
                <a:lnTo>
                  <a:pt x="114296" y="176055"/>
                </a:lnTo>
                <a:cubicBezTo>
                  <a:pt x="131644" y="158457"/>
                  <a:pt x="148894" y="140984"/>
                  <a:pt x="166046" y="123634"/>
                </a:cubicBezTo>
                <a:cubicBezTo>
                  <a:pt x="183188" y="106286"/>
                  <a:pt x="192671" y="96975"/>
                  <a:pt x="210450" y="79793"/>
                </a:cubicBezTo>
                <a:cubicBezTo>
                  <a:pt x="210949" y="79294"/>
                  <a:pt x="211485" y="78799"/>
                  <a:pt x="212066" y="78293"/>
                </a:cubicBezTo>
                <a:cubicBezTo>
                  <a:pt x="212630" y="77815"/>
                  <a:pt x="213133" y="77271"/>
                  <a:pt x="213566" y="76673"/>
                </a:cubicBezTo>
                <a:lnTo>
                  <a:pt x="231746" y="94601"/>
                </a:lnTo>
                <a:cubicBezTo>
                  <a:pt x="210630" y="115601"/>
                  <a:pt x="197670" y="128501"/>
                  <a:pt x="176918" y="149213"/>
                </a:cubicBezTo>
                <a:close/>
              </a:path>
            </a:pathLst>
          </a:custGeom>
          <a:solidFill>
            <a:srgbClr val="00B050"/>
          </a:solidFill>
          <a:ln w="3671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7" name="Grafik 123" descr="Marke Kreuz">
            <a:extLst>
              <a:ext uri="{FF2B5EF4-FFF2-40B4-BE49-F238E27FC236}">
                <a16:creationId xmlns:a16="http://schemas.microsoft.com/office/drawing/2014/main" id="{97F182EB-EEBF-4C6F-9230-FC6E74AAC621}"/>
              </a:ext>
            </a:extLst>
          </p:cNvPr>
          <p:cNvSpPr/>
          <p:nvPr/>
        </p:nvSpPr>
        <p:spPr>
          <a:xfrm>
            <a:off x="7956559" y="5481834"/>
            <a:ext cx="284849" cy="284850"/>
          </a:xfrm>
          <a:custGeom>
            <a:avLst/>
            <a:gdLst>
              <a:gd name="connsiteX0" fmla="*/ 142429 w 284849"/>
              <a:gd name="connsiteY0" fmla="*/ 0 h 284850"/>
              <a:gd name="connsiteX1" fmla="*/ 0 w 284849"/>
              <a:gd name="connsiteY1" fmla="*/ 142421 h 284850"/>
              <a:gd name="connsiteX2" fmla="*/ 142421 w 284849"/>
              <a:gd name="connsiteY2" fmla="*/ 284850 h 284850"/>
              <a:gd name="connsiteX3" fmla="*/ 284850 w 284849"/>
              <a:gd name="connsiteY3" fmla="*/ 142429 h 284850"/>
              <a:gd name="connsiteX4" fmla="*/ 284850 w 284849"/>
              <a:gd name="connsiteY4" fmla="*/ 142414 h 284850"/>
              <a:gd name="connsiteX5" fmla="*/ 142541 w 284849"/>
              <a:gd name="connsiteY5" fmla="*/ 0 h 284850"/>
              <a:gd name="connsiteX6" fmla="*/ 142429 w 284849"/>
              <a:gd name="connsiteY6" fmla="*/ 0 h 284850"/>
              <a:gd name="connsiteX7" fmla="*/ 206066 w 284849"/>
              <a:gd name="connsiteY7" fmla="*/ 188134 h 284850"/>
              <a:gd name="connsiteX8" fmla="*/ 188138 w 284849"/>
              <a:gd name="connsiteY8" fmla="*/ 206063 h 284850"/>
              <a:gd name="connsiteX9" fmla="*/ 142429 w 284849"/>
              <a:gd name="connsiteY9" fmla="*/ 160346 h 284850"/>
              <a:gd name="connsiteX10" fmla="*/ 96735 w 284849"/>
              <a:gd name="connsiteY10" fmla="*/ 206055 h 284850"/>
              <a:gd name="connsiteX11" fmla="*/ 78806 w 284849"/>
              <a:gd name="connsiteY11" fmla="*/ 188126 h 284850"/>
              <a:gd name="connsiteX12" fmla="*/ 124485 w 284849"/>
              <a:gd name="connsiteY12" fmla="*/ 142414 h 284850"/>
              <a:gd name="connsiteX13" fmla="*/ 78788 w 284849"/>
              <a:gd name="connsiteY13" fmla="*/ 96705 h 284850"/>
              <a:gd name="connsiteX14" fmla="*/ 96735 w 284849"/>
              <a:gd name="connsiteY14" fmla="*/ 78776 h 284850"/>
              <a:gd name="connsiteX15" fmla="*/ 142429 w 284849"/>
              <a:gd name="connsiteY15" fmla="*/ 124500 h 284850"/>
              <a:gd name="connsiteX16" fmla="*/ 188138 w 284849"/>
              <a:gd name="connsiteY16" fmla="*/ 78776 h 284850"/>
              <a:gd name="connsiteX17" fmla="*/ 206066 w 284849"/>
              <a:gd name="connsiteY17" fmla="*/ 96705 h 284850"/>
              <a:gd name="connsiteX18" fmla="*/ 160358 w 284849"/>
              <a:gd name="connsiteY18" fmla="*/ 142414 h 28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84849" h="284850">
                <a:moveTo>
                  <a:pt x="142429" y="0"/>
                </a:moveTo>
                <a:cubicBezTo>
                  <a:pt x="63769" y="-2"/>
                  <a:pt x="2" y="63762"/>
                  <a:pt x="0" y="142421"/>
                </a:cubicBezTo>
                <a:cubicBezTo>
                  <a:pt x="-2" y="221081"/>
                  <a:pt x="63762" y="284848"/>
                  <a:pt x="142421" y="284850"/>
                </a:cubicBezTo>
                <a:cubicBezTo>
                  <a:pt x="221081" y="284852"/>
                  <a:pt x="284848" y="221088"/>
                  <a:pt x="284850" y="142429"/>
                </a:cubicBezTo>
                <a:cubicBezTo>
                  <a:pt x="284850" y="142424"/>
                  <a:pt x="284850" y="142419"/>
                  <a:pt x="284850" y="142414"/>
                </a:cubicBezTo>
                <a:cubicBezTo>
                  <a:pt x="284879" y="63790"/>
                  <a:pt x="221165" y="29"/>
                  <a:pt x="142541" y="0"/>
                </a:cubicBezTo>
                <a:cubicBezTo>
                  <a:pt x="142504" y="0"/>
                  <a:pt x="142466" y="0"/>
                  <a:pt x="142429" y="0"/>
                </a:cubicBezTo>
                <a:close/>
                <a:moveTo>
                  <a:pt x="206066" y="188134"/>
                </a:moveTo>
                <a:lnTo>
                  <a:pt x="188138" y="206063"/>
                </a:lnTo>
                <a:lnTo>
                  <a:pt x="142429" y="160346"/>
                </a:lnTo>
                <a:lnTo>
                  <a:pt x="96735" y="206055"/>
                </a:lnTo>
                <a:lnTo>
                  <a:pt x="78806" y="188126"/>
                </a:lnTo>
                <a:lnTo>
                  <a:pt x="124485" y="142414"/>
                </a:lnTo>
                <a:lnTo>
                  <a:pt x="78788" y="96705"/>
                </a:lnTo>
                <a:lnTo>
                  <a:pt x="96735" y="78776"/>
                </a:lnTo>
                <a:lnTo>
                  <a:pt x="142429" y="124500"/>
                </a:lnTo>
                <a:lnTo>
                  <a:pt x="188138" y="78776"/>
                </a:lnTo>
                <a:lnTo>
                  <a:pt x="206066" y="96705"/>
                </a:lnTo>
                <a:lnTo>
                  <a:pt x="160358" y="142414"/>
                </a:lnTo>
                <a:close/>
              </a:path>
            </a:pathLst>
          </a:custGeom>
          <a:solidFill>
            <a:srgbClr val="FF0000"/>
          </a:solidFill>
          <a:ln w="3671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8" name="Grafik 124" descr="Abzeichen Tick1">
            <a:extLst>
              <a:ext uri="{FF2B5EF4-FFF2-40B4-BE49-F238E27FC236}">
                <a16:creationId xmlns:a16="http://schemas.microsoft.com/office/drawing/2014/main" id="{76BC08AB-ACBD-45B6-A416-903C5D841F4D}"/>
              </a:ext>
            </a:extLst>
          </p:cNvPr>
          <p:cNvSpPr/>
          <p:nvPr/>
        </p:nvSpPr>
        <p:spPr>
          <a:xfrm>
            <a:off x="7963524" y="5126672"/>
            <a:ext cx="284842" cy="284842"/>
          </a:xfrm>
          <a:custGeom>
            <a:avLst/>
            <a:gdLst>
              <a:gd name="connsiteX0" fmla="*/ 142421 w 284842"/>
              <a:gd name="connsiteY0" fmla="*/ 0 h 284842"/>
              <a:gd name="connsiteX1" fmla="*/ 0 w 284842"/>
              <a:gd name="connsiteY1" fmla="*/ 142421 h 284842"/>
              <a:gd name="connsiteX2" fmla="*/ 142421 w 284842"/>
              <a:gd name="connsiteY2" fmla="*/ 284843 h 284842"/>
              <a:gd name="connsiteX3" fmla="*/ 284843 w 284842"/>
              <a:gd name="connsiteY3" fmla="*/ 142421 h 284842"/>
              <a:gd name="connsiteX4" fmla="*/ 284843 w 284842"/>
              <a:gd name="connsiteY4" fmla="*/ 142410 h 284842"/>
              <a:gd name="connsiteX5" fmla="*/ 142530 w 284842"/>
              <a:gd name="connsiteY5" fmla="*/ 0 h 284842"/>
              <a:gd name="connsiteX6" fmla="*/ 142421 w 284842"/>
              <a:gd name="connsiteY6" fmla="*/ 0 h 284842"/>
              <a:gd name="connsiteX7" fmla="*/ 176921 w 284842"/>
              <a:gd name="connsiteY7" fmla="*/ 149224 h 284842"/>
              <a:gd name="connsiteX8" fmla="*/ 114296 w 284842"/>
              <a:gd name="connsiteY8" fmla="*/ 211913 h 284842"/>
              <a:gd name="connsiteX9" fmla="*/ 60634 w 284842"/>
              <a:gd name="connsiteY9" fmla="*/ 158250 h 284842"/>
              <a:gd name="connsiteX10" fmla="*/ 78563 w 284842"/>
              <a:gd name="connsiteY10" fmla="*/ 140321 h 284842"/>
              <a:gd name="connsiteX11" fmla="*/ 114296 w 284842"/>
              <a:gd name="connsiteY11" fmla="*/ 176055 h 284842"/>
              <a:gd name="connsiteX12" fmla="*/ 166046 w 284842"/>
              <a:gd name="connsiteY12" fmla="*/ 123634 h 284842"/>
              <a:gd name="connsiteX13" fmla="*/ 210450 w 284842"/>
              <a:gd name="connsiteY13" fmla="*/ 79793 h 284842"/>
              <a:gd name="connsiteX14" fmla="*/ 212066 w 284842"/>
              <a:gd name="connsiteY14" fmla="*/ 78293 h 284842"/>
              <a:gd name="connsiteX15" fmla="*/ 213566 w 284842"/>
              <a:gd name="connsiteY15" fmla="*/ 76673 h 284842"/>
              <a:gd name="connsiteX16" fmla="*/ 231746 w 284842"/>
              <a:gd name="connsiteY16" fmla="*/ 94601 h 284842"/>
              <a:gd name="connsiteX17" fmla="*/ 176918 w 284842"/>
              <a:gd name="connsiteY17" fmla="*/ 149213 h 284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842" h="284842">
                <a:moveTo>
                  <a:pt x="142421" y="0"/>
                </a:moveTo>
                <a:cubicBezTo>
                  <a:pt x="63764" y="0"/>
                  <a:pt x="0" y="63764"/>
                  <a:pt x="0" y="142421"/>
                </a:cubicBezTo>
                <a:cubicBezTo>
                  <a:pt x="0" y="221078"/>
                  <a:pt x="63764" y="284843"/>
                  <a:pt x="142421" y="284843"/>
                </a:cubicBezTo>
                <a:cubicBezTo>
                  <a:pt x="221078" y="284843"/>
                  <a:pt x="284843" y="221078"/>
                  <a:pt x="284843" y="142421"/>
                </a:cubicBezTo>
                <a:cubicBezTo>
                  <a:pt x="284843" y="142418"/>
                  <a:pt x="284843" y="142414"/>
                  <a:pt x="284843" y="142410"/>
                </a:cubicBezTo>
                <a:cubicBezTo>
                  <a:pt x="284870" y="63786"/>
                  <a:pt x="221154" y="27"/>
                  <a:pt x="142530" y="0"/>
                </a:cubicBezTo>
                <a:cubicBezTo>
                  <a:pt x="142494" y="0"/>
                  <a:pt x="142458" y="0"/>
                  <a:pt x="142421" y="0"/>
                </a:cubicBezTo>
                <a:close/>
                <a:moveTo>
                  <a:pt x="176921" y="149224"/>
                </a:moveTo>
                <a:cubicBezTo>
                  <a:pt x="156171" y="169936"/>
                  <a:pt x="135296" y="190833"/>
                  <a:pt x="114296" y="211913"/>
                </a:cubicBezTo>
                <a:cubicBezTo>
                  <a:pt x="96451" y="193983"/>
                  <a:pt x="78564" y="176095"/>
                  <a:pt x="60634" y="158250"/>
                </a:cubicBezTo>
                <a:lnTo>
                  <a:pt x="78563" y="140321"/>
                </a:lnTo>
                <a:lnTo>
                  <a:pt x="114296" y="176055"/>
                </a:lnTo>
                <a:cubicBezTo>
                  <a:pt x="131644" y="158457"/>
                  <a:pt x="148894" y="140984"/>
                  <a:pt x="166046" y="123634"/>
                </a:cubicBezTo>
                <a:cubicBezTo>
                  <a:pt x="183188" y="106286"/>
                  <a:pt x="192671" y="96975"/>
                  <a:pt x="210450" y="79793"/>
                </a:cubicBezTo>
                <a:cubicBezTo>
                  <a:pt x="210949" y="79294"/>
                  <a:pt x="211485" y="78799"/>
                  <a:pt x="212066" y="78293"/>
                </a:cubicBezTo>
                <a:cubicBezTo>
                  <a:pt x="212630" y="77815"/>
                  <a:pt x="213133" y="77271"/>
                  <a:pt x="213566" y="76673"/>
                </a:cubicBezTo>
                <a:lnTo>
                  <a:pt x="231746" y="94601"/>
                </a:lnTo>
                <a:cubicBezTo>
                  <a:pt x="210630" y="115601"/>
                  <a:pt x="197670" y="128501"/>
                  <a:pt x="176918" y="149213"/>
                </a:cubicBezTo>
                <a:close/>
              </a:path>
            </a:pathLst>
          </a:custGeom>
          <a:solidFill>
            <a:srgbClr val="00B050"/>
          </a:solidFill>
          <a:ln w="3671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9" name="Grafik 126" descr="Abzeichen Tick1">
            <a:extLst>
              <a:ext uri="{FF2B5EF4-FFF2-40B4-BE49-F238E27FC236}">
                <a16:creationId xmlns:a16="http://schemas.microsoft.com/office/drawing/2014/main" id="{92DE9BC3-67CC-4D3D-A804-C95D92808FC2}"/>
              </a:ext>
            </a:extLst>
          </p:cNvPr>
          <p:cNvSpPr/>
          <p:nvPr/>
        </p:nvSpPr>
        <p:spPr>
          <a:xfrm>
            <a:off x="7961408" y="4363209"/>
            <a:ext cx="284842" cy="284842"/>
          </a:xfrm>
          <a:custGeom>
            <a:avLst/>
            <a:gdLst>
              <a:gd name="connsiteX0" fmla="*/ 142421 w 284842"/>
              <a:gd name="connsiteY0" fmla="*/ 0 h 284842"/>
              <a:gd name="connsiteX1" fmla="*/ 0 w 284842"/>
              <a:gd name="connsiteY1" fmla="*/ 142421 h 284842"/>
              <a:gd name="connsiteX2" fmla="*/ 142421 w 284842"/>
              <a:gd name="connsiteY2" fmla="*/ 284843 h 284842"/>
              <a:gd name="connsiteX3" fmla="*/ 284843 w 284842"/>
              <a:gd name="connsiteY3" fmla="*/ 142421 h 284842"/>
              <a:gd name="connsiteX4" fmla="*/ 284843 w 284842"/>
              <a:gd name="connsiteY4" fmla="*/ 142410 h 284842"/>
              <a:gd name="connsiteX5" fmla="*/ 142530 w 284842"/>
              <a:gd name="connsiteY5" fmla="*/ 0 h 284842"/>
              <a:gd name="connsiteX6" fmla="*/ 142421 w 284842"/>
              <a:gd name="connsiteY6" fmla="*/ 0 h 284842"/>
              <a:gd name="connsiteX7" fmla="*/ 176921 w 284842"/>
              <a:gd name="connsiteY7" fmla="*/ 149224 h 284842"/>
              <a:gd name="connsiteX8" fmla="*/ 114296 w 284842"/>
              <a:gd name="connsiteY8" fmla="*/ 211913 h 284842"/>
              <a:gd name="connsiteX9" fmla="*/ 60634 w 284842"/>
              <a:gd name="connsiteY9" fmla="*/ 158250 h 284842"/>
              <a:gd name="connsiteX10" fmla="*/ 78563 w 284842"/>
              <a:gd name="connsiteY10" fmla="*/ 140321 h 284842"/>
              <a:gd name="connsiteX11" fmla="*/ 114296 w 284842"/>
              <a:gd name="connsiteY11" fmla="*/ 176055 h 284842"/>
              <a:gd name="connsiteX12" fmla="*/ 166046 w 284842"/>
              <a:gd name="connsiteY12" fmla="*/ 123634 h 284842"/>
              <a:gd name="connsiteX13" fmla="*/ 210450 w 284842"/>
              <a:gd name="connsiteY13" fmla="*/ 79793 h 284842"/>
              <a:gd name="connsiteX14" fmla="*/ 212066 w 284842"/>
              <a:gd name="connsiteY14" fmla="*/ 78293 h 284842"/>
              <a:gd name="connsiteX15" fmla="*/ 213566 w 284842"/>
              <a:gd name="connsiteY15" fmla="*/ 76673 h 284842"/>
              <a:gd name="connsiteX16" fmla="*/ 231746 w 284842"/>
              <a:gd name="connsiteY16" fmla="*/ 94601 h 284842"/>
              <a:gd name="connsiteX17" fmla="*/ 176918 w 284842"/>
              <a:gd name="connsiteY17" fmla="*/ 149213 h 284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842" h="284842">
                <a:moveTo>
                  <a:pt x="142421" y="0"/>
                </a:moveTo>
                <a:cubicBezTo>
                  <a:pt x="63764" y="0"/>
                  <a:pt x="0" y="63764"/>
                  <a:pt x="0" y="142421"/>
                </a:cubicBezTo>
                <a:cubicBezTo>
                  <a:pt x="0" y="221078"/>
                  <a:pt x="63764" y="284843"/>
                  <a:pt x="142421" y="284843"/>
                </a:cubicBezTo>
                <a:cubicBezTo>
                  <a:pt x="221078" y="284843"/>
                  <a:pt x="284843" y="221078"/>
                  <a:pt x="284843" y="142421"/>
                </a:cubicBezTo>
                <a:cubicBezTo>
                  <a:pt x="284843" y="142418"/>
                  <a:pt x="284843" y="142414"/>
                  <a:pt x="284843" y="142410"/>
                </a:cubicBezTo>
                <a:cubicBezTo>
                  <a:pt x="284870" y="63786"/>
                  <a:pt x="221154" y="27"/>
                  <a:pt x="142530" y="0"/>
                </a:cubicBezTo>
                <a:cubicBezTo>
                  <a:pt x="142494" y="0"/>
                  <a:pt x="142458" y="0"/>
                  <a:pt x="142421" y="0"/>
                </a:cubicBezTo>
                <a:close/>
                <a:moveTo>
                  <a:pt x="176921" y="149224"/>
                </a:moveTo>
                <a:cubicBezTo>
                  <a:pt x="156171" y="169936"/>
                  <a:pt x="135296" y="190833"/>
                  <a:pt x="114296" y="211913"/>
                </a:cubicBezTo>
                <a:cubicBezTo>
                  <a:pt x="96451" y="193983"/>
                  <a:pt x="78564" y="176095"/>
                  <a:pt x="60634" y="158250"/>
                </a:cubicBezTo>
                <a:lnTo>
                  <a:pt x="78563" y="140321"/>
                </a:lnTo>
                <a:lnTo>
                  <a:pt x="114296" y="176055"/>
                </a:lnTo>
                <a:cubicBezTo>
                  <a:pt x="131644" y="158457"/>
                  <a:pt x="148894" y="140984"/>
                  <a:pt x="166046" y="123634"/>
                </a:cubicBezTo>
                <a:cubicBezTo>
                  <a:pt x="183188" y="106286"/>
                  <a:pt x="192671" y="96975"/>
                  <a:pt x="210450" y="79793"/>
                </a:cubicBezTo>
                <a:cubicBezTo>
                  <a:pt x="210949" y="79294"/>
                  <a:pt x="211485" y="78799"/>
                  <a:pt x="212066" y="78293"/>
                </a:cubicBezTo>
                <a:cubicBezTo>
                  <a:pt x="212630" y="77815"/>
                  <a:pt x="213133" y="77271"/>
                  <a:pt x="213566" y="76673"/>
                </a:cubicBezTo>
                <a:lnTo>
                  <a:pt x="231746" y="94601"/>
                </a:lnTo>
                <a:cubicBezTo>
                  <a:pt x="210630" y="115601"/>
                  <a:pt x="197670" y="128501"/>
                  <a:pt x="176918" y="149213"/>
                </a:cubicBezTo>
                <a:close/>
              </a:path>
            </a:pathLst>
          </a:custGeom>
          <a:solidFill>
            <a:srgbClr val="00B050"/>
          </a:solidFill>
          <a:ln w="3671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11" name="Grafik 128" descr="Abzeichen Tick1">
            <a:extLst>
              <a:ext uri="{FF2B5EF4-FFF2-40B4-BE49-F238E27FC236}">
                <a16:creationId xmlns:a16="http://schemas.microsoft.com/office/drawing/2014/main" id="{AF5BB313-00B8-4629-80E4-80AFDFE99CD4}"/>
              </a:ext>
            </a:extLst>
          </p:cNvPr>
          <p:cNvSpPr/>
          <p:nvPr/>
        </p:nvSpPr>
        <p:spPr>
          <a:xfrm>
            <a:off x="7976506" y="3979153"/>
            <a:ext cx="284842" cy="284842"/>
          </a:xfrm>
          <a:custGeom>
            <a:avLst/>
            <a:gdLst>
              <a:gd name="connsiteX0" fmla="*/ 142421 w 284842"/>
              <a:gd name="connsiteY0" fmla="*/ 0 h 284842"/>
              <a:gd name="connsiteX1" fmla="*/ 0 w 284842"/>
              <a:gd name="connsiteY1" fmla="*/ 142421 h 284842"/>
              <a:gd name="connsiteX2" fmla="*/ 142421 w 284842"/>
              <a:gd name="connsiteY2" fmla="*/ 284843 h 284842"/>
              <a:gd name="connsiteX3" fmla="*/ 284843 w 284842"/>
              <a:gd name="connsiteY3" fmla="*/ 142421 h 284842"/>
              <a:gd name="connsiteX4" fmla="*/ 284843 w 284842"/>
              <a:gd name="connsiteY4" fmla="*/ 142410 h 284842"/>
              <a:gd name="connsiteX5" fmla="*/ 142530 w 284842"/>
              <a:gd name="connsiteY5" fmla="*/ 0 h 284842"/>
              <a:gd name="connsiteX6" fmla="*/ 142421 w 284842"/>
              <a:gd name="connsiteY6" fmla="*/ 0 h 284842"/>
              <a:gd name="connsiteX7" fmla="*/ 176921 w 284842"/>
              <a:gd name="connsiteY7" fmla="*/ 149224 h 284842"/>
              <a:gd name="connsiteX8" fmla="*/ 114296 w 284842"/>
              <a:gd name="connsiteY8" fmla="*/ 211913 h 284842"/>
              <a:gd name="connsiteX9" fmla="*/ 60634 w 284842"/>
              <a:gd name="connsiteY9" fmla="*/ 158250 h 284842"/>
              <a:gd name="connsiteX10" fmla="*/ 78563 w 284842"/>
              <a:gd name="connsiteY10" fmla="*/ 140321 h 284842"/>
              <a:gd name="connsiteX11" fmla="*/ 114296 w 284842"/>
              <a:gd name="connsiteY11" fmla="*/ 176055 h 284842"/>
              <a:gd name="connsiteX12" fmla="*/ 166046 w 284842"/>
              <a:gd name="connsiteY12" fmla="*/ 123634 h 284842"/>
              <a:gd name="connsiteX13" fmla="*/ 210450 w 284842"/>
              <a:gd name="connsiteY13" fmla="*/ 79793 h 284842"/>
              <a:gd name="connsiteX14" fmla="*/ 212066 w 284842"/>
              <a:gd name="connsiteY14" fmla="*/ 78293 h 284842"/>
              <a:gd name="connsiteX15" fmla="*/ 213566 w 284842"/>
              <a:gd name="connsiteY15" fmla="*/ 76673 h 284842"/>
              <a:gd name="connsiteX16" fmla="*/ 231746 w 284842"/>
              <a:gd name="connsiteY16" fmla="*/ 94601 h 284842"/>
              <a:gd name="connsiteX17" fmla="*/ 176918 w 284842"/>
              <a:gd name="connsiteY17" fmla="*/ 149213 h 284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842" h="284842">
                <a:moveTo>
                  <a:pt x="142421" y="0"/>
                </a:moveTo>
                <a:cubicBezTo>
                  <a:pt x="63764" y="0"/>
                  <a:pt x="0" y="63764"/>
                  <a:pt x="0" y="142421"/>
                </a:cubicBezTo>
                <a:cubicBezTo>
                  <a:pt x="0" y="221078"/>
                  <a:pt x="63764" y="284843"/>
                  <a:pt x="142421" y="284843"/>
                </a:cubicBezTo>
                <a:cubicBezTo>
                  <a:pt x="221078" y="284843"/>
                  <a:pt x="284843" y="221078"/>
                  <a:pt x="284843" y="142421"/>
                </a:cubicBezTo>
                <a:cubicBezTo>
                  <a:pt x="284843" y="142418"/>
                  <a:pt x="284843" y="142414"/>
                  <a:pt x="284843" y="142410"/>
                </a:cubicBezTo>
                <a:cubicBezTo>
                  <a:pt x="284870" y="63786"/>
                  <a:pt x="221154" y="27"/>
                  <a:pt x="142530" y="0"/>
                </a:cubicBezTo>
                <a:cubicBezTo>
                  <a:pt x="142494" y="0"/>
                  <a:pt x="142458" y="0"/>
                  <a:pt x="142421" y="0"/>
                </a:cubicBezTo>
                <a:close/>
                <a:moveTo>
                  <a:pt x="176921" y="149224"/>
                </a:moveTo>
                <a:cubicBezTo>
                  <a:pt x="156171" y="169936"/>
                  <a:pt x="135296" y="190833"/>
                  <a:pt x="114296" y="211913"/>
                </a:cubicBezTo>
                <a:cubicBezTo>
                  <a:pt x="96451" y="193983"/>
                  <a:pt x="78564" y="176095"/>
                  <a:pt x="60634" y="158250"/>
                </a:cubicBezTo>
                <a:lnTo>
                  <a:pt x="78563" y="140321"/>
                </a:lnTo>
                <a:lnTo>
                  <a:pt x="114296" y="176055"/>
                </a:lnTo>
                <a:cubicBezTo>
                  <a:pt x="131644" y="158457"/>
                  <a:pt x="148894" y="140984"/>
                  <a:pt x="166046" y="123634"/>
                </a:cubicBezTo>
                <a:cubicBezTo>
                  <a:pt x="183188" y="106286"/>
                  <a:pt x="192671" y="96975"/>
                  <a:pt x="210450" y="79793"/>
                </a:cubicBezTo>
                <a:cubicBezTo>
                  <a:pt x="210949" y="79294"/>
                  <a:pt x="211485" y="78799"/>
                  <a:pt x="212066" y="78293"/>
                </a:cubicBezTo>
                <a:cubicBezTo>
                  <a:pt x="212630" y="77815"/>
                  <a:pt x="213133" y="77271"/>
                  <a:pt x="213566" y="76673"/>
                </a:cubicBezTo>
                <a:lnTo>
                  <a:pt x="231746" y="94601"/>
                </a:lnTo>
                <a:cubicBezTo>
                  <a:pt x="210630" y="115601"/>
                  <a:pt x="197670" y="128501"/>
                  <a:pt x="176918" y="149213"/>
                </a:cubicBezTo>
                <a:close/>
              </a:path>
            </a:pathLst>
          </a:custGeom>
          <a:solidFill>
            <a:srgbClr val="00B050"/>
          </a:solidFill>
          <a:ln w="3671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9656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6C73C-C493-4478-BD8B-4CBDB5CC8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Auditory</a:t>
            </a:r>
            <a:r>
              <a:rPr lang="de-DE" dirty="0"/>
              <a:t> </a:t>
            </a:r>
            <a:r>
              <a:rPr lang="de-DE" dirty="0" err="1"/>
              <a:t>Oddball</a:t>
            </a:r>
            <a:r>
              <a:rPr lang="de-DE" dirty="0"/>
              <a:t> </a:t>
            </a:r>
            <a:r>
              <a:rPr lang="de-DE" dirty="0" err="1"/>
              <a:t>paradigm</a:t>
            </a:r>
            <a:r>
              <a:rPr lang="de-DE" dirty="0"/>
              <a:t> / P300 Test</a:t>
            </a:r>
            <a:endParaRPr lang="en-GB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71AF3D2-EC97-4EA2-B6C3-919A85A27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923"/>
            <a:ext cx="10515600" cy="658495"/>
          </a:xfrm>
        </p:spPr>
        <p:txBody>
          <a:bodyPr>
            <a:normAutofit fontScale="32500" lnSpcReduction="20000"/>
          </a:bodyPr>
          <a:lstStyle/>
          <a:p>
            <a:r>
              <a:rPr lang="de-DE" dirty="0"/>
              <a:t>Checken ob es wirklich sinn macht den Test zu machen!!</a:t>
            </a:r>
          </a:p>
          <a:p>
            <a:r>
              <a:rPr lang="de-DE" dirty="0" err="1"/>
              <a:t>Oddball</a:t>
            </a:r>
            <a:r>
              <a:rPr lang="de-DE" dirty="0"/>
              <a:t> Source: </a:t>
            </a:r>
            <a:r>
              <a:rPr lang="de-DE" dirty="0">
                <a:hlinkClick r:id="rId2"/>
              </a:rPr>
              <a:t>https://i.ytimg.com/vi/ZJ-YB0YIdmM/maxresdefault.jpg</a:t>
            </a:r>
            <a:endParaRPr lang="de-DE" dirty="0"/>
          </a:p>
          <a:p>
            <a:r>
              <a:rPr lang="en-GB" dirty="0"/>
              <a:t>EEG Image: https://image.shutterstock.com/image-vector/electroencephalography-vector-line-icon-brain-260nw-1164871897.jpg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DAC3E1C6-4A3E-44CD-B5E3-3726F02D0E9F}"/>
              </a:ext>
            </a:extLst>
          </p:cNvPr>
          <p:cNvGrpSpPr/>
          <p:nvPr/>
        </p:nvGrpSpPr>
        <p:grpSpPr>
          <a:xfrm>
            <a:off x="1371643" y="2619057"/>
            <a:ext cx="8584433" cy="4026118"/>
            <a:chOff x="1371643" y="2619057"/>
            <a:chExt cx="8584433" cy="4026118"/>
          </a:xfrm>
        </p:grpSpPr>
        <p:sp>
          <p:nvSpPr>
            <p:cNvPr id="3" name="Rechteck: abgerundete Ecken 2">
              <a:extLst>
                <a:ext uri="{FF2B5EF4-FFF2-40B4-BE49-F238E27FC236}">
                  <a16:creationId xmlns:a16="http://schemas.microsoft.com/office/drawing/2014/main" id="{5C28DC07-C0D1-42AD-9FB2-0E4FBE9FF978}"/>
                </a:ext>
              </a:extLst>
            </p:cNvPr>
            <p:cNvSpPr/>
            <p:nvPr/>
          </p:nvSpPr>
          <p:spPr>
            <a:xfrm>
              <a:off x="1703975" y="3907312"/>
              <a:ext cx="1310640" cy="658495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Eyes open</a:t>
              </a:r>
              <a:endParaRPr lang="en-GB" dirty="0"/>
            </a:p>
          </p:txBody>
        </p:sp>
        <p:sp>
          <p:nvSpPr>
            <p:cNvPr id="5" name="Rechteck: abgerundete Ecken 4">
              <a:extLst>
                <a:ext uri="{FF2B5EF4-FFF2-40B4-BE49-F238E27FC236}">
                  <a16:creationId xmlns:a16="http://schemas.microsoft.com/office/drawing/2014/main" id="{797A3969-9E98-45C2-82F9-0129DBEF5954}"/>
                </a:ext>
              </a:extLst>
            </p:cNvPr>
            <p:cNvSpPr/>
            <p:nvPr/>
          </p:nvSpPr>
          <p:spPr>
            <a:xfrm>
              <a:off x="3776254" y="3907313"/>
              <a:ext cx="1310640" cy="658495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Eyes </a:t>
              </a:r>
              <a:r>
                <a:rPr lang="de-DE" dirty="0" err="1"/>
                <a:t>closed</a:t>
              </a:r>
              <a:endParaRPr lang="en-GB" dirty="0"/>
            </a:p>
          </p:txBody>
        </p:sp>
        <p:sp>
          <p:nvSpPr>
            <p:cNvPr id="6" name="Rechteck: abgerundete Ecken 5">
              <a:extLst>
                <a:ext uri="{FF2B5EF4-FFF2-40B4-BE49-F238E27FC236}">
                  <a16:creationId xmlns:a16="http://schemas.microsoft.com/office/drawing/2014/main" id="{6E3D3484-D465-4F15-A864-F31F4E6F2B68}"/>
                </a:ext>
              </a:extLst>
            </p:cNvPr>
            <p:cNvSpPr/>
            <p:nvPr/>
          </p:nvSpPr>
          <p:spPr>
            <a:xfrm>
              <a:off x="5942714" y="3701014"/>
              <a:ext cx="3556159" cy="10710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Oddball</a:t>
              </a:r>
              <a:r>
                <a:rPr lang="de-DE" dirty="0"/>
                <a:t> </a:t>
              </a:r>
              <a:r>
                <a:rPr lang="de-DE" dirty="0" err="1"/>
                <a:t>Paradigm</a:t>
              </a:r>
              <a:r>
                <a:rPr lang="de-DE" dirty="0"/>
                <a:t> </a:t>
              </a:r>
              <a:br>
                <a:rPr lang="de-DE" dirty="0"/>
              </a:br>
              <a:r>
                <a:rPr lang="de-DE" dirty="0"/>
                <a:t>80% frequent Stimuli</a:t>
              </a:r>
            </a:p>
            <a:p>
              <a:pPr algn="ctr"/>
              <a:r>
                <a:rPr lang="de-DE" dirty="0"/>
                <a:t>20% non-frequent Stimuli</a:t>
              </a:r>
              <a:endParaRPr lang="en-GB" dirty="0"/>
            </a:p>
          </p:txBody>
        </p:sp>
        <p:sp>
          <p:nvSpPr>
            <p:cNvPr id="13" name="Geschweifte Klammer links 12">
              <a:extLst>
                <a:ext uri="{FF2B5EF4-FFF2-40B4-BE49-F238E27FC236}">
                  <a16:creationId xmlns:a16="http://schemas.microsoft.com/office/drawing/2014/main" id="{C0678512-9878-478F-A028-C7CC7E4C8134}"/>
                </a:ext>
              </a:extLst>
            </p:cNvPr>
            <p:cNvSpPr/>
            <p:nvPr/>
          </p:nvSpPr>
          <p:spPr>
            <a:xfrm rot="16200000">
              <a:off x="7571512" y="2953884"/>
              <a:ext cx="298562" cy="3922394"/>
            </a:xfrm>
            <a:prstGeom prst="leftBrac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Geschweifte Klammer links 13">
              <a:extLst>
                <a:ext uri="{FF2B5EF4-FFF2-40B4-BE49-F238E27FC236}">
                  <a16:creationId xmlns:a16="http://schemas.microsoft.com/office/drawing/2014/main" id="{FCC46905-BB30-4045-AF8B-ACFFE33BEE01}"/>
                </a:ext>
              </a:extLst>
            </p:cNvPr>
            <p:cNvSpPr/>
            <p:nvPr/>
          </p:nvSpPr>
          <p:spPr>
            <a:xfrm rot="16200000">
              <a:off x="4293486" y="4148436"/>
              <a:ext cx="298562" cy="1533287"/>
            </a:xfrm>
            <a:prstGeom prst="leftBrac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Geschweifte Klammer links 14">
              <a:extLst>
                <a:ext uri="{FF2B5EF4-FFF2-40B4-BE49-F238E27FC236}">
                  <a16:creationId xmlns:a16="http://schemas.microsoft.com/office/drawing/2014/main" id="{E05FF771-499C-4B1A-AD15-3F7A26F60F89}"/>
                </a:ext>
              </a:extLst>
            </p:cNvPr>
            <p:cNvSpPr/>
            <p:nvPr/>
          </p:nvSpPr>
          <p:spPr>
            <a:xfrm rot="16200000">
              <a:off x="2210014" y="4172656"/>
              <a:ext cx="298562" cy="1533287"/>
            </a:xfrm>
            <a:prstGeom prst="leftBrac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6AC458AA-B4A5-4813-894A-903D4695C020}"/>
                </a:ext>
              </a:extLst>
            </p:cNvPr>
            <p:cNvSpPr txBox="1"/>
            <p:nvPr/>
          </p:nvSpPr>
          <p:spPr>
            <a:xfrm>
              <a:off x="1872383" y="5188038"/>
              <a:ext cx="11255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30 </a:t>
              </a:r>
              <a:r>
                <a:rPr lang="en-GB" sz="1600" dirty="0"/>
                <a:t>Seconds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BF495F22-733C-4262-9866-620B07D22D01}"/>
                </a:ext>
              </a:extLst>
            </p:cNvPr>
            <p:cNvSpPr txBox="1"/>
            <p:nvPr/>
          </p:nvSpPr>
          <p:spPr>
            <a:xfrm>
              <a:off x="3868823" y="5188038"/>
              <a:ext cx="11255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30 </a:t>
              </a:r>
              <a:r>
                <a:rPr lang="en-GB" sz="1600" dirty="0"/>
                <a:t>Seconds</a:t>
              </a: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61B1788F-9DC8-4937-9BE5-BA54D887A28B}"/>
                </a:ext>
              </a:extLst>
            </p:cNvPr>
            <p:cNvSpPr txBox="1"/>
            <p:nvPr/>
          </p:nvSpPr>
          <p:spPr>
            <a:xfrm>
              <a:off x="7210364" y="5188038"/>
              <a:ext cx="10208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4 </a:t>
              </a:r>
              <a:r>
                <a:rPr lang="en-GB" sz="1600" dirty="0"/>
                <a:t>Minutes</a:t>
              </a:r>
            </a:p>
          </p:txBody>
        </p:sp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BD863B94-4CEC-44D1-857A-B0142CF5E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48994" y="2666942"/>
              <a:ext cx="2050732" cy="962820"/>
            </a:xfrm>
            <a:prstGeom prst="rect">
              <a:avLst/>
            </a:prstGeom>
          </p:spPr>
        </p:pic>
        <p:sp>
          <p:nvSpPr>
            <p:cNvPr id="20" name="Pfeil: nach rechts 19">
              <a:extLst>
                <a:ext uri="{FF2B5EF4-FFF2-40B4-BE49-F238E27FC236}">
                  <a16:creationId xmlns:a16="http://schemas.microsoft.com/office/drawing/2014/main" id="{433FBA2B-C9D8-4145-87C9-7F39C1ACAC05}"/>
                </a:ext>
              </a:extLst>
            </p:cNvPr>
            <p:cNvSpPr/>
            <p:nvPr/>
          </p:nvSpPr>
          <p:spPr>
            <a:xfrm>
              <a:off x="3162488" y="4128859"/>
              <a:ext cx="494229" cy="29856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Pfeil: nach rechts 20">
              <a:extLst>
                <a:ext uri="{FF2B5EF4-FFF2-40B4-BE49-F238E27FC236}">
                  <a16:creationId xmlns:a16="http://schemas.microsoft.com/office/drawing/2014/main" id="{A5986FA5-CF7C-4FC4-9FAD-22F9A603A627}"/>
                </a:ext>
              </a:extLst>
            </p:cNvPr>
            <p:cNvSpPr/>
            <p:nvPr/>
          </p:nvSpPr>
          <p:spPr>
            <a:xfrm>
              <a:off x="5265367" y="4087277"/>
              <a:ext cx="494229" cy="29856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3" name="Grafik 22" descr="Lautstärke">
              <a:extLst>
                <a:ext uri="{FF2B5EF4-FFF2-40B4-BE49-F238E27FC236}">
                  <a16:creationId xmlns:a16="http://schemas.microsoft.com/office/drawing/2014/main" id="{45901C71-5A79-437F-8599-F2D5A47949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91166" y="2619057"/>
              <a:ext cx="398689" cy="398689"/>
            </a:xfrm>
            <a:prstGeom prst="rect">
              <a:avLst/>
            </a:prstGeom>
          </p:spPr>
        </p:pic>
        <p:grpSp>
          <p:nvGrpSpPr>
            <p:cNvPr id="41" name="Gruppieren 40">
              <a:extLst>
                <a:ext uri="{FF2B5EF4-FFF2-40B4-BE49-F238E27FC236}">
                  <a16:creationId xmlns:a16="http://schemas.microsoft.com/office/drawing/2014/main" id="{DC5255D2-AB36-441A-B5D9-C9B3B75C2E5C}"/>
                </a:ext>
              </a:extLst>
            </p:cNvPr>
            <p:cNvGrpSpPr/>
            <p:nvPr/>
          </p:nvGrpSpPr>
          <p:grpSpPr>
            <a:xfrm>
              <a:off x="1371643" y="5277118"/>
              <a:ext cx="8584433" cy="1368057"/>
              <a:chOff x="605289" y="5142181"/>
              <a:chExt cx="8584433" cy="1368057"/>
            </a:xfrm>
          </p:grpSpPr>
          <p:pic>
            <p:nvPicPr>
              <p:cNvPr id="37" name="Grafik 36">
                <a:extLst>
                  <a:ext uri="{FF2B5EF4-FFF2-40B4-BE49-F238E27FC236}">
                    <a16:creationId xmlns:a16="http://schemas.microsoft.com/office/drawing/2014/main" id="{82B00749-7E24-419C-9FFB-381B0D61D1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21099" y="5604410"/>
                <a:ext cx="748039" cy="905828"/>
              </a:xfrm>
              <a:prstGeom prst="rect">
                <a:avLst/>
              </a:prstGeom>
            </p:spPr>
          </p:pic>
          <p:sp>
            <p:nvSpPr>
              <p:cNvPr id="38" name="Geschweifte Klammer links 37">
                <a:extLst>
                  <a:ext uri="{FF2B5EF4-FFF2-40B4-BE49-F238E27FC236}">
                    <a16:creationId xmlns:a16="http://schemas.microsoft.com/office/drawing/2014/main" id="{2126185B-EE5B-4851-8164-856D5A286654}"/>
                  </a:ext>
                </a:extLst>
              </p:cNvPr>
              <p:cNvSpPr/>
              <p:nvPr/>
            </p:nvSpPr>
            <p:spPr>
              <a:xfrm rot="16200000">
                <a:off x="4568258" y="1179212"/>
                <a:ext cx="658496" cy="8584433"/>
              </a:xfrm>
              <a:prstGeom prst="leftBrac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003C6344-279A-4037-81C1-7713A32DC0A4}"/>
                  </a:ext>
                </a:extLst>
              </p:cNvPr>
              <p:cNvSpPr txBox="1"/>
              <p:nvPr/>
            </p:nvSpPr>
            <p:spPr>
              <a:xfrm>
                <a:off x="4069138" y="5939941"/>
                <a:ext cx="16567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Measuring</a:t>
                </a:r>
                <a:r>
                  <a:rPr lang="de-DE" dirty="0"/>
                  <a:t> EEG</a:t>
                </a:r>
                <a:endParaRPr lang="en-GB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18343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A65AB2-7756-4814-90B6-C62BE2C13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3428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Reaction</a:t>
            </a:r>
            <a:r>
              <a:rPr lang="de-DE" dirty="0"/>
              <a:t> Game</a:t>
            </a:r>
            <a:endParaRPr lang="en-GB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11CBA17-B090-41BE-A086-5226CAC86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3976" y="371462"/>
            <a:ext cx="4569823" cy="1550035"/>
          </a:xfrm>
        </p:spPr>
        <p:txBody>
          <a:bodyPr>
            <a:normAutofit/>
          </a:bodyPr>
          <a:lstStyle/>
          <a:p>
            <a:r>
              <a:rPr lang="de-DE" sz="1100" dirty="0" err="1"/>
              <a:t>AimLab</a:t>
            </a:r>
            <a:r>
              <a:rPr lang="de-DE" sz="1100" dirty="0"/>
              <a:t> (</a:t>
            </a:r>
            <a:r>
              <a:rPr lang="de-DE" sz="1100" dirty="0" err="1"/>
              <a:t>free</a:t>
            </a:r>
            <a:r>
              <a:rPr lang="de-DE" sz="1100" dirty="0"/>
              <a:t> on Steam, </a:t>
            </a:r>
            <a:r>
              <a:rPr lang="de-DE" sz="1100" dirty="0" err="1"/>
              <a:t>originally</a:t>
            </a:r>
            <a:r>
              <a:rPr lang="de-DE" sz="1100" dirty="0"/>
              <a:t> </a:t>
            </a:r>
            <a:r>
              <a:rPr lang="de-DE" sz="1100" dirty="0" err="1"/>
              <a:t>designed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 </a:t>
            </a:r>
            <a:r>
              <a:rPr lang="de-DE" sz="1100" dirty="0" err="1"/>
              <a:t>improving</a:t>
            </a:r>
            <a:r>
              <a:rPr lang="de-DE" sz="1100" dirty="0"/>
              <a:t> </a:t>
            </a:r>
            <a:r>
              <a:rPr lang="de-DE" sz="1100" dirty="0" err="1"/>
              <a:t>Aim</a:t>
            </a:r>
            <a:r>
              <a:rPr lang="de-DE" sz="1100" dirty="0"/>
              <a:t> Skills)</a:t>
            </a:r>
          </a:p>
          <a:p>
            <a:r>
              <a:rPr lang="de-DE" sz="1100" dirty="0" err="1"/>
              <a:t>Offers</a:t>
            </a:r>
            <a:r>
              <a:rPr lang="de-DE" sz="1100" dirty="0"/>
              <a:t> Data and Feedback after </a:t>
            </a:r>
            <a:r>
              <a:rPr lang="de-DE" sz="1100" dirty="0" err="1"/>
              <a:t>each</a:t>
            </a:r>
            <a:r>
              <a:rPr lang="de-DE" sz="1100" dirty="0"/>
              <a:t> </a:t>
            </a:r>
            <a:r>
              <a:rPr lang="de-DE" sz="1100" dirty="0" err="1"/>
              <a:t>training</a:t>
            </a:r>
            <a:endParaRPr lang="de-DE" sz="1100" dirty="0"/>
          </a:p>
          <a:p>
            <a:r>
              <a:rPr lang="de-DE" sz="1100" dirty="0"/>
              <a:t>Possible </a:t>
            </a:r>
            <a:r>
              <a:rPr lang="de-DE" sz="1100" dirty="0" err="1"/>
              <a:t>to</a:t>
            </a:r>
            <a:r>
              <a:rPr lang="de-DE" sz="1100" dirty="0"/>
              <a:t> </a:t>
            </a:r>
            <a:r>
              <a:rPr lang="de-DE" sz="1100" dirty="0" err="1"/>
              <a:t>create</a:t>
            </a:r>
            <a:r>
              <a:rPr lang="de-DE" sz="1100" dirty="0"/>
              <a:t> different </a:t>
            </a:r>
            <a:r>
              <a:rPr lang="de-DE" sz="1100" dirty="0" err="1"/>
              <a:t>tasks</a:t>
            </a:r>
            <a:r>
              <a:rPr lang="de-DE" sz="1100" dirty="0"/>
              <a:t>, </a:t>
            </a:r>
            <a:r>
              <a:rPr lang="de-DE" sz="1100" dirty="0" err="1"/>
              <a:t>to</a:t>
            </a:r>
            <a:r>
              <a:rPr lang="de-DE" sz="1100" dirty="0"/>
              <a:t> </a:t>
            </a:r>
            <a:r>
              <a:rPr lang="de-DE" sz="1100" dirty="0" err="1"/>
              <a:t>create</a:t>
            </a:r>
            <a:r>
              <a:rPr lang="de-DE" sz="1100" dirty="0"/>
              <a:t> a </a:t>
            </a:r>
            <a:r>
              <a:rPr lang="de-DE" sz="1100" dirty="0" err="1"/>
              <a:t>sequence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e.g. </a:t>
            </a:r>
          </a:p>
          <a:p>
            <a:r>
              <a:rPr lang="de-DE" sz="1100" dirty="0" err="1"/>
              <a:t>Make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reaction</a:t>
            </a:r>
            <a:r>
              <a:rPr lang="de-DE" sz="1100" dirty="0"/>
              <a:t> game a </a:t>
            </a:r>
            <a:r>
              <a:rPr lang="de-DE" sz="1100" dirty="0" err="1"/>
              <a:t>bit</a:t>
            </a:r>
            <a:r>
              <a:rPr lang="de-DE" sz="1100" dirty="0"/>
              <a:t> </a:t>
            </a:r>
            <a:r>
              <a:rPr lang="de-DE" sz="1100" dirty="0" err="1"/>
              <a:t>more</a:t>
            </a:r>
            <a:r>
              <a:rPr lang="de-DE" sz="1100" dirty="0"/>
              <a:t> </a:t>
            </a:r>
            <a:r>
              <a:rPr lang="de-DE" sz="1100" dirty="0" err="1"/>
              <a:t>fun</a:t>
            </a:r>
            <a:r>
              <a:rPr lang="de-DE" sz="1100" dirty="0"/>
              <a:t>/</a:t>
            </a:r>
            <a:r>
              <a:rPr lang="de-DE" sz="1100" dirty="0" err="1"/>
              <a:t>interesting</a:t>
            </a:r>
            <a:endParaRPr lang="de-DE" sz="1100" dirty="0"/>
          </a:p>
          <a:p>
            <a:r>
              <a:rPr lang="de-DE" sz="1100" dirty="0" err="1"/>
              <a:t>Offer</a:t>
            </a:r>
            <a:r>
              <a:rPr lang="de-DE" sz="1100" dirty="0"/>
              <a:t> Mouse </a:t>
            </a:r>
            <a:r>
              <a:rPr lang="de-DE" sz="1100" dirty="0" err="1"/>
              <a:t>with</a:t>
            </a:r>
            <a:r>
              <a:rPr lang="de-DE" sz="1100" dirty="0"/>
              <a:t> different </a:t>
            </a:r>
            <a:r>
              <a:rPr lang="de-DE" sz="1100" dirty="0" err="1"/>
              <a:t>sensivity</a:t>
            </a:r>
            <a:r>
              <a:rPr lang="de-DE" sz="1100" dirty="0"/>
              <a:t> </a:t>
            </a:r>
            <a:r>
              <a:rPr lang="de-DE" sz="1100" dirty="0" err="1"/>
              <a:t>levels</a:t>
            </a:r>
            <a:endParaRPr lang="en-GB" sz="1100" dirty="0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C6B74678-7A63-4AC4-9C54-358195B3BC39}"/>
              </a:ext>
            </a:extLst>
          </p:cNvPr>
          <p:cNvGrpSpPr/>
          <p:nvPr/>
        </p:nvGrpSpPr>
        <p:grpSpPr>
          <a:xfrm>
            <a:off x="1062842" y="2564870"/>
            <a:ext cx="10355904" cy="3622956"/>
            <a:chOff x="1062842" y="2564870"/>
            <a:chExt cx="10355904" cy="3622956"/>
          </a:xfrm>
        </p:grpSpPr>
        <p:sp>
          <p:nvSpPr>
            <p:cNvPr id="5" name="Rechteck: abgerundete Ecken 4">
              <a:extLst>
                <a:ext uri="{FF2B5EF4-FFF2-40B4-BE49-F238E27FC236}">
                  <a16:creationId xmlns:a16="http://schemas.microsoft.com/office/drawing/2014/main" id="{32D33A47-90BC-4066-820F-B8ACB556900E}"/>
                </a:ext>
              </a:extLst>
            </p:cNvPr>
            <p:cNvSpPr/>
            <p:nvPr/>
          </p:nvSpPr>
          <p:spPr>
            <a:xfrm>
              <a:off x="2831010" y="3520440"/>
              <a:ext cx="1310640" cy="6584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Game 1</a:t>
              </a:r>
            </a:p>
            <a:p>
              <a:pPr algn="ctr"/>
              <a:r>
                <a:rPr lang="de-DE" sz="1600" dirty="0" err="1"/>
                <a:t>Strafetrack</a:t>
              </a:r>
              <a:endParaRPr lang="en-GB" sz="1600" dirty="0"/>
            </a:p>
          </p:txBody>
        </p:sp>
        <p:sp>
          <p:nvSpPr>
            <p:cNvPr id="6" name="Rechteck: abgerundete Ecken 5">
              <a:extLst>
                <a:ext uri="{FF2B5EF4-FFF2-40B4-BE49-F238E27FC236}">
                  <a16:creationId xmlns:a16="http://schemas.microsoft.com/office/drawing/2014/main" id="{B1FB9F55-8096-4938-8392-043B35A1B663}"/>
                </a:ext>
              </a:extLst>
            </p:cNvPr>
            <p:cNvSpPr/>
            <p:nvPr/>
          </p:nvSpPr>
          <p:spPr>
            <a:xfrm>
              <a:off x="1118505" y="3520440"/>
              <a:ext cx="1310640" cy="658495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Test Round</a:t>
              </a:r>
              <a:endParaRPr lang="en-GB" sz="1600" dirty="0"/>
            </a:p>
          </p:txBody>
        </p:sp>
        <p:sp>
          <p:nvSpPr>
            <p:cNvPr id="7" name="Rechteck: abgerundete Ecken 6">
              <a:extLst>
                <a:ext uri="{FF2B5EF4-FFF2-40B4-BE49-F238E27FC236}">
                  <a16:creationId xmlns:a16="http://schemas.microsoft.com/office/drawing/2014/main" id="{0DE676D1-4177-4B1C-A99C-4F8CB6A53445}"/>
                </a:ext>
              </a:extLst>
            </p:cNvPr>
            <p:cNvSpPr/>
            <p:nvPr/>
          </p:nvSpPr>
          <p:spPr>
            <a:xfrm>
              <a:off x="4543515" y="3520440"/>
              <a:ext cx="1310640" cy="6584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Game 2</a:t>
              </a:r>
            </a:p>
            <a:p>
              <a:pPr algn="ctr"/>
              <a:r>
                <a:rPr lang="de-DE" sz="1600" dirty="0" err="1"/>
                <a:t>Ninjashot</a:t>
              </a:r>
              <a:endParaRPr lang="en-GB" sz="1600" dirty="0"/>
            </a:p>
          </p:txBody>
        </p:sp>
        <p:sp>
          <p:nvSpPr>
            <p:cNvPr id="8" name="Rechteck: abgerundete Ecken 7">
              <a:extLst>
                <a:ext uri="{FF2B5EF4-FFF2-40B4-BE49-F238E27FC236}">
                  <a16:creationId xmlns:a16="http://schemas.microsoft.com/office/drawing/2014/main" id="{53118572-491F-40FA-9C53-A59AE7490992}"/>
                </a:ext>
              </a:extLst>
            </p:cNvPr>
            <p:cNvSpPr/>
            <p:nvPr/>
          </p:nvSpPr>
          <p:spPr>
            <a:xfrm>
              <a:off x="6256020" y="3520441"/>
              <a:ext cx="1310640" cy="6584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Game 3</a:t>
              </a:r>
            </a:p>
            <a:p>
              <a:pPr algn="ctr"/>
              <a:r>
                <a:rPr lang="de-DE" sz="1600" dirty="0" err="1"/>
                <a:t>Snipershot</a:t>
              </a:r>
              <a:endParaRPr lang="en-GB" sz="1600" dirty="0"/>
            </a:p>
          </p:txBody>
        </p:sp>
        <p:sp>
          <p:nvSpPr>
            <p:cNvPr id="9" name="Rechteck: abgerundete Ecken 8">
              <a:extLst>
                <a:ext uri="{FF2B5EF4-FFF2-40B4-BE49-F238E27FC236}">
                  <a16:creationId xmlns:a16="http://schemas.microsoft.com/office/drawing/2014/main" id="{FC7FB654-32F6-4A59-B123-A48E7BFDEA23}"/>
                </a:ext>
              </a:extLst>
            </p:cNvPr>
            <p:cNvSpPr/>
            <p:nvPr/>
          </p:nvSpPr>
          <p:spPr>
            <a:xfrm>
              <a:off x="7968525" y="3520440"/>
              <a:ext cx="1310640" cy="6584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Game 4</a:t>
              </a:r>
            </a:p>
            <a:p>
              <a:pPr algn="ctr"/>
              <a:r>
                <a:rPr lang="de-DE" sz="1600" dirty="0" err="1"/>
                <a:t>Decisionshot</a:t>
              </a:r>
              <a:endParaRPr lang="en-GB" sz="1600" dirty="0"/>
            </a:p>
          </p:txBody>
        </p:sp>
        <p:sp>
          <p:nvSpPr>
            <p:cNvPr id="10" name="Rechteck: abgerundete Ecken 9">
              <a:extLst>
                <a:ext uri="{FF2B5EF4-FFF2-40B4-BE49-F238E27FC236}">
                  <a16:creationId xmlns:a16="http://schemas.microsoft.com/office/drawing/2014/main" id="{6A13C7A3-5BB3-4E46-BC6F-57E362E6E7E1}"/>
                </a:ext>
              </a:extLst>
            </p:cNvPr>
            <p:cNvSpPr/>
            <p:nvPr/>
          </p:nvSpPr>
          <p:spPr>
            <a:xfrm>
              <a:off x="9681030" y="3531235"/>
              <a:ext cx="1310640" cy="6584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Game 5</a:t>
              </a:r>
            </a:p>
            <a:p>
              <a:pPr algn="ctr"/>
              <a:r>
                <a:rPr lang="de-DE" sz="1600" dirty="0" err="1"/>
                <a:t>Capacity</a:t>
              </a:r>
              <a:endParaRPr lang="en-GB" sz="1600" dirty="0"/>
            </a:p>
          </p:txBody>
        </p:sp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71818ED1-5A20-47C1-9915-FF7A373DE84D}"/>
                </a:ext>
              </a:extLst>
            </p:cNvPr>
            <p:cNvGrpSpPr/>
            <p:nvPr/>
          </p:nvGrpSpPr>
          <p:grpSpPr>
            <a:xfrm>
              <a:off x="1062842" y="4178935"/>
              <a:ext cx="1421966" cy="665818"/>
              <a:chOff x="1062842" y="4178935"/>
              <a:chExt cx="1421966" cy="665818"/>
            </a:xfrm>
          </p:grpSpPr>
          <p:sp>
            <p:nvSpPr>
              <p:cNvPr id="11" name="Geschweifte Klammer links 10">
                <a:extLst>
                  <a:ext uri="{FF2B5EF4-FFF2-40B4-BE49-F238E27FC236}">
                    <a16:creationId xmlns:a16="http://schemas.microsoft.com/office/drawing/2014/main" id="{510B50EE-5642-4DBE-BC8A-BB13A5000990}"/>
                  </a:ext>
                </a:extLst>
              </p:cNvPr>
              <p:cNvSpPr/>
              <p:nvPr/>
            </p:nvSpPr>
            <p:spPr>
              <a:xfrm rot="16200000">
                <a:off x="1624544" y="3617233"/>
                <a:ext cx="298562" cy="1421966"/>
              </a:xfrm>
              <a:prstGeom prst="leftBrace">
                <a:avLst/>
              </a:prstGeom>
              <a:ln w="127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AAB1EC04-8092-42F7-A6EA-A81F28A9E7A8}"/>
                  </a:ext>
                </a:extLst>
              </p:cNvPr>
              <p:cNvSpPr txBox="1"/>
              <p:nvPr/>
            </p:nvSpPr>
            <p:spPr>
              <a:xfrm>
                <a:off x="1303470" y="4536976"/>
                <a:ext cx="8495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/>
                  <a:t>1 Minute</a:t>
                </a:r>
                <a:endParaRPr lang="en-GB" sz="1400" dirty="0"/>
              </a:p>
            </p:txBody>
          </p:sp>
        </p:grp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5DABC6BE-624D-4BCF-8190-992F6B1CCEF0}"/>
                </a:ext>
              </a:extLst>
            </p:cNvPr>
            <p:cNvGrpSpPr/>
            <p:nvPr/>
          </p:nvGrpSpPr>
          <p:grpSpPr>
            <a:xfrm>
              <a:off x="2801510" y="4178935"/>
              <a:ext cx="1421966" cy="665818"/>
              <a:chOff x="1062842" y="4178935"/>
              <a:chExt cx="1421966" cy="665818"/>
            </a:xfrm>
          </p:grpSpPr>
          <p:sp>
            <p:nvSpPr>
              <p:cNvPr id="16" name="Geschweifte Klammer links 15">
                <a:extLst>
                  <a:ext uri="{FF2B5EF4-FFF2-40B4-BE49-F238E27FC236}">
                    <a16:creationId xmlns:a16="http://schemas.microsoft.com/office/drawing/2014/main" id="{D2FD5120-B3B8-4992-9B36-B4BCFAAC8C48}"/>
                  </a:ext>
                </a:extLst>
              </p:cNvPr>
              <p:cNvSpPr/>
              <p:nvPr/>
            </p:nvSpPr>
            <p:spPr>
              <a:xfrm rot="16200000">
                <a:off x="1624544" y="3617233"/>
                <a:ext cx="298562" cy="1421966"/>
              </a:xfrm>
              <a:prstGeom prst="leftBrace">
                <a:avLst/>
              </a:prstGeom>
              <a:ln w="12700"/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400" dirty="0"/>
              </a:p>
            </p:txBody>
          </p:sp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2BD36201-8783-4E23-BA6F-FDF7D67BED75}"/>
                  </a:ext>
                </a:extLst>
              </p:cNvPr>
              <p:cNvSpPr txBox="1"/>
              <p:nvPr/>
            </p:nvSpPr>
            <p:spPr>
              <a:xfrm>
                <a:off x="1303470" y="4536976"/>
                <a:ext cx="8495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/>
                  <a:t>1 Minute</a:t>
                </a:r>
                <a:endParaRPr lang="en-GB" sz="1400" dirty="0"/>
              </a:p>
            </p:txBody>
          </p:sp>
        </p:grp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47549A3E-41C5-4724-813C-D810A0D478A0}"/>
                </a:ext>
              </a:extLst>
            </p:cNvPr>
            <p:cNvGrpSpPr/>
            <p:nvPr/>
          </p:nvGrpSpPr>
          <p:grpSpPr>
            <a:xfrm>
              <a:off x="4487852" y="4194231"/>
              <a:ext cx="1421966" cy="665818"/>
              <a:chOff x="1062842" y="4178935"/>
              <a:chExt cx="1421966" cy="665818"/>
            </a:xfrm>
          </p:grpSpPr>
          <p:sp>
            <p:nvSpPr>
              <p:cNvPr id="19" name="Geschweifte Klammer links 18">
                <a:extLst>
                  <a:ext uri="{FF2B5EF4-FFF2-40B4-BE49-F238E27FC236}">
                    <a16:creationId xmlns:a16="http://schemas.microsoft.com/office/drawing/2014/main" id="{FCE83658-B755-4832-9155-8D20CF863FDF}"/>
                  </a:ext>
                </a:extLst>
              </p:cNvPr>
              <p:cNvSpPr/>
              <p:nvPr/>
            </p:nvSpPr>
            <p:spPr>
              <a:xfrm rot="16200000">
                <a:off x="1624544" y="3617233"/>
                <a:ext cx="298562" cy="1421966"/>
              </a:xfrm>
              <a:prstGeom prst="leftBrace">
                <a:avLst/>
              </a:prstGeom>
              <a:ln w="12700"/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B04F3BC7-5F28-4792-B8FF-AA452E38FCF2}"/>
                  </a:ext>
                </a:extLst>
              </p:cNvPr>
              <p:cNvSpPr txBox="1"/>
              <p:nvPr/>
            </p:nvSpPr>
            <p:spPr>
              <a:xfrm>
                <a:off x="1303470" y="4536976"/>
                <a:ext cx="8495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/>
                  <a:t>1 Minute</a:t>
                </a:r>
                <a:endParaRPr lang="en-GB" sz="1400" dirty="0"/>
              </a:p>
            </p:txBody>
          </p:sp>
        </p:grp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C3465317-98E0-49B1-86EE-C88B9D876E05}"/>
                </a:ext>
              </a:extLst>
            </p:cNvPr>
            <p:cNvGrpSpPr/>
            <p:nvPr/>
          </p:nvGrpSpPr>
          <p:grpSpPr>
            <a:xfrm>
              <a:off x="6200357" y="4201851"/>
              <a:ext cx="1421966" cy="665818"/>
              <a:chOff x="1062842" y="4178935"/>
              <a:chExt cx="1421966" cy="665818"/>
            </a:xfrm>
          </p:grpSpPr>
          <p:sp>
            <p:nvSpPr>
              <p:cNvPr id="22" name="Geschweifte Klammer links 21">
                <a:extLst>
                  <a:ext uri="{FF2B5EF4-FFF2-40B4-BE49-F238E27FC236}">
                    <a16:creationId xmlns:a16="http://schemas.microsoft.com/office/drawing/2014/main" id="{DBD94324-6AF4-42B5-B70C-469DF88E5503}"/>
                  </a:ext>
                </a:extLst>
              </p:cNvPr>
              <p:cNvSpPr/>
              <p:nvPr/>
            </p:nvSpPr>
            <p:spPr>
              <a:xfrm rot="16200000">
                <a:off x="1624544" y="3617233"/>
                <a:ext cx="298562" cy="1421966"/>
              </a:xfrm>
              <a:prstGeom prst="leftBrace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400" dirty="0"/>
              </a:p>
            </p:txBody>
          </p:sp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D428442A-FEC0-49B7-A6A5-9861FC932243}"/>
                  </a:ext>
                </a:extLst>
              </p:cNvPr>
              <p:cNvSpPr txBox="1"/>
              <p:nvPr/>
            </p:nvSpPr>
            <p:spPr>
              <a:xfrm>
                <a:off x="1303470" y="4536976"/>
                <a:ext cx="849592" cy="30777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de-DE" sz="1400" dirty="0"/>
                  <a:t>1 Minute</a:t>
                </a:r>
                <a:endParaRPr lang="en-GB" sz="1400" dirty="0"/>
              </a:p>
            </p:txBody>
          </p:sp>
        </p:grpSp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EEC50CB1-F724-4338-B0DA-BA56FB6740C5}"/>
                </a:ext>
              </a:extLst>
            </p:cNvPr>
            <p:cNvGrpSpPr/>
            <p:nvPr/>
          </p:nvGrpSpPr>
          <p:grpSpPr>
            <a:xfrm>
              <a:off x="7912862" y="4211594"/>
              <a:ext cx="1421966" cy="665818"/>
              <a:chOff x="1062842" y="4178935"/>
              <a:chExt cx="1421966" cy="665818"/>
            </a:xfrm>
          </p:grpSpPr>
          <p:sp>
            <p:nvSpPr>
              <p:cNvPr id="25" name="Geschweifte Klammer links 24">
                <a:extLst>
                  <a:ext uri="{FF2B5EF4-FFF2-40B4-BE49-F238E27FC236}">
                    <a16:creationId xmlns:a16="http://schemas.microsoft.com/office/drawing/2014/main" id="{BD083F3C-853B-4F5E-B6FA-FF4140B3418E}"/>
                  </a:ext>
                </a:extLst>
              </p:cNvPr>
              <p:cNvSpPr/>
              <p:nvPr/>
            </p:nvSpPr>
            <p:spPr>
              <a:xfrm rot="16200000">
                <a:off x="1624544" y="3617233"/>
                <a:ext cx="298562" cy="1421966"/>
              </a:xfrm>
              <a:prstGeom prst="leftBrace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2F89C411-B086-4BA9-BC5D-BD958F99344A}"/>
                  </a:ext>
                </a:extLst>
              </p:cNvPr>
              <p:cNvSpPr txBox="1"/>
              <p:nvPr/>
            </p:nvSpPr>
            <p:spPr>
              <a:xfrm>
                <a:off x="1303470" y="4536976"/>
                <a:ext cx="849592" cy="30777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de-DE" sz="1400" dirty="0"/>
                  <a:t>1 Minute</a:t>
                </a:r>
                <a:endParaRPr lang="en-GB" sz="1400" dirty="0"/>
              </a:p>
            </p:txBody>
          </p:sp>
        </p:grp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0652A4C3-E0C5-41C5-850B-82F14E4CAD29}"/>
                </a:ext>
              </a:extLst>
            </p:cNvPr>
            <p:cNvGrpSpPr/>
            <p:nvPr/>
          </p:nvGrpSpPr>
          <p:grpSpPr>
            <a:xfrm>
              <a:off x="9625367" y="4221337"/>
              <a:ext cx="1421966" cy="665818"/>
              <a:chOff x="1062842" y="4178935"/>
              <a:chExt cx="1421966" cy="665818"/>
            </a:xfrm>
          </p:grpSpPr>
          <p:sp>
            <p:nvSpPr>
              <p:cNvPr id="28" name="Geschweifte Klammer links 27">
                <a:extLst>
                  <a:ext uri="{FF2B5EF4-FFF2-40B4-BE49-F238E27FC236}">
                    <a16:creationId xmlns:a16="http://schemas.microsoft.com/office/drawing/2014/main" id="{9779948B-3AAA-4376-847F-853ABDACEEE2}"/>
                  </a:ext>
                </a:extLst>
              </p:cNvPr>
              <p:cNvSpPr/>
              <p:nvPr/>
            </p:nvSpPr>
            <p:spPr>
              <a:xfrm rot="16200000">
                <a:off x="1624544" y="3617233"/>
                <a:ext cx="298562" cy="1421966"/>
              </a:xfrm>
              <a:prstGeom prst="leftBrace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094EDB08-2670-4F50-BE0A-22042EB1D1C5}"/>
                  </a:ext>
                </a:extLst>
              </p:cNvPr>
              <p:cNvSpPr txBox="1"/>
              <p:nvPr/>
            </p:nvSpPr>
            <p:spPr>
              <a:xfrm>
                <a:off x="1303470" y="4536976"/>
                <a:ext cx="849592" cy="30777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de-DE" sz="1400" dirty="0"/>
                  <a:t>1 Minute</a:t>
                </a:r>
                <a:endParaRPr lang="en-GB" sz="1400" dirty="0"/>
              </a:p>
            </p:txBody>
          </p:sp>
        </p:grpSp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F9DDCCAE-D624-4926-A914-D627B6C18DD1}"/>
                </a:ext>
              </a:extLst>
            </p:cNvPr>
            <p:cNvGrpSpPr/>
            <p:nvPr/>
          </p:nvGrpSpPr>
          <p:grpSpPr>
            <a:xfrm>
              <a:off x="2735434" y="4729170"/>
              <a:ext cx="8683312" cy="1364959"/>
              <a:chOff x="2159782" y="5142182"/>
              <a:chExt cx="7029941" cy="1364959"/>
            </a:xfrm>
          </p:grpSpPr>
          <p:sp>
            <p:nvSpPr>
              <p:cNvPr id="32" name="Geschweifte Klammer links 31">
                <a:extLst>
                  <a:ext uri="{FF2B5EF4-FFF2-40B4-BE49-F238E27FC236}">
                    <a16:creationId xmlns:a16="http://schemas.microsoft.com/office/drawing/2014/main" id="{54B6379E-A8B2-47D1-BD81-312385D28207}"/>
                  </a:ext>
                </a:extLst>
              </p:cNvPr>
              <p:cNvSpPr/>
              <p:nvPr/>
            </p:nvSpPr>
            <p:spPr>
              <a:xfrm rot="16200000">
                <a:off x="5345505" y="1956459"/>
                <a:ext cx="658496" cy="7029941"/>
              </a:xfrm>
              <a:prstGeom prst="leftBrac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582108F7-D28B-470B-B1E0-C1EE0A963CC6}"/>
                  </a:ext>
                </a:extLst>
              </p:cNvPr>
              <p:cNvSpPr txBox="1"/>
              <p:nvPr/>
            </p:nvSpPr>
            <p:spPr>
              <a:xfrm>
                <a:off x="5159767" y="6107031"/>
                <a:ext cx="15052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/>
                  <a:t>Measuring</a:t>
                </a:r>
                <a:r>
                  <a:rPr lang="de-DE" sz="2000" dirty="0"/>
                  <a:t> EEG</a:t>
                </a:r>
              </a:p>
            </p:txBody>
          </p:sp>
        </p:grpSp>
        <p:pic>
          <p:nvPicPr>
            <p:cNvPr id="34" name="Grafik 33">
              <a:extLst>
                <a:ext uri="{FF2B5EF4-FFF2-40B4-BE49-F238E27FC236}">
                  <a16:creationId xmlns:a16="http://schemas.microsoft.com/office/drawing/2014/main" id="{7DB76D6D-1145-447B-B04A-58E6C829B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82000" y="5281998"/>
              <a:ext cx="748039" cy="905828"/>
            </a:xfrm>
            <a:prstGeom prst="rect">
              <a:avLst/>
            </a:prstGeom>
          </p:spPr>
        </p:pic>
        <p:sp>
          <p:nvSpPr>
            <p:cNvPr id="35" name="Pfeil: nach rechts 34">
              <a:extLst>
                <a:ext uri="{FF2B5EF4-FFF2-40B4-BE49-F238E27FC236}">
                  <a16:creationId xmlns:a16="http://schemas.microsoft.com/office/drawing/2014/main" id="{13FBBA58-4A40-4F76-BB41-887C9D08A336}"/>
                </a:ext>
              </a:extLst>
            </p:cNvPr>
            <p:cNvSpPr/>
            <p:nvPr/>
          </p:nvSpPr>
          <p:spPr>
            <a:xfrm>
              <a:off x="2524722" y="3738880"/>
              <a:ext cx="210710" cy="20870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Geschweifte Klammer links 35">
              <a:extLst>
                <a:ext uri="{FF2B5EF4-FFF2-40B4-BE49-F238E27FC236}">
                  <a16:creationId xmlns:a16="http://schemas.microsoft.com/office/drawing/2014/main" id="{ADCCE9BC-1A5D-48F0-B30D-A12545647962}"/>
                </a:ext>
              </a:extLst>
            </p:cNvPr>
            <p:cNvSpPr/>
            <p:nvPr/>
          </p:nvSpPr>
          <p:spPr>
            <a:xfrm rot="5400000">
              <a:off x="6745503" y="-874618"/>
              <a:ext cx="400110" cy="8420251"/>
            </a:xfrm>
            <a:prstGeom prst="leftBrace">
              <a:avLst>
                <a:gd name="adj1" fmla="val 8333"/>
                <a:gd name="adj2" fmla="val 50176"/>
              </a:avLst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2D4D1417-04C3-4197-8ADD-8CBA03ACF8A8}"/>
                </a:ext>
              </a:extLst>
            </p:cNvPr>
            <p:cNvSpPr txBox="1"/>
            <p:nvPr/>
          </p:nvSpPr>
          <p:spPr>
            <a:xfrm>
              <a:off x="5470153" y="2564870"/>
              <a:ext cx="29508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/>
                <a:t>Labelled awake EEG Data</a:t>
              </a:r>
            </a:p>
          </p:txBody>
        </p:sp>
        <p:sp>
          <p:nvSpPr>
            <p:cNvPr id="39" name="Pfeil: nach rechts 38">
              <a:extLst>
                <a:ext uri="{FF2B5EF4-FFF2-40B4-BE49-F238E27FC236}">
                  <a16:creationId xmlns:a16="http://schemas.microsoft.com/office/drawing/2014/main" id="{541E60C3-6D12-4F00-9D6B-ED2EB111ECEB}"/>
                </a:ext>
              </a:extLst>
            </p:cNvPr>
            <p:cNvSpPr/>
            <p:nvPr/>
          </p:nvSpPr>
          <p:spPr>
            <a:xfrm>
              <a:off x="4237227" y="3738880"/>
              <a:ext cx="210710" cy="20870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Pfeil: nach rechts 39">
              <a:extLst>
                <a:ext uri="{FF2B5EF4-FFF2-40B4-BE49-F238E27FC236}">
                  <a16:creationId xmlns:a16="http://schemas.microsoft.com/office/drawing/2014/main" id="{A744435D-D414-4D74-BCDE-74EFEDC39719}"/>
                </a:ext>
              </a:extLst>
            </p:cNvPr>
            <p:cNvSpPr/>
            <p:nvPr/>
          </p:nvSpPr>
          <p:spPr>
            <a:xfrm>
              <a:off x="5950239" y="3738880"/>
              <a:ext cx="210710" cy="20870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Pfeil: nach rechts 40">
              <a:extLst>
                <a:ext uri="{FF2B5EF4-FFF2-40B4-BE49-F238E27FC236}">
                  <a16:creationId xmlns:a16="http://schemas.microsoft.com/office/drawing/2014/main" id="{751005A6-8148-4CF5-ABDE-2158CAF763A9}"/>
                </a:ext>
              </a:extLst>
            </p:cNvPr>
            <p:cNvSpPr/>
            <p:nvPr/>
          </p:nvSpPr>
          <p:spPr>
            <a:xfrm>
              <a:off x="7669130" y="3738880"/>
              <a:ext cx="210710" cy="20870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Pfeil: nach rechts 41">
              <a:extLst>
                <a:ext uri="{FF2B5EF4-FFF2-40B4-BE49-F238E27FC236}">
                  <a16:creationId xmlns:a16="http://schemas.microsoft.com/office/drawing/2014/main" id="{A53B1607-305E-4727-A599-CC9B4B7E499C}"/>
                </a:ext>
              </a:extLst>
            </p:cNvPr>
            <p:cNvSpPr/>
            <p:nvPr/>
          </p:nvSpPr>
          <p:spPr>
            <a:xfrm>
              <a:off x="9371365" y="3738880"/>
              <a:ext cx="210710" cy="20870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86963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AA9EDA-486F-455F-AB9F-1D9258848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364"/>
            <a:ext cx="10515600" cy="584108"/>
          </a:xfrm>
        </p:spPr>
        <p:txBody>
          <a:bodyPr>
            <a:normAutofit fontScale="90000"/>
          </a:bodyPr>
          <a:lstStyle/>
          <a:p>
            <a:r>
              <a:rPr lang="de-DE" dirty="0"/>
              <a:t>Ground Truth</a:t>
            </a:r>
            <a:endParaRPr lang="en-GB" dirty="0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9800B036-16E4-4546-9D6B-C7E55016B842}"/>
              </a:ext>
            </a:extLst>
          </p:cNvPr>
          <p:cNvSpPr/>
          <p:nvPr/>
        </p:nvSpPr>
        <p:spPr>
          <a:xfrm>
            <a:off x="1720962" y="1715137"/>
            <a:ext cx="1419497" cy="748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Reaction Game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4FA2BB0B-58F1-475C-89E5-AD67B571E5E5}"/>
              </a:ext>
            </a:extLst>
          </p:cNvPr>
          <p:cNvCxnSpPr>
            <a:cxnSpLocks/>
          </p:cNvCxnSpPr>
          <p:nvPr/>
        </p:nvCxnSpPr>
        <p:spPr>
          <a:xfrm>
            <a:off x="1465217" y="1419768"/>
            <a:ext cx="594577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66D80C9D-82C1-471A-87E7-8EE02315492C}"/>
              </a:ext>
            </a:extLst>
          </p:cNvPr>
          <p:cNvSpPr txBox="1"/>
          <p:nvPr/>
        </p:nvSpPr>
        <p:spPr>
          <a:xfrm>
            <a:off x="3291839" y="903616"/>
            <a:ext cx="1594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EEG Recording</a:t>
            </a:r>
            <a:endParaRPr lang="en-GB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8D218E4-4C54-4CA8-998A-BE25B7828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12" y="929726"/>
            <a:ext cx="748039" cy="905828"/>
          </a:xfrm>
          <a:prstGeom prst="rect">
            <a:avLst/>
          </a:prstGeom>
        </p:spPr>
      </p:pic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2F3BD226-B247-4DEC-BF16-37A01D826D37}"/>
              </a:ext>
            </a:extLst>
          </p:cNvPr>
          <p:cNvSpPr/>
          <p:nvPr/>
        </p:nvSpPr>
        <p:spPr>
          <a:xfrm>
            <a:off x="3662475" y="1715138"/>
            <a:ext cx="3278256" cy="7489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Driving</a:t>
            </a:r>
          </a:p>
        </p:txBody>
      </p:sp>
      <p:sp>
        <p:nvSpPr>
          <p:cNvPr id="16" name="Geschweifte Klammer links 15">
            <a:extLst>
              <a:ext uri="{FF2B5EF4-FFF2-40B4-BE49-F238E27FC236}">
                <a16:creationId xmlns:a16="http://schemas.microsoft.com/office/drawing/2014/main" id="{45B86B7F-103A-4881-8F52-D6514717A1DC}"/>
              </a:ext>
            </a:extLst>
          </p:cNvPr>
          <p:cNvSpPr/>
          <p:nvPr/>
        </p:nvSpPr>
        <p:spPr>
          <a:xfrm rot="16200000">
            <a:off x="2212492" y="1839421"/>
            <a:ext cx="436435" cy="1614345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Geschweifte Klammer links 16">
            <a:extLst>
              <a:ext uri="{FF2B5EF4-FFF2-40B4-BE49-F238E27FC236}">
                <a16:creationId xmlns:a16="http://schemas.microsoft.com/office/drawing/2014/main" id="{A8EDC6EA-3D22-48DA-9EE5-7A894FBDE48B}"/>
              </a:ext>
            </a:extLst>
          </p:cNvPr>
          <p:cNvSpPr/>
          <p:nvPr/>
        </p:nvSpPr>
        <p:spPr>
          <a:xfrm rot="16200000">
            <a:off x="5083386" y="887460"/>
            <a:ext cx="436435" cy="3518264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8AB7BD8-1B40-4A6E-BB5A-454D3891DD53}"/>
              </a:ext>
            </a:extLst>
          </p:cNvPr>
          <p:cNvSpPr txBox="1"/>
          <p:nvPr/>
        </p:nvSpPr>
        <p:spPr>
          <a:xfrm>
            <a:off x="1334451" y="3007023"/>
            <a:ext cx="2148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Labelled </a:t>
            </a:r>
            <a:r>
              <a:rPr lang="en-GB" b="1" i="1" dirty="0"/>
              <a:t>awake</a:t>
            </a:r>
            <a:r>
              <a:rPr lang="en-GB" dirty="0"/>
              <a:t> Data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3225B23-080B-4C64-B566-EB0801B7E4A6}"/>
              </a:ext>
            </a:extLst>
          </p:cNvPr>
          <p:cNvSpPr txBox="1"/>
          <p:nvPr/>
        </p:nvSpPr>
        <p:spPr>
          <a:xfrm>
            <a:off x="4491419" y="3050704"/>
            <a:ext cx="168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Unlabelled Data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C6AFB10-3C27-42D7-AD1C-0FDFEFB4B56A}"/>
              </a:ext>
            </a:extLst>
          </p:cNvPr>
          <p:cNvSpPr/>
          <p:nvPr/>
        </p:nvSpPr>
        <p:spPr>
          <a:xfrm>
            <a:off x="8729322" y="716642"/>
            <a:ext cx="1713548" cy="9058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Semi-</a:t>
            </a:r>
            <a:r>
              <a:rPr lang="en-GB" dirty="0" err="1"/>
              <a:t>supervsied</a:t>
            </a:r>
            <a:r>
              <a:rPr lang="en-GB" dirty="0"/>
              <a:t> Learning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5E7A8292-1D9C-4EAD-89DA-037894622B3C}"/>
              </a:ext>
            </a:extLst>
          </p:cNvPr>
          <p:cNvSpPr/>
          <p:nvPr/>
        </p:nvSpPr>
        <p:spPr>
          <a:xfrm>
            <a:off x="9830036" y="2248470"/>
            <a:ext cx="1795173" cy="9058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Labelled </a:t>
            </a:r>
            <a:r>
              <a:rPr lang="en-GB" b="1" i="1" dirty="0"/>
              <a:t>awake</a:t>
            </a:r>
            <a:r>
              <a:rPr lang="en-GB" dirty="0"/>
              <a:t> and </a:t>
            </a:r>
            <a:r>
              <a:rPr lang="en-GB" b="1" i="1" dirty="0"/>
              <a:t>non-awake</a:t>
            </a:r>
            <a:r>
              <a:rPr lang="en-GB" dirty="0"/>
              <a:t> Data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A41E9855-8D06-4668-A341-417AA10CE67D}"/>
              </a:ext>
            </a:extLst>
          </p:cNvPr>
          <p:cNvSpPr/>
          <p:nvPr/>
        </p:nvSpPr>
        <p:spPr>
          <a:xfrm>
            <a:off x="1720961" y="4689295"/>
            <a:ext cx="144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Reaction Game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8F6D6A0D-A890-48C6-B622-235D7324A2E1}"/>
              </a:ext>
            </a:extLst>
          </p:cNvPr>
          <p:cNvCxnSpPr>
            <a:cxnSpLocks/>
          </p:cNvCxnSpPr>
          <p:nvPr/>
        </p:nvCxnSpPr>
        <p:spPr>
          <a:xfrm>
            <a:off x="1465217" y="4393926"/>
            <a:ext cx="668600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14BEB136-F3B9-4E8D-88F7-37CE9153CD3A}"/>
              </a:ext>
            </a:extLst>
          </p:cNvPr>
          <p:cNvSpPr txBox="1"/>
          <p:nvPr/>
        </p:nvSpPr>
        <p:spPr>
          <a:xfrm>
            <a:off x="3291839" y="3877774"/>
            <a:ext cx="1594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EEG Recording</a:t>
            </a:r>
            <a:endParaRPr lang="en-GB" dirty="0"/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6AD27616-1359-4594-9E41-3E80241FD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12" y="3903884"/>
            <a:ext cx="748039" cy="905828"/>
          </a:xfrm>
          <a:prstGeom prst="rect">
            <a:avLst/>
          </a:prstGeom>
        </p:spPr>
      </p:pic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77228369-A61B-498C-8FDA-274090C8618D}"/>
              </a:ext>
            </a:extLst>
          </p:cNvPr>
          <p:cNvSpPr/>
          <p:nvPr/>
        </p:nvSpPr>
        <p:spPr>
          <a:xfrm>
            <a:off x="3662476" y="4689296"/>
            <a:ext cx="2226458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Driving</a:t>
            </a:r>
          </a:p>
        </p:txBody>
      </p:sp>
      <p:sp>
        <p:nvSpPr>
          <p:cNvPr id="28" name="Geschweifte Klammer links 27">
            <a:extLst>
              <a:ext uri="{FF2B5EF4-FFF2-40B4-BE49-F238E27FC236}">
                <a16:creationId xmlns:a16="http://schemas.microsoft.com/office/drawing/2014/main" id="{078E28C1-6D04-467E-957F-4D6DBC182EC8}"/>
              </a:ext>
            </a:extLst>
          </p:cNvPr>
          <p:cNvSpPr/>
          <p:nvPr/>
        </p:nvSpPr>
        <p:spPr>
          <a:xfrm rot="16200000">
            <a:off x="2212492" y="4813579"/>
            <a:ext cx="436435" cy="1614345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Geschweifte Klammer links 28">
            <a:extLst>
              <a:ext uri="{FF2B5EF4-FFF2-40B4-BE49-F238E27FC236}">
                <a16:creationId xmlns:a16="http://schemas.microsoft.com/office/drawing/2014/main" id="{271A49D4-2649-4CB9-8D7C-8B8824AB103D}"/>
              </a:ext>
            </a:extLst>
          </p:cNvPr>
          <p:cNvSpPr/>
          <p:nvPr/>
        </p:nvSpPr>
        <p:spPr>
          <a:xfrm rot="16200000">
            <a:off x="4513480" y="4463512"/>
            <a:ext cx="436435" cy="2314474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7C9E39A7-EDFD-4230-8164-31368112BE46}"/>
              </a:ext>
            </a:extLst>
          </p:cNvPr>
          <p:cNvSpPr txBox="1"/>
          <p:nvPr/>
        </p:nvSpPr>
        <p:spPr>
          <a:xfrm>
            <a:off x="1334451" y="5981181"/>
            <a:ext cx="2148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Labelled </a:t>
            </a:r>
            <a:r>
              <a:rPr lang="en-GB" b="1" i="1" dirty="0"/>
              <a:t>awake</a:t>
            </a:r>
            <a:r>
              <a:rPr lang="en-GB" dirty="0"/>
              <a:t> Data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0455A8C8-052C-4754-9EA6-83BDE1724815}"/>
              </a:ext>
            </a:extLst>
          </p:cNvPr>
          <p:cNvSpPr txBox="1"/>
          <p:nvPr/>
        </p:nvSpPr>
        <p:spPr>
          <a:xfrm>
            <a:off x="3932429" y="5991991"/>
            <a:ext cx="168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Unlabelled Data</a:t>
            </a:r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75D40FF-7D29-4F59-B8C7-32DB0E6FAE0B}"/>
              </a:ext>
            </a:extLst>
          </p:cNvPr>
          <p:cNvSpPr/>
          <p:nvPr/>
        </p:nvSpPr>
        <p:spPr>
          <a:xfrm>
            <a:off x="6139542" y="4647817"/>
            <a:ext cx="1685109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Driving</a:t>
            </a:r>
            <a:endParaRPr lang="de-DE" dirty="0"/>
          </a:p>
          <a:p>
            <a:pPr algn="ctr"/>
            <a:r>
              <a:rPr lang="de-DE" dirty="0"/>
              <a:t>Last 5 </a:t>
            </a:r>
            <a:r>
              <a:rPr lang="de-DE" dirty="0" err="1"/>
              <a:t>Minutes</a:t>
            </a:r>
            <a:endParaRPr lang="en-GB" dirty="0"/>
          </a:p>
        </p:txBody>
      </p:sp>
      <p:sp>
        <p:nvSpPr>
          <p:cNvPr id="34" name="Geschweifte Klammer links 33">
            <a:extLst>
              <a:ext uri="{FF2B5EF4-FFF2-40B4-BE49-F238E27FC236}">
                <a16:creationId xmlns:a16="http://schemas.microsoft.com/office/drawing/2014/main" id="{6DB06BF0-7807-4EA6-BC10-80DB2A422950}"/>
              </a:ext>
            </a:extLst>
          </p:cNvPr>
          <p:cNvSpPr/>
          <p:nvPr/>
        </p:nvSpPr>
        <p:spPr>
          <a:xfrm rot="16200000">
            <a:off x="6783476" y="4680342"/>
            <a:ext cx="436435" cy="1811385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94110CAC-965A-4A84-9C22-925FA9733702}"/>
              </a:ext>
            </a:extLst>
          </p:cNvPr>
          <p:cNvSpPr txBox="1"/>
          <p:nvPr/>
        </p:nvSpPr>
        <p:spPr>
          <a:xfrm>
            <a:off x="6000714" y="6000464"/>
            <a:ext cx="2489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Labelled </a:t>
            </a:r>
            <a:r>
              <a:rPr lang="en-GB" b="1" i="1" dirty="0"/>
              <a:t>non-wake</a:t>
            </a:r>
            <a:r>
              <a:rPr lang="en-GB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120222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5445C0-E891-4AC3-84A3-499C2C91D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Ground Truth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0D4F4E-0857-44D4-8A90-C3CF70B04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491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691</Words>
  <Application>Microsoft Office PowerPoint</Application>
  <PresentationFormat>Breitbild</PresentationFormat>
  <Paragraphs>231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</vt:lpstr>
      <vt:lpstr>Diagramme Masterthesis</vt:lpstr>
      <vt:lpstr>Experiment Protocol</vt:lpstr>
      <vt:lpstr>Fatigue Detection system complete setup</vt:lpstr>
      <vt:lpstr>Setup- Experiment – Schematic</vt:lpstr>
      <vt:lpstr>Experiment Data Results Overview</vt:lpstr>
      <vt:lpstr>Auditory Oddball paradigm / P300 Test</vt:lpstr>
      <vt:lpstr>Reaction Game</vt:lpstr>
      <vt:lpstr>Ground Truth</vt:lpstr>
      <vt:lpstr>Ground Truth</vt:lpstr>
      <vt:lpstr>Processing Pipeline - 1</vt:lpstr>
      <vt:lpstr>Processing Pipeline – 2 (Detailed)</vt:lpstr>
      <vt:lpstr>Frequency Feature  Extraction</vt:lpstr>
      <vt:lpstr>Create Machine Learning Data</vt:lpstr>
      <vt:lpstr>Machine Learning Process</vt:lpstr>
      <vt:lpstr>Evaluation</vt:lpstr>
      <vt:lpstr>Time Windowing</vt:lpstr>
      <vt:lpstr>Data shape</vt:lpstr>
      <vt:lpstr>Data shape</vt:lpstr>
      <vt:lpstr>Classification</vt:lpstr>
      <vt:lpstr>Train Classifier</vt:lpstr>
      <vt:lpstr>Classifier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raph ael</dc:creator>
  <cp:lastModifiedBy>raph ael</cp:lastModifiedBy>
  <cp:revision>151</cp:revision>
  <dcterms:created xsi:type="dcterms:W3CDTF">2020-04-07T09:48:58Z</dcterms:created>
  <dcterms:modified xsi:type="dcterms:W3CDTF">2020-07-31T17:02:28Z</dcterms:modified>
</cp:coreProperties>
</file>