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4" r:id="rId6"/>
    <p:sldId id="265" r:id="rId7"/>
    <p:sldId id="259" r:id="rId8"/>
    <p:sldId id="260" r:id="rId9"/>
    <p:sldId id="263" r:id="rId10"/>
    <p:sldId id="262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lixir.bootlin.com/linux/v4.12.9/source/arch/x86/include/asm/mmu_context.h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lixir.bootlin.com/linux/v4.12.9/source/arch/x86/kernel/ldt.c#L106&#13;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.kernel.org/pub/scm/linux/kernel/git/torvalds/linux.git/commit/?id=ccd5b3235180eef3cfec337df1c8554ab151b5cc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kodu.ut.ee/~mroos/turve/2018/referaadid/Referaat_Kesku%CC%88la_CVE-2017-17053.pdf" TargetMode="External"/><Relationship Id="rId2" Type="http://schemas.openxmlformats.org/officeDocument/2006/relationships/hyperlink" Target="https://xorl.wordpress.com/2017/12/03/cve-2017-17053-linux-kernel-ldt-use-after-free/" TargetMode="External"/><Relationship Id="rId1" Type="http://schemas.openxmlformats.org/officeDocument/2006/relationships/hyperlink" Target="https://nvd.nist.gov/vuln/detail/CVE-2017-170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CVE-2017-17053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Description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The init_new_context function in arch/x86/include/asm/mmu_context.h in the Linux kernel before </a:t>
            </a:r>
            <a:r>
              <a:rPr lang="en-US" altLang="en-US">
                <a:solidFill>
                  <a:srgbClr val="FF0000"/>
                </a:solidFill>
              </a:rPr>
              <a:t>4.12.10</a:t>
            </a:r>
            <a:r>
              <a:rPr lang="en-US" altLang="en-US"/>
              <a:t> does not correctly handle errors from LDT table allocation when forking a new process, allowing a local attacker to achieve a use-after-free or possibly have unspecified other impact by running a specially crafted program. This vulnerability only affected kernels built with CONFIG_MODIFY_LDT_SYSCALL=y.	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090160" y="4785360"/>
            <a:ext cx="5892800" cy="645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" altLang="en-US"/>
              <a:t>CONFIG_MODIFY_LDT_SYSCALL is enabled by default on Debian.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pic>
        <p:nvPicPr>
          <p:cNvPr id="4" name="Content Placeholder 3" descr="Screenshot from 2018-12-26 16-24-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4160"/>
            <a:ext cx="5581650" cy="3590925"/>
          </a:xfrm>
          <a:prstGeom prst="rect">
            <a:avLst/>
          </a:prstGeom>
        </p:spPr>
      </p:pic>
      <p:pic>
        <p:nvPicPr>
          <p:cNvPr id="5" name="Picture 4" descr="Screenshot from 2018-12-26 16-38-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534160"/>
            <a:ext cx="4999990" cy="24288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37055" y="5952490"/>
            <a:ext cx="851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3" tooltip="" action="ppaction://hlinkfile"/>
              </a:rPr>
              <a:t>https://elixir.bootlin.com/linux/v4.12.9/source/arch/x86/include/asm/mmu_context.h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70370" y="4081145"/>
            <a:ext cx="4933950" cy="1753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It always return 0 whatever the return value of </a:t>
            </a:r>
            <a:r>
              <a:rPr lang="" altLang="en-US" i="1">
                <a:solidFill>
                  <a:srgbClr val="FF0000"/>
                </a:solidFill>
              </a:rPr>
              <a:t>init_new_context_ldt</a:t>
            </a:r>
            <a:r>
              <a:rPr lang="" altLang="en-US">
                <a:solidFill>
                  <a:srgbClr val="FF0000"/>
                </a:solidFill>
              </a:rPr>
              <a:t> is. When the return value is not zero, or it fails to allocate the new LDT structure(i.e., no memory), the child process will keep a copy of mm struct in the prarent task struct.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pic>
        <p:nvPicPr>
          <p:cNvPr id="4" name="Content Placeholder 3" descr="Screenshot from 2018-12-26 16-42-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70965"/>
            <a:ext cx="5245735" cy="54844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67275" y="1946275"/>
            <a:ext cx="351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retval = 0 has no problem here.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411980" y="4582795"/>
            <a:ext cx="592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retval = </a:t>
            </a:r>
            <a:r>
              <a:rPr lang="" altLang="en-US">
                <a:solidFill>
                  <a:srgbClr val="FF0000"/>
                </a:solidFill>
              </a:rPr>
              <a:t>-ENOMEM is not handled by its parent function.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03115" y="6404610"/>
            <a:ext cx="742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2" tooltip="" action="ppaction://hlinkfile"/>
              </a:rPr>
              <a:t>https://elixir.bootlin.com/linux/v4.12.9/source/arch/x86/kernel/ldt.c#L106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solidFill>
                  <a:srgbClr val="FF0000"/>
                </a:solidFill>
              </a:rPr>
              <a:t>When </a:t>
            </a:r>
            <a:r>
              <a:rPr lang="en-US" altLang="en-US" i="1">
                <a:solidFill>
                  <a:srgbClr val="FF0000"/>
                </a:solidFill>
                <a:sym typeface="+mn-ea"/>
              </a:rPr>
              <a:t>init_new_context_ldt </a:t>
            </a:r>
            <a:r>
              <a:rPr lang="" altLang="en-US" i="1">
                <a:solidFill>
                  <a:srgbClr val="FF0000"/>
                </a:solidFill>
                <a:sym typeface="+mn-ea"/>
              </a:rPr>
              <a:t>fails to allocate new LDT structure,</a:t>
            </a:r>
            <a:r>
              <a:rPr lang="" altLang="en-US">
                <a:solidFill>
                  <a:srgbClr val="FF0000"/>
                </a:solidFill>
                <a:sym typeface="+mn-ea"/>
              </a:rPr>
              <a:t> it</a:t>
            </a:r>
            <a:r>
              <a:rPr lang="en-US">
                <a:solidFill>
                  <a:srgbClr val="FF0000"/>
                </a:solidFill>
              </a:rPr>
              <a:t> means that the child process will have this pointer pointing to the same LDT structure as the parent process.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This means that if the child process exits, this LDT structure pointer will be freed but the parent process will still try to use it.</a:t>
            </a:r>
            <a:r>
              <a:rPr lang="en-US"/>
              <a:t> This use-after-free (UAF) vulnerability was fixed by ensuring that init_new_context() will not ignore the return value of init_new_context_ldt() and return whatever it gets from it rather than zero.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</a:t>
            </a:r>
            <a:endParaRPr lang="en-US" altLang="en-US"/>
          </a:p>
        </p:txBody>
      </p:sp>
      <p:pic>
        <p:nvPicPr>
          <p:cNvPr id="6" name="Content Placeholder 5" descr="Screenshot from 2018-12-26 17-01-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6690"/>
            <a:ext cx="5353050" cy="2962275"/>
          </a:xfrm>
          <a:prstGeom prst="rect">
            <a:avLst/>
          </a:prstGeom>
        </p:spPr>
      </p:pic>
      <p:pic>
        <p:nvPicPr>
          <p:cNvPr id="7" name="Picture 6" descr="Screenshot from 2018-12-26 17-02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456690"/>
            <a:ext cx="5819140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i="1">
                <a:solidFill>
                  <a:srgbClr val="FF0000"/>
                </a:solidFill>
                <a:sym typeface="+mn-ea"/>
              </a:rPr>
              <a:t>Directly return the value of init_new_context_ldt other than 0.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PoC/Exploits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https://git.kernel.org/pub/scm/linux/kernel/git/torvalds/linux.git/commit/?id=ccd5b3235180eef3cfec337df1c8554ab151b5cc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References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https://nvd.nist.gov/vuln/detail/CVE-2017-17053</a:t>
            </a:r>
            <a:endParaRPr lang="en-US">
              <a:hlinkClick r:id="rId1" tooltip="" action="ppaction://hlinkfile"/>
            </a:endParaRPr>
          </a:p>
          <a:p>
            <a:r>
              <a:rPr lang="en-US">
                <a:hlinkClick r:id="rId2" tooltip="" action="ppaction://hlinkfile"/>
              </a:rPr>
              <a:t>https://xorl.wordpress.com/2017/12/03/cve-2017-17053-linux-kernel-ldt-use-after-free/</a:t>
            </a:r>
            <a:endParaRPr lang="en-US"/>
          </a:p>
          <a:p>
            <a:r>
              <a:rPr lang="en-US">
                <a:hlinkClick r:id="rId3" tooltip=""/>
              </a:rPr>
              <a:t>http://kodu.ut.ee/~mroos/turve/2018/referaadid/Referaat_Kesku%CC%88la_CVE-2017-17053.pdf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WPS Presentation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微软雅黑</vt:lpstr>
      <vt:lpstr>FZHei-B01</vt:lpstr>
      <vt:lpstr>Arial Unicode MS</vt:lpstr>
      <vt:lpstr>FZShuSong-Z01</vt:lpstr>
      <vt:lpstr>Webdings</vt:lpstr>
      <vt:lpstr>Times New Roman</vt:lpstr>
      <vt:lpstr>Office Theme</vt:lpstr>
      <vt:lpstr>CVE ID</vt:lpstr>
      <vt:lpstr>Description</vt:lpstr>
      <vt:lpstr>Root Cause</vt:lpstr>
      <vt:lpstr>Root Cause</vt:lpstr>
      <vt:lpstr>Root Cause</vt:lpstr>
      <vt:lpstr>Patch</vt:lpstr>
      <vt:lpstr>Patch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mdl</cp:lastModifiedBy>
  <cp:revision>39</cp:revision>
  <dcterms:created xsi:type="dcterms:W3CDTF">2018-12-26T09:05:02Z</dcterms:created>
  <dcterms:modified xsi:type="dcterms:W3CDTF">2018-12-26T09:05:02Z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