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4" r:id="rId6"/>
    <p:sldId id="265" r:id="rId7"/>
    <p:sldId id="259" r:id="rId8"/>
    <p:sldId id="260" r:id="rId9"/>
    <p:sldId id="263" r:id="rId10"/>
    <p:sldId id="262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elixir.bootlin.com/linux/v3.18/source/security/keys/process_keys.c#L753" TargetMode="Externa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hyperlink" Target="https://github.com/torvalds/linux/commit/23567fd052a9abb6d67fe8e7a9ccdd9800a540f2?diff=unified&#13;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exploit-db.com/exploits/39277/" TargetMode="External"/><Relationship Id="rId1" Type="http://schemas.openxmlformats.org/officeDocument/2006/relationships/hyperlink" Target="https://perception-point.io/resources/case-studies/analysis-and-exploitation-of-a-linux-kernel-vulnerability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kernel.org/doc/Documentation/security/credentials.txt" TargetMode="External"/><Relationship Id="rId1" Type="http://schemas.openxmlformats.org/officeDocument/2006/relationships/hyperlink" Target="https://perception-point.io/resources/case-studies/analysis-and-exploitation-of-a-linux-kernel-vulnerabilit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CVE-2016-0728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Description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The join_session_keyring function in security/keys/process_keys.c in the Linux kernel before 4.4.1 mishandles object references in a certain error case, which allows local users to gain privileges or cause a denial of service (</a:t>
            </a:r>
            <a:r>
              <a:rPr lang="en-US" altLang="en-US">
                <a:solidFill>
                  <a:srgbClr val="FF0000"/>
                </a:solidFill>
              </a:rPr>
              <a:t>integer overflow and use-after-free</a:t>
            </a:r>
            <a:r>
              <a:rPr lang="en-US" altLang="en-US"/>
              <a:t>) via crafted keyctl commands.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Root Cause</a:t>
            </a:r>
            <a:endParaRPr lang="en-US" altLang="en-US"/>
          </a:p>
        </p:txBody>
      </p:sp>
      <p:pic>
        <p:nvPicPr>
          <p:cNvPr id="4" name="Content Placeholder 3" descr="Screenshot from 2018-12-25 21-29-3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5841365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770245" y="3660140"/>
            <a:ext cx="558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If no name is provided, install an anonymous keyring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45640" y="6215380"/>
            <a:ext cx="8300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linkClick r:id="rId2" tooltip="" action="ppaction://hlinkfile"/>
              </a:rPr>
              <a:t>https://elixir.bootlin.com/linux/v3.18/source/security/keys/process_keys.c#L753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Screenshot from 2018-12-25 21-31-5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20165"/>
            <a:ext cx="5347335" cy="55378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Root Cause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4568825" y="1224280"/>
            <a:ext cx="5317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find an existing keyring according to variable name 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768850" y="1765300"/>
            <a:ext cx="5812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If there is no such a keyring, just create a new one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756660" y="2989580"/>
            <a:ext cx="5513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If the return value is an abnormal errno, just return it.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768850" y="3357880"/>
            <a:ext cx="65855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In the previous slide, variable new is created by prepare_creds. From its implementation, variable new is a copy of task struct. If the found keyring is equal to own session keying, don't need to update any more. </a:t>
            </a:r>
            <a:r>
              <a:rPr lang="en-US" altLang="en-US">
                <a:solidFill>
                  <a:srgbClr val="FF0000"/>
                </a:solidFill>
              </a:rPr>
              <a:t>Then it goto error2, and bug occurs.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As find_keyring_by_name increases the reference count of keying, we need to decrease it before exit.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01800" y="5394960"/>
            <a:ext cx="1529080" cy="165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364865" y="5394960"/>
            <a:ext cx="4396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Decrease the reference count of keyring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Root Cause</a:t>
            </a:r>
            <a:endParaRPr lang="en-US"/>
          </a:p>
        </p:txBody>
      </p:sp>
      <p:pic>
        <p:nvPicPr>
          <p:cNvPr id="4" name="Content Placeholder 3" descr="Screenshot from 2018-12-25 21-54-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44930"/>
            <a:ext cx="5695950" cy="3124200"/>
          </a:xfrm>
          <a:prstGeom prst="rect">
            <a:avLst/>
          </a:prstGeom>
        </p:spPr>
      </p:pic>
      <p:pic>
        <p:nvPicPr>
          <p:cNvPr id="5" name="Picture 4" descr="Screenshot from 2018-12-25 21-55-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145" y="-5715"/>
            <a:ext cx="5607685" cy="686371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383790" y="3582670"/>
            <a:ext cx="2890520" cy="4540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463280" y="4669790"/>
            <a:ext cx="3302635" cy="7632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582035" y="3214370"/>
            <a:ext cx="295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decrease reference count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262110" y="5602605"/>
            <a:ext cx="295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increase reference count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Patch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838200" y="5807075"/>
            <a:ext cx="1051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linkClick r:id="rId1" action="ppaction://hlinkfile"/>
              </a:rPr>
              <a:t>https://github.com/torvalds/linux/commit/23567fd052a9abb6d67fe8e7a9ccdd9800a540f2?diff=unified</a:t>
            </a:r>
            <a:endParaRPr lang="en-US"/>
          </a:p>
        </p:txBody>
      </p:sp>
      <p:pic>
        <p:nvPicPr>
          <p:cNvPr id="7" name="Content Placeholder 6" descr="Screenshot from 2018-12-25 22-06-3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670" y="1800225"/>
            <a:ext cx="9344025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Patch Analysis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The patch adds one line directly to decrease the reference count before goto error2.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PoC / Exploits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hlinkClick r:id="rId1" action="ppaction://hlinkfile"/>
              </a:rPr>
              <a:t>https://perception-point.io/resources/case-studies/analysis-and-exploitation-of-a-linux-kernel-vulnerability/</a:t>
            </a:r>
            <a:endParaRPr lang="en-US"/>
          </a:p>
          <a:p>
            <a:r>
              <a:rPr lang="en-US">
                <a:hlinkClick r:id="rId2" action="ppaction://hlinkfile"/>
              </a:rPr>
              <a:t>https://www.exploit-db.com/exploits/39277/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References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hlinkClick r:id="rId1" action="ppaction://hlinkfile"/>
              </a:rPr>
              <a:t>https://perception-point.io/resources/case-studies/analysis-and-exploitation-of-a-linux-kernel-vulnerability/</a:t>
            </a:r>
            <a:endParaRPr lang="en-US">
              <a:hlinkClick r:id="rId1" action="ppaction://hlinkfile"/>
            </a:endParaRPr>
          </a:p>
          <a:p>
            <a:r>
              <a:rPr lang="en-US">
                <a:hlinkClick r:id="rId2" action="ppaction://hlinkfile"/>
              </a:rPr>
              <a:t>https://www.kernel.org/doc/Documentation/security/credentials.txt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1620</Words>
  <Application>WPS Presentation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微软雅黑</vt:lpstr>
      <vt:lpstr>FZHei-B01</vt:lpstr>
      <vt:lpstr>Arial Unicode MS</vt:lpstr>
      <vt:lpstr>FZShuSong-Z01</vt:lpstr>
      <vt:lpstr>Webdings</vt:lpstr>
      <vt:lpstr>Times New Roman</vt:lpstr>
      <vt:lpstr>Office Theme</vt:lpstr>
      <vt:lpstr>CVE-2016-0728</vt:lpstr>
      <vt:lpstr>Description</vt:lpstr>
      <vt:lpstr>Root Cause</vt:lpstr>
      <vt:lpstr>Root Cause</vt:lpstr>
      <vt:lpstr>Root Cause</vt:lpstr>
      <vt:lpstr>Patch</vt:lpstr>
      <vt:lpstr>Patch Analysis</vt:lpstr>
      <vt:lpstr>PoC / Exploits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 ID</dc:title>
  <dc:creator>mdl</dc:creator>
  <cp:lastModifiedBy>mdl</cp:lastModifiedBy>
  <cp:revision>41</cp:revision>
  <dcterms:created xsi:type="dcterms:W3CDTF">2018-12-25T14:09:59Z</dcterms:created>
  <dcterms:modified xsi:type="dcterms:W3CDTF">2018-12-25T14:09:59Z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