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CVE ID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Description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feel free to extend if you think one page is not enough.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Root Cause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feel free to extend if you think one page is not enough.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Patch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feel free to extend if you think one page is not enough.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Patch Analysis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feel free to extend if you think one page is not enough.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WPS Presentation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FZHei-B01</vt:lpstr>
      <vt:lpstr>FZShuSong-Z01</vt:lpstr>
      <vt:lpstr>Webdings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ID</dc:title>
  <dc:creator>mdl</dc:creator>
  <cp:lastModifiedBy>mdl</cp:lastModifiedBy>
  <cp:revision>7</cp:revision>
  <dcterms:created xsi:type="dcterms:W3CDTF">2018-12-24T04:41:29Z</dcterms:created>
  <dcterms:modified xsi:type="dcterms:W3CDTF">2018-12-24T04:41:29Z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