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3" r:id="rId6"/>
    <p:sldId id="266" r:id="rId7"/>
    <p:sldId id="259" r:id="rId8"/>
    <p:sldId id="260" r:id="rId9"/>
    <p:sldId id="262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openwall.com/lists/oss-security/2016/06/15/11" TargetMode="External"/><Relationship Id="rId2" Type="http://schemas.openxmlformats.org/officeDocument/2006/relationships/hyperlink" Target="https://git.kernel.org/pub/scm/linux/kernel/git/torvalds/linux.git/commit/?id=38327424b40bcebe2de92d07312c89360ac9229a" TargetMode="External"/><Relationship Id="rId1" Type="http://schemas.openxmlformats.org/officeDocument/2006/relationships/hyperlink" Target="https://nvd.nist.gov/vuln/detail/CVE-2016-44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CVE-2016-4470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Description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key_reject_and_link function in security/keys/key.c in the Linux kernel </a:t>
            </a:r>
            <a:r>
              <a:rPr lang="en-US" altLang="en-US">
                <a:solidFill>
                  <a:srgbClr val="FF0000"/>
                </a:solidFill>
              </a:rPr>
              <a:t>through 4.6.3</a:t>
            </a:r>
            <a:r>
              <a:rPr lang="en-US" altLang="en-US"/>
              <a:t> does not ensure that a certain data structure is initialized, which allows local users to cause a denial of service (system crash) via vectors involving a crafted keyctl request2 command.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Root Cause</a:t>
            </a:r>
            <a:endParaRPr lang="en-US" altLang="en-US"/>
          </a:p>
        </p:txBody>
      </p:sp>
      <p:pic>
        <p:nvPicPr>
          <p:cNvPr id="4" name="Content Placeholder 3" descr="Screenshot from 2019-01-05 16-30-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743575" cy="32099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664325" y="2834640"/>
            <a:ext cx="4794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If __key_link_begin fails, it will not allocate space for variable </a:t>
            </a:r>
            <a:r>
              <a:rPr lang="" altLang="en-US" i="1">
                <a:solidFill>
                  <a:srgbClr val="FF0000"/>
                </a:solidFill>
              </a:rPr>
              <a:t>edit</a:t>
            </a:r>
            <a:r>
              <a:rPr lang="" altLang="en-US">
                <a:solidFill>
                  <a:srgbClr val="FF0000"/>
                </a:solidFill>
              </a:rPr>
              <a:t>, which leaves </a:t>
            </a:r>
            <a:r>
              <a:rPr lang="" altLang="en-US" i="1">
                <a:solidFill>
                  <a:srgbClr val="FF0000"/>
                </a:solidFill>
              </a:rPr>
              <a:t>edit </a:t>
            </a:r>
            <a:r>
              <a:rPr lang="" altLang="en-US">
                <a:solidFill>
                  <a:srgbClr val="FF0000"/>
                </a:solidFill>
              </a:rPr>
              <a:t>as an uninitialized variable.</a:t>
            </a:r>
            <a:endParaRPr lang="" altLang="en-US">
              <a:solidFill>
                <a:srgbClr val="FF00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 rot="19320000">
            <a:off x="5817235" y="3784600"/>
            <a:ext cx="772795" cy="239395"/>
          </a:xfrm>
          <a:prstGeom prst="leftArrow">
            <a:avLst>
              <a:gd name="adj1" fmla="val 50000"/>
              <a:gd name="adj2" fmla="val 83142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76525" y="6117590"/>
            <a:ext cx="733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https://elixir.bootlin.com/linux/v4.6.3/source/security/keys/key.c#L538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 descr="Screenshot from 2019-01-05 16-31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95570"/>
            <a:ext cx="5219065" cy="7048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904230" y="5022850"/>
            <a:ext cx="5624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No matter whether __key_link_begin fails or not, __key_link_end will execute to free some space associated with variable </a:t>
            </a:r>
            <a:r>
              <a:rPr lang="en-US" altLang="en-US" i="1">
                <a:solidFill>
                  <a:srgbClr val="FF0000"/>
                </a:solidFill>
              </a:rPr>
              <a:t>edit.</a:t>
            </a:r>
            <a:endParaRPr lang="en-US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Root Cause</a:t>
            </a:r>
            <a:endParaRPr lang="en-US"/>
          </a:p>
        </p:txBody>
      </p:sp>
      <p:pic>
        <p:nvPicPr>
          <p:cNvPr id="4" name="Content Placeholder 3" descr="Screenshot from 2019-01-05 16-38-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29130"/>
            <a:ext cx="5587365" cy="4351655"/>
          </a:xfrm>
          <a:prstGeom prst="rect">
            <a:avLst/>
          </a:prstGeom>
        </p:spPr>
      </p:pic>
      <p:pic>
        <p:nvPicPr>
          <p:cNvPr id="5" name="Picture 4" descr="Screenshot from 2019-01-05 16-39-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75" y="1157605"/>
            <a:ext cx="5535930" cy="51923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36420" y="4341495"/>
            <a:ext cx="3241675" cy="12490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Root Cause</a:t>
            </a:r>
            <a:endParaRPr lang="" altLang="en-US"/>
          </a:p>
        </p:txBody>
      </p:sp>
      <p:pic>
        <p:nvPicPr>
          <p:cNvPr id="4" name="Content Placeholder 3" descr="Screenshot from 2019-01-05 17-03-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990" y="2058670"/>
            <a:ext cx="5772150" cy="3409950"/>
          </a:xfrm>
          <a:prstGeom prst="rect">
            <a:avLst/>
          </a:prstGeom>
        </p:spPr>
      </p:pic>
      <p:pic>
        <p:nvPicPr>
          <p:cNvPr id="5" name="Picture 4" descr="Screenshot from 2019-01-05 17-04-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80" y="2216150"/>
            <a:ext cx="5723890" cy="30949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29930" y="4011930"/>
            <a:ext cx="3417570" cy="681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68845" y="4973320"/>
            <a:ext cx="1061720" cy="1758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Patch</a:t>
            </a:r>
            <a:endParaRPr lang="en-US" altLang="en-US"/>
          </a:p>
        </p:txBody>
      </p:sp>
      <p:pic>
        <p:nvPicPr>
          <p:cNvPr id="5" name="Picture 4" descr="Screenshot from 2019-01-05 17-09-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81300"/>
            <a:ext cx="5019040" cy="1295400"/>
          </a:xfrm>
          <a:prstGeom prst="rect">
            <a:avLst/>
          </a:prstGeom>
        </p:spPr>
      </p:pic>
      <p:pic>
        <p:nvPicPr>
          <p:cNvPr id="7" name="Picture 6" descr="Screenshot from 2019-01-05 17-09-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915" y="2781300"/>
            <a:ext cx="5190490" cy="1343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435100" y="5560060"/>
            <a:ext cx="932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https://github.com/torvalds/linux/commit/38327424b40bcebe2de92d07312c89360ac9229a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Patch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Add (link_ret == 0) to verify whether the preallocation of variable </a:t>
            </a:r>
            <a:r>
              <a:rPr lang="en-US" altLang="en-US" i="1">
                <a:sym typeface="+mn-ea"/>
              </a:rPr>
              <a:t>edit is done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References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action="ppaction://hlinkfile"/>
              </a:rPr>
              <a:t>https://nvd.nist.gov/vuln/detail/CVE-2016-4470</a:t>
            </a:r>
            <a:endParaRPr lang="en-US">
              <a:hlinkClick r:id="rId1" action="ppaction://hlinkfile"/>
            </a:endParaRPr>
          </a:p>
          <a:p>
            <a:r>
              <a:rPr lang="en-US">
                <a:hlinkClick r:id="rId2" tooltip="" action="ppaction://hlinkfile"/>
              </a:rPr>
              <a:t>https://git.kernel.org/pub/scm/linux/kernel/git/torvalds/linux.git/commit/?id=38327424b40bcebe2de92d07312c89360ac9229a</a:t>
            </a:r>
            <a:endParaRPr lang="en-US">
              <a:hlinkClick r:id="rId2" tooltip="" action="ppaction://hlinkfile"/>
            </a:endParaRPr>
          </a:p>
          <a:p>
            <a:r>
              <a:rPr lang="en-US">
                <a:hlinkClick r:id="rId3" tooltip="" action="ppaction://hlinkfile"/>
              </a:rPr>
              <a:t>https://www.openwall.com/lists/oss-security/2016/06/15/11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WPS Presentation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微软雅黑</vt:lpstr>
      <vt:lpstr>FZHei-B01</vt:lpstr>
      <vt:lpstr>Arial Unicode MS</vt:lpstr>
      <vt:lpstr>SimSun</vt:lpstr>
      <vt:lpstr>FZShuSong-Z01</vt:lpstr>
      <vt:lpstr>Webdings</vt:lpstr>
      <vt:lpstr>Times New Roman</vt:lpstr>
      <vt:lpstr>Office Theme</vt:lpstr>
      <vt:lpstr>CVE-2016-4470</vt:lpstr>
      <vt:lpstr>Description</vt:lpstr>
      <vt:lpstr>Root Cause</vt:lpstr>
      <vt:lpstr>PowerPoint 演示文稿</vt:lpstr>
      <vt:lpstr>PowerPoint 演示文稿</vt:lpstr>
      <vt:lpstr>Patch</vt:lpstr>
      <vt:lpstr>Patch Analysis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ID</dc:title>
  <dc:creator>mdl</dc:creator>
  <cp:lastModifiedBy>mdl</cp:lastModifiedBy>
  <cp:revision>34</cp:revision>
  <dcterms:created xsi:type="dcterms:W3CDTF">2019-01-05T09:15:41Z</dcterms:created>
  <dcterms:modified xsi:type="dcterms:W3CDTF">2019-01-05T09:15:41Z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