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3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lixir.bootlin.com/linux/v4.5/source/kernel/bpf/verifier.c#L1987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github.com/torvalds/linux/commit/8358b02bf67d3a5d8a825070e1aa73f25fb2e4c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vd.nist.gov/vuln/detail/CVE-2016-45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CVE-2016-4557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replace_map_fd_with_map_ptr</a:t>
            </a:r>
            <a:r>
              <a:rPr lang="en-US" altLang="en-US"/>
              <a:t> function in kernel/bpf/verifier.c in the Linux kernel before 4.5.5 does not properly </a:t>
            </a:r>
            <a:r>
              <a:rPr lang="en-US" altLang="en-US">
                <a:solidFill>
                  <a:srgbClr val="FF0000"/>
                </a:solidFill>
              </a:rPr>
              <a:t>maintain an fd data structure</a:t>
            </a:r>
            <a:r>
              <a:rPr lang="en-US" altLang="en-US"/>
              <a:t>, which allows local users to gain privileges or cause a denial of service (use-after-free) via crafted BPF instructions that reference an incorrect file descriptor.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pic>
        <p:nvPicPr>
          <p:cNvPr id="4" name="Picture 3" descr="Screenshot from 2019-01-06 10-54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3252470"/>
            <a:ext cx="5981700" cy="1123950"/>
          </a:xfrm>
          <a:prstGeom prst="rect">
            <a:avLst/>
          </a:prstGeom>
        </p:spPr>
      </p:pic>
      <p:pic>
        <p:nvPicPr>
          <p:cNvPr id="5" name="Picture 4" descr="Screenshot from 2019-01-06 10-56-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" y="2156460"/>
            <a:ext cx="5047615" cy="742950"/>
          </a:xfrm>
          <a:prstGeom prst="rect">
            <a:avLst/>
          </a:prstGeom>
        </p:spPr>
      </p:pic>
      <p:pic>
        <p:nvPicPr>
          <p:cNvPr id="6" name="Picture 5" descr="Screenshot from 2019-01-06 10-58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35" y="1332865"/>
            <a:ext cx="5190490" cy="2390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05760" y="3992880"/>
            <a:ext cx="1214120" cy="7569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75600" y="2804160"/>
            <a:ext cx="5080" cy="142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344035" y="4376420"/>
            <a:ext cx="7619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when the caller supplies a file descriptor number referring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to a struct file that is not an eBPF map, both __bpf_map_get() and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replace_map_fd_with_map_ptr() will call fdput() on the struct fd. If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__fget_light() detected that the file descriptor table is shared with another task and therefore the FDPUT_FPUT flag is set in the struct fd, this will cause the reference count of the struct file to be over-decremented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54275" y="6116320"/>
            <a:ext cx="728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4" action="ppaction://hlinkfile"/>
              </a:rPr>
              <a:t>https://elixir.bootlin.com/linux/v4.5/source/kernel/bpf/verifier.c#L1987</a:t>
            </a:r>
            <a:endParaRPr lang="en-US"/>
          </a:p>
        </p:txBody>
      </p:sp>
      <p:pic>
        <p:nvPicPr>
          <p:cNvPr id="11" name="Picture 10" descr="Screenshot from 2019-01-06 16-14-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" y="4897755"/>
            <a:ext cx="3333115" cy="942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571240" y="1742440"/>
            <a:ext cx="2509520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517015" y="5669280"/>
            <a:ext cx="915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1" action="ppaction://hlinkfile"/>
              </a:rPr>
              <a:t>https://github.com/torvalds/linux/commit/8358b02bf67d3a5d8a825070e1aa73f25fb2e4c7</a:t>
            </a:r>
            <a:endParaRPr lang="en-US"/>
          </a:p>
        </p:txBody>
      </p:sp>
      <p:pic>
        <p:nvPicPr>
          <p:cNvPr id="6" name="Picture 5" descr="Screenshot from 2019-01-06 17-51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65" y="2219325"/>
            <a:ext cx="693356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As when error happens, fd is already freed in the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__bpf_map_get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. So to directly remove</a:t>
            </a:r>
            <a:r>
              <a:rPr lang="en-US" altLang="en-US">
                <a:solidFill>
                  <a:schemeClr val="tx1"/>
                </a:solidFill>
              </a:rPr>
              <a:t> fdput in the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replace_map_fd_with_map_ptr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is enough.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PoC/Exploit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https://www.exploit-db.com/exploits/39772</a:t>
            </a:r>
            <a:endParaRPr lang="en-US"/>
          </a:p>
          <a:p>
            <a:r>
              <a:rPr lang="en-US"/>
              <a:t>https://bugs.chromium.org/p/project-zero/issues/detail?id=808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https://nvd.nist.gov/vuln/detail/CVE-2016-4557</a:t>
            </a:r>
            <a:endParaRPr lang="en-US">
              <a:hlinkClick r:id="rId1" action="ppaction://hlinkfile"/>
            </a:endParaRPr>
          </a:p>
          <a:p>
            <a:r>
              <a:rPr lang="en-US">
                <a:hlinkClick r:id="rId1" action="ppaction://hlinkfile"/>
              </a:rPr>
              <a:t>https://bugs.chromium.org/p/project-zero/issues/detail?id=808</a:t>
            </a:r>
            <a:endParaRPr lang="en-US">
              <a:hlinkClick r:id="rId1" action="ppaction://hlinkfile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微软雅黑</vt:lpstr>
      <vt:lpstr>FZHei-B01</vt:lpstr>
      <vt:lpstr>Arial Unicode MS</vt:lpstr>
      <vt:lpstr>Office Theme</vt:lpstr>
      <vt:lpstr>CVE-2016-4557</vt:lpstr>
      <vt:lpstr>Description</vt:lpstr>
      <vt:lpstr>Root Cause</vt:lpstr>
      <vt:lpstr>Patch</vt:lpstr>
      <vt:lpstr>Patch Analysis</vt:lpstr>
      <vt:lpstr>PoC/Exploit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33</cp:revision>
  <dcterms:created xsi:type="dcterms:W3CDTF">2019-01-06T09:56:02Z</dcterms:created>
  <dcterms:modified xsi:type="dcterms:W3CDTF">2019-01-06T09:56:02Z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