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3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CVE ID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Description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feel free to extend if you think one page is not enough.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Root Cause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feel free to extend if you think one page is not enough.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Patch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feel free to extend if you think one page is not enough.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Patch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feel free to extend if you think one page is not enough.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PoC/Exploit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References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Presentation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微软雅黑</vt:lpstr>
      <vt:lpstr>FZHei-B01</vt:lpstr>
      <vt:lpstr>Arial Unicode MS</vt:lpstr>
      <vt:lpstr>FZShuSong-Z01</vt:lpstr>
      <vt:lpstr>Webdings</vt:lpstr>
      <vt:lpstr>Times New Roman</vt:lpstr>
      <vt:lpstr>Office Theme</vt:lpstr>
      <vt:lpstr>CVE ID</vt:lpstr>
      <vt:lpstr>Description</vt:lpstr>
      <vt:lpstr>Root Cause</vt:lpstr>
      <vt:lpstr>Patch</vt:lpstr>
      <vt:lpstr>Patch Analysis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ID</dc:title>
  <dc:creator>mdl</dc:creator>
  <cp:lastModifiedBy>mdl</cp:lastModifiedBy>
  <cp:revision>9</cp:revision>
  <dcterms:created xsi:type="dcterms:W3CDTF">2019-01-06T08:18:02Z</dcterms:created>
  <dcterms:modified xsi:type="dcterms:W3CDTF">2019-01-06T08:18:02Z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