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38" d="100"/>
          <a:sy n="38" d="100"/>
        </p:scale>
        <p:origin x="5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 dirty="0" smtClean="0"/>
              <a:t>CVE</a:t>
            </a:r>
            <a:r>
              <a:rPr lang="en-US" altLang="zh-CN" dirty="0" smtClean="0"/>
              <a:t>-2015-8961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 __ext4_journal_stop function in fs/ext4/ext4_jbd2.c in the Linux kernel before 4.3.3 allows local users to gain privileges or cause a denial of service (</a:t>
            </a:r>
            <a:r>
              <a:rPr lang="en-US" altLang="zh-CN" dirty="0">
                <a:solidFill>
                  <a:srgbClr val="FF0000"/>
                </a:solidFill>
              </a:rPr>
              <a:t>use-after-free</a:t>
            </a:r>
            <a:r>
              <a:rPr lang="en-US" altLang="zh-CN" dirty="0"/>
              <a:t>) by leveraging improper access to a certain error field</a:t>
            </a:r>
            <a:r>
              <a:rPr lang="en-US" altLang="zh-CN" dirty="0" smtClean="0"/>
              <a:t>.</a:t>
            </a:r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Root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Patch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84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CVE-2015-8961</vt:lpstr>
      <vt:lpstr>Description</vt:lpstr>
      <vt:lpstr>Root Cause</vt:lpstr>
      <vt:lpstr>Patch</vt:lpstr>
      <vt:lpstr>Patch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Xu Jianhao</cp:lastModifiedBy>
  <cp:revision>9</cp:revision>
  <dcterms:created xsi:type="dcterms:W3CDTF">2018-12-24T04:41:29Z</dcterms:created>
  <dcterms:modified xsi:type="dcterms:W3CDTF">2019-01-06T10:09:58Z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