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30"/>
  </p:handoutMasterIdLst>
  <p:sldIdLst>
    <p:sldId id="282" r:id="rId3"/>
    <p:sldId id="292" r:id="rId5"/>
    <p:sldId id="297" r:id="rId6"/>
    <p:sldId id="298" r:id="rId7"/>
    <p:sldId id="299" r:id="rId8"/>
    <p:sldId id="300" r:id="rId9"/>
    <p:sldId id="301" r:id="rId10"/>
    <p:sldId id="302" r:id="rId11"/>
    <p:sldId id="306" r:id="rId12"/>
    <p:sldId id="307" r:id="rId13"/>
    <p:sldId id="308" r:id="rId14"/>
    <p:sldId id="309" r:id="rId15"/>
    <p:sldId id="311" r:id="rId16"/>
    <p:sldId id="312" r:id="rId17"/>
    <p:sldId id="313" r:id="rId18"/>
    <p:sldId id="314" r:id="rId19"/>
    <p:sldId id="315" r:id="rId20"/>
    <p:sldId id="303" r:id="rId21"/>
    <p:sldId id="304" r:id="rId22"/>
    <p:sldId id="316" r:id="rId23"/>
    <p:sldId id="317" r:id="rId24"/>
    <p:sldId id="319" r:id="rId25"/>
    <p:sldId id="320" r:id="rId26"/>
    <p:sldId id="305" r:id="rId27"/>
    <p:sldId id="322" r:id="rId28"/>
    <p:sldId id="32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533" autoAdjust="0"/>
    <p:restoredTop sz="94631" autoAdjust="0"/>
  </p:normalViewPr>
  <p:slideViewPr>
    <p:cSldViewPr snapToGrid="0">
      <p:cViewPr>
        <p:scale>
          <a:sx n="70" d="100"/>
          <a:sy n="70" d="100"/>
        </p:scale>
        <p:origin x="-516" y="-16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with Small Image">
    <p:spTree>
      <p:nvGrpSpPr>
        <p:cNvPr id="1" name=""/>
        <p:cNvGrpSpPr/>
        <p:nvPr/>
      </p:nvGrpSpPr>
      <p:grpSpPr>
        <a:xfrm>
          <a:off x="0" y="0"/>
          <a:ext cx="0" cy="0"/>
          <a:chOff x="0" y="0"/>
          <a:chExt cx="0" cy="0"/>
        </a:xfrm>
      </p:grpSpPr>
      <p:sp>
        <p:nvSpPr>
          <p:cNvPr id="9" name="Picture Placeholder 1"/>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2" name="Title 1"/>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endParaRPr lang="en-US" noProof="0"/>
          </a:p>
        </p:txBody>
      </p:sp>
      <p:sp>
        <p:nvSpPr>
          <p:cNvPr id="3" name="Subtitle 2"/>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endParaRPr lang="en-US" noProof="0"/>
          </a:p>
        </p:txBody>
      </p:sp>
      <p:sp>
        <p:nvSpPr>
          <p:cNvPr id="9" name="Subtitle 2"/>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
        <p:nvSpPr>
          <p:cNvPr id="3" name="Content Placeholder 2"/>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Text Placeholder 4"/>
          <p:cNvSpPr>
            <a:spLocks noGrp="1"/>
          </p:cNvSpPr>
          <p:nvPr>
            <p:ph type="body" sz="quarter" idx="12"/>
          </p:nvPr>
        </p:nvSpPr>
        <p:spPr>
          <a:xfrm>
            <a:off x="3572900" y="1511476"/>
            <a:ext cx="2916000" cy="4679249"/>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1" name="Text Placeholder 5"/>
          <p:cNvSpPr>
            <a:spLocks noGrp="1"/>
          </p:cNvSpPr>
          <p:nvPr>
            <p:ph type="body" sz="quarter" idx="13"/>
          </p:nvPr>
        </p:nvSpPr>
        <p:spPr>
          <a:xfrm>
            <a:off x="6713800" y="1511475"/>
            <a:ext cx="2916000" cy="4679250"/>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Footer Placeholder 3"/>
          <p:cNvSpPr>
            <a:spLocks noGrp="1"/>
          </p:cNvSpPr>
          <p:nvPr>
            <p:ph type="ftr" sz="quarter" idx="14"/>
          </p:nvPr>
        </p:nvSpPr>
        <p:spPr/>
        <p:txBody>
          <a:bodyPr/>
          <a:lstStyle/>
          <a:p>
            <a:r>
              <a:rPr lang="en-US" noProof="0" dirty="0"/>
              <a:t>Add a footer</a:t>
            </a:r>
            <a:endParaRPr lang="en-US" noProof="0" dirty="0"/>
          </a:p>
        </p:txBody>
      </p:sp>
      <p:sp>
        <p:nvSpPr>
          <p:cNvPr id="6" name="Slide Number Placeholder 5"/>
          <p:cNvSpPr>
            <a:spLocks noGrp="1"/>
          </p:cNvSpPr>
          <p:nvPr>
            <p:ph type="sldNum" sz="quarter" idx="15"/>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endParaRPr lang="en-US" noProof="0"/>
          </a:p>
        </p:txBody>
      </p:sp>
      <p:sp>
        <p:nvSpPr>
          <p:cNvPr id="10" name="Subtitle 2"/>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
        <p:nvSpPr>
          <p:cNvPr id="3" name="Content Placeholder 2"/>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Text Placeholder 4"/>
          <p:cNvSpPr>
            <a:spLocks noGrp="1"/>
          </p:cNvSpPr>
          <p:nvPr>
            <p:ph type="body" sz="quarter" idx="12"/>
          </p:nvPr>
        </p:nvSpPr>
        <p:spPr>
          <a:xfrm>
            <a:off x="2290450" y="1512000"/>
            <a:ext cx="1764000" cy="4679250"/>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3" name="Text Placeholder 5"/>
          <p:cNvSpPr>
            <a:spLocks noGrp="1"/>
          </p:cNvSpPr>
          <p:nvPr>
            <p:ph type="body" sz="quarter" idx="13"/>
          </p:nvPr>
        </p:nvSpPr>
        <p:spPr>
          <a:xfrm>
            <a:off x="4148900" y="1512000"/>
            <a:ext cx="1764000" cy="4679250"/>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5" name="Text Placeholder 6"/>
          <p:cNvSpPr>
            <a:spLocks noGrp="1"/>
          </p:cNvSpPr>
          <p:nvPr>
            <p:ph type="body" sz="quarter" idx="14"/>
          </p:nvPr>
        </p:nvSpPr>
        <p:spPr>
          <a:xfrm>
            <a:off x="6007350" y="1507535"/>
            <a:ext cx="1764000" cy="4679250"/>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7" name="Text Placeholder 7"/>
          <p:cNvSpPr>
            <a:spLocks noGrp="1"/>
          </p:cNvSpPr>
          <p:nvPr>
            <p:ph type="body" sz="quarter" idx="15"/>
          </p:nvPr>
        </p:nvSpPr>
        <p:spPr>
          <a:xfrm>
            <a:off x="7865800" y="1507535"/>
            <a:ext cx="1764000" cy="4683715"/>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Footer Placeholder 3"/>
          <p:cNvSpPr>
            <a:spLocks noGrp="1"/>
          </p:cNvSpPr>
          <p:nvPr>
            <p:ph type="ftr" sz="quarter" idx="16"/>
          </p:nvPr>
        </p:nvSpPr>
        <p:spPr/>
        <p:txBody>
          <a:bodyPr/>
          <a:lstStyle/>
          <a:p>
            <a:r>
              <a:rPr lang="en-US" noProof="0" dirty="0"/>
              <a:t>Add a footer</a:t>
            </a:r>
            <a:endParaRPr lang="en-US" noProof="0" dirty="0"/>
          </a:p>
        </p:txBody>
      </p:sp>
      <p:sp>
        <p:nvSpPr>
          <p:cNvPr id="6"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noProof="0"/>
              <a:t>Click to edit page title</a:t>
            </a:r>
            <a:endParaRPr lang="en-US" noProof="0"/>
          </a:p>
        </p:txBody>
      </p:sp>
      <p:sp>
        <p:nvSpPr>
          <p:cNvPr id="5" name="Subtitle 2"/>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
        <p:nvSpPr>
          <p:cNvPr id="3" name="Footer Placeholder 2"/>
          <p:cNvSpPr>
            <a:spLocks noGrp="1"/>
          </p:cNvSpPr>
          <p:nvPr>
            <p:ph type="ftr" sz="quarter" idx="12"/>
          </p:nvPr>
        </p:nvSpPr>
        <p:spPr/>
        <p:txBody>
          <a:bodyPr/>
          <a:lstStyle/>
          <a:p>
            <a:r>
              <a:rPr lang="en-US" noProof="0" dirty="0"/>
              <a:t>Add a footer</a:t>
            </a:r>
            <a:endParaRPr lang="en-US" noProof="0" dirty="0"/>
          </a:p>
        </p:txBody>
      </p:sp>
      <p:sp>
        <p:nvSpPr>
          <p:cNvPr id="4" name="Slide Number Placeholder 3"/>
          <p:cNvSpPr>
            <a:spLocks noGrp="1"/>
          </p:cNvSpPr>
          <p:nvPr>
            <p:ph type="sldNum" sz="quarter" idx="33"/>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p:cNvSpPr>
            <a:spLocks noGrp="1"/>
          </p:cNvSpPr>
          <p:nvPr>
            <p:ph type="ftr" sz="quarter" idx="13"/>
          </p:nvPr>
        </p:nvSpPr>
        <p:spPr/>
        <p:txBody>
          <a:bodyPr/>
          <a:lstStyle/>
          <a:p>
            <a:r>
              <a:rPr lang="en-US" noProof="0" dirty="0"/>
              <a:t>Add a footer</a:t>
            </a:r>
            <a:endParaRPr lang="en-US" noProof="0" dirty="0"/>
          </a:p>
        </p:txBody>
      </p:sp>
      <p:sp>
        <p:nvSpPr>
          <p:cNvPr id="2" name="Slide Number Placeholder 1"/>
          <p:cNvSpPr>
            <a:spLocks noGrp="1"/>
          </p:cNvSpPr>
          <p:nvPr>
            <p:ph type="sldNum" sz="quarter" idx="15"/>
          </p:nvPr>
        </p:nvSpPr>
        <p:spPr/>
        <p:txBody>
          <a:bodyPr/>
          <a:lstStyle/>
          <a:p>
            <a:fld id="{19B51A1E-902D-48AF-9020-955120F399B6}" type="slidenum">
              <a:rPr lang="en-US" noProof="0" smtClean="0"/>
            </a:fld>
            <a:endParaRPr lang="en-US" noProof="0" dirty="0"/>
          </a:p>
        </p:txBody>
      </p:sp>
      <p:sp>
        <p:nvSpPr>
          <p:cNvPr id="9" name="Subtitle 2"/>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Title 5"/>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endParaRPr lang="en-US" noProof="0"/>
          </a:p>
        </p:txBody>
      </p:sp>
      <p:sp>
        <p:nvSpPr>
          <p:cNvPr id="5" name="Footer Placeholder 4"/>
          <p:cNvSpPr>
            <a:spLocks noGrp="1"/>
          </p:cNvSpPr>
          <p:nvPr>
            <p:ph type="ftr" sz="quarter" idx="14"/>
          </p:nvPr>
        </p:nvSpPr>
        <p:spPr/>
        <p:txBody>
          <a:bodyPr/>
          <a:lstStyle/>
          <a:p>
            <a:r>
              <a:rPr lang="en-US" noProof="0" dirty="0"/>
              <a:t>Add a footer</a:t>
            </a:r>
            <a:endParaRPr lang="en-US" noProof="0" dirty="0"/>
          </a:p>
        </p:txBody>
      </p:sp>
      <p:sp>
        <p:nvSpPr>
          <p:cNvPr id="6"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 name="Content Placeholder 2"/>
          <p:cNvSpPr>
            <a:spLocks noGrp="1"/>
          </p:cNvSpPr>
          <p:nvPr>
            <p:ph idx="1"/>
          </p:nvPr>
        </p:nvSpPr>
        <p:spPr>
          <a:xfrm>
            <a:off x="432000" y="1046375"/>
            <a:ext cx="9198000" cy="5130588"/>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endParaRPr lang="en-US" noProof="0"/>
          </a:p>
        </p:txBody>
      </p:sp>
      <p:sp>
        <p:nvSpPr>
          <p:cNvPr id="5" name="Footer Placeholder 4"/>
          <p:cNvSpPr>
            <a:spLocks noGrp="1"/>
          </p:cNvSpPr>
          <p:nvPr>
            <p:ph type="ftr" sz="quarter" idx="14"/>
          </p:nvPr>
        </p:nvSpPr>
        <p:spPr/>
        <p:txBody>
          <a:bodyPr/>
          <a:lstStyle/>
          <a:p>
            <a:r>
              <a:rPr lang="en-US" noProof="0" dirty="0"/>
              <a:t>Add a footer</a:t>
            </a:r>
            <a:endParaRPr lang="en-US" noProof="0" dirty="0"/>
          </a:p>
        </p:txBody>
      </p:sp>
      <p:sp>
        <p:nvSpPr>
          <p:cNvPr id="6"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7" name="Content Placeholder 2"/>
          <p:cNvSpPr>
            <a:spLocks noGrp="1"/>
          </p:cNvSpPr>
          <p:nvPr>
            <p:ph sz="half" idx="1"/>
          </p:nvPr>
        </p:nvSpPr>
        <p:spPr>
          <a:xfrm>
            <a:off x="432000" y="1046376"/>
            <a:ext cx="4435831" cy="5130588"/>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8" name="Content Placeholder 3"/>
          <p:cNvSpPr>
            <a:spLocks noGrp="1"/>
          </p:cNvSpPr>
          <p:nvPr>
            <p:ph sz="half" idx="2"/>
          </p:nvPr>
        </p:nvSpPr>
        <p:spPr>
          <a:xfrm>
            <a:off x="5194169" y="1046376"/>
            <a:ext cx="4435831" cy="5130588"/>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endParaRPr lang="en-US" noProof="0"/>
          </a:p>
        </p:txBody>
      </p:sp>
      <p:sp>
        <p:nvSpPr>
          <p:cNvPr id="5" name="Footer Placeholder 4"/>
          <p:cNvSpPr>
            <a:spLocks noGrp="1"/>
          </p:cNvSpPr>
          <p:nvPr>
            <p:ph type="ftr" sz="quarter" idx="14"/>
          </p:nvPr>
        </p:nvSpPr>
        <p:spPr/>
        <p:txBody>
          <a:bodyPr/>
          <a:lstStyle/>
          <a:p>
            <a:r>
              <a:rPr lang="en-US" noProof="0" dirty="0"/>
              <a:t>Add a footer</a:t>
            </a:r>
            <a:endParaRPr lang="en-US" noProof="0" dirty="0"/>
          </a:p>
        </p:txBody>
      </p:sp>
      <p:sp>
        <p:nvSpPr>
          <p:cNvPr id="6"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7" name="Text Placeholder 2"/>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endParaRPr lang="en-US" noProof="0"/>
          </a:p>
        </p:txBody>
      </p:sp>
      <p:sp>
        <p:nvSpPr>
          <p:cNvPr id="8" name="Text Placeholder 4"/>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endParaRPr lang="en-US" noProof="0"/>
          </a:p>
        </p:txBody>
      </p:sp>
      <p:sp>
        <p:nvSpPr>
          <p:cNvPr id="9" name="Content Placeholder 3"/>
          <p:cNvSpPr>
            <a:spLocks noGrp="1"/>
          </p:cNvSpPr>
          <p:nvPr>
            <p:ph sz="half" idx="2"/>
          </p:nvPr>
        </p:nvSpPr>
        <p:spPr>
          <a:xfrm>
            <a:off x="432001" y="2096752"/>
            <a:ext cx="4434840" cy="4092911"/>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 name="Content Placeholder 5"/>
          <p:cNvSpPr>
            <a:spLocks noGrp="1"/>
          </p:cNvSpPr>
          <p:nvPr>
            <p:ph sz="quarter" idx="4"/>
          </p:nvPr>
        </p:nvSpPr>
        <p:spPr>
          <a:xfrm>
            <a:off x="5195160" y="2096752"/>
            <a:ext cx="4434840" cy="4092911"/>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a:xfrm>
            <a:off x="432000" y="6356350"/>
            <a:ext cx="4114800" cy="365125"/>
          </a:xfrm>
        </p:spPr>
        <p:txBody>
          <a:bodyPr/>
          <a:lstStyle/>
          <a:p>
            <a:r>
              <a:rPr lang="en-US" noProof="0" dirty="0"/>
              <a:t>Add a footer</a:t>
            </a:r>
            <a:endParaRPr lang="en-US" noProof="0" dirty="0"/>
          </a:p>
        </p:txBody>
      </p:sp>
      <p:sp>
        <p:nvSpPr>
          <p:cNvPr id="6"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8" name="Title 1"/>
          <p:cNvSpPr>
            <a:spLocks noGrp="1"/>
          </p:cNvSpPr>
          <p:nvPr>
            <p:ph type="title"/>
          </p:nvPr>
        </p:nvSpPr>
        <p:spPr>
          <a:xfrm>
            <a:off x="432001" y="457200"/>
            <a:ext cx="3159612" cy="1600200"/>
          </a:xfrm>
        </p:spPr>
        <p:txBody>
          <a:bodyPr anchor="b"/>
          <a:lstStyle>
            <a:lvl1pPr>
              <a:defRPr sz="2800"/>
            </a:lvl1pPr>
          </a:lstStyle>
          <a:p>
            <a:r>
              <a:rPr lang="en-US" noProof="0" smtClean="0"/>
              <a:t>Click to edit Master title style</a:t>
            </a:r>
            <a:endParaRPr lang="en-US" noProof="0"/>
          </a:p>
        </p:txBody>
      </p:sp>
      <p:sp>
        <p:nvSpPr>
          <p:cNvPr id="9" name="Text Placeholder 3"/>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endParaRPr lang="en-US" noProof="0"/>
          </a:p>
        </p:txBody>
      </p:sp>
      <p:sp>
        <p:nvSpPr>
          <p:cNvPr id="10" name="Content Placeholder 2"/>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a:xfrm>
            <a:off x="432000" y="6356350"/>
            <a:ext cx="4114800" cy="365125"/>
          </a:xfrm>
        </p:spPr>
        <p:txBody>
          <a:bodyPr/>
          <a:lstStyle/>
          <a:p>
            <a:r>
              <a:rPr lang="en-US" noProof="0" dirty="0"/>
              <a:t>Add a footer</a:t>
            </a:r>
            <a:endParaRPr lang="en-US" noProof="0" dirty="0"/>
          </a:p>
        </p:txBody>
      </p:sp>
      <p:sp>
        <p:nvSpPr>
          <p:cNvPr id="6"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8" name="Title 1"/>
          <p:cNvSpPr>
            <a:spLocks noGrp="1"/>
          </p:cNvSpPr>
          <p:nvPr>
            <p:ph type="title"/>
          </p:nvPr>
        </p:nvSpPr>
        <p:spPr>
          <a:xfrm>
            <a:off x="432001" y="457200"/>
            <a:ext cx="3159612" cy="1600200"/>
          </a:xfrm>
        </p:spPr>
        <p:txBody>
          <a:bodyPr anchor="b"/>
          <a:lstStyle>
            <a:lvl1pPr>
              <a:defRPr sz="2800"/>
            </a:lvl1pPr>
          </a:lstStyle>
          <a:p>
            <a:r>
              <a:rPr lang="en-US" noProof="0" smtClean="0"/>
              <a:t>Click to edit Master title style</a:t>
            </a:r>
            <a:endParaRPr lang="en-US" noProof="0"/>
          </a:p>
        </p:txBody>
      </p:sp>
      <p:sp>
        <p:nvSpPr>
          <p:cNvPr id="9" name="Text Placeholder 3"/>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endParaRPr lang="en-US" noProof="0"/>
          </a:p>
        </p:txBody>
      </p:sp>
      <p:sp>
        <p:nvSpPr>
          <p:cNvPr id="12" name="Picture Placeholder 2"/>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endParaRPr lang="en-US" noProof="0"/>
          </a:p>
        </p:txBody>
      </p:sp>
      <p:sp>
        <p:nvSpPr>
          <p:cNvPr id="5" name="Footer Placeholder 4"/>
          <p:cNvSpPr>
            <a:spLocks noGrp="1"/>
          </p:cNvSpPr>
          <p:nvPr>
            <p:ph type="ftr" sz="quarter" idx="14"/>
          </p:nvPr>
        </p:nvSpPr>
        <p:spPr/>
        <p:txBody>
          <a:bodyPr/>
          <a:lstStyle/>
          <a:p>
            <a:r>
              <a:rPr lang="en-US" noProof="0" dirty="0"/>
              <a:t>Add a footer</a:t>
            </a:r>
            <a:endParaRPr lang="en-US" noProof="0" dirty="0"/>
          </a:p>
        </p:txBody>
      </p:sp>
      <p:sp>
        <p:nvSpPr>
          <p:cNvPr id="6"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endParaRPr lang="en-US" noProof="0"/>
          </a:p>
        </p:txBody>
      </p:sp>
      <p:sp>
        <p:nvSpPr>
          <p:cNvPr id="3" name="Subtitle 2"/>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1"/>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noProof="0" dirty="0"/>
              <a:t>Add a footer</a:t>
            </a:r>
            <a:endParaRPr lang="en-US" noProof="0" dirty="0"/>
          </a:p>
        </p:txBody>
      </p:sp>
      <p:sp>
        <p:nvSpPr>
          <p:cNvPr id="3" name="Slide Number Placeholder 2"/>
          <p:cNvSpPr>
            <a:spLocks noGrp="1"/>
          </p:cNvSpPr>
          <p:nvPr>
            <p:ph type="sldNum" sz="quarter" idx="13"/>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2" name="Title 1"/>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endParaRPr lang="en-US" noProof="0"/>
          </a:p>
        </p:txBody>
      </p:sp>
      <p:sp>
        <p:nvSpPr>
          <p:cNvPr id="3" name="Subtitle 2"/>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1"/>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2" name="Title 1"/>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endParaRPr lang="en-US" noProof="0"/>
          </a:p>
        </p:txBody>
      </p:sp>
      <p:sp>
        <p:nvSpPr>
          <p:cNvPr id="10" name="Subtitle 2"/>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
        <p:nvSpPr>
          <p:cNvPr id="3" name="Content Placeholder 2"/>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Footer Placeholder 3"/>
          <p:cNvSpPr>
            <a:spLocks noGrp="1"/>
          </p:cNvSpPr>
          <p:nvPr>
            <p:ph type="ftr" sz="quarter" idx="13"/>
          </p:nvPr>
        </p:nvSpPr>
        <p:spPr/>
        <p:txBody>
          <a:bodyPr/>
          <a:lstStyle/>
          <a:p>
            <a:r>
              <a:rPr lang="en-US" noProof="0" dirty="0"/>
              <a:t>Add a footer</a:t>
            </a:r>
            <a:endParaRPr lang="en-US" noProof="0" dirty="0"/>
          </a:p>
        </p:txBody>
      </p:sp>
      <p:sp>
        <p:nvSpPr>
          <p:cNvPr id="5" name="Slide Number Placeholder 4"/>
          <p:cNvSpPr>
            <a:spLocks noGrp="1"/>
          </p:cNvSpPr>
          <p:nvPr>
            <p:ph type="sldNum" sz="quarter" idx="3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Footer Placeholder 3"/>
          <p:cNvSpPr>
            <a:spLocks noGrp="1"/>
          </p:cNvSpPr>
          <p:nvPr>
            <p:ph type="ftr" sz="quarter" idx="13"/>
          </p:nvPr>
        </p:nvSpPr>
        <p:spPr/>
        <p:txBody>
          <a:bodyPr/>
          <a:lstStyle/>
          <a:p>
            <a:r>
              <a:rPr lang="en-US" noProof="0" dirty="0"/>
              <a:t>Add a footer</a:t>
            </a:r>
            <a:endParaRPr lang="en-US" noProof="0" dirty="0"/>
          </a:p>
        </p:txBody>
      </p:sp>
      <p:sp>
        <p:nvSpPr>
          <p:cNvPr id="5" name="Slide Number Placeholder 4"/>
          <p:cNvSpPr>
            <a:spLocks noGrp="1"/>
          </p:cNvSpPr>
          <p:nvPr>
            <p:ph type="sldNum" sz="quarter" idx="34"/>
          </p:nvPr>
        </p:nvSpPr>
        <p:spPr/>
        <p:txBody>
          <a:bodyPr/>
          <a:lstStyle/>
          <a:p>
            <a:fld id="{19B51A1E-902D-48AF-9020-955120F399B6}" type="slidenum">
              <a:rPr lang="en-US" noProof="0" smtClean="0"/>
            </a:fld>
            <a:endParaRPr lang="en-US" noProof="0" dirty="0"/>
          </a:p>
        </p:txBody>
      </p:sp>
      <p:sp>
        <p:nvSpPr>
          <p:cNvPr id="9" name="Picture Placeholder 6"/>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6" name="Title 5"/>
          <p:cNvSpPr>
            <a:spLocks noGrp="1"/>
          </p:cNvSpPr>
          <p:nvPr>
            <p:ph type="title"/>
          </p:nvPr>
        </p:nvSpPr>
        <p:spPr>
          <a:xfrm>
            <a:off x="432000" y="432000"/>
            <a:ext cx="9131100" cy="432000"/>
          </a:xfrm>
        </p:spPr>
        <p:txBody>
          <a:bodyPr/>
          <a:lstStyle/>
          <a:p>
            <a:r>
              <a:rPr lang="en-US" noProof="0" smtClean="0"/>
              <a:t>Click to edit Master title style</a:t>
            </a:r>
            <a:endParaRPr lang="en-US" noProof="0"/>
          </a:p>
        </p:txBody>
      </p:sp>
      <p:sp>
        <p:nvSpPr>
          <p:cNvPr id="11" name="Subtitle 2"/>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endParaRPr lang="en-US" noProof="0"/>
          </a:p>
        </p:txBody>
      </p:sp>
      <p:sp>
        <p:nvSpPr>
          <p:cNvPr id="9" name="Subtitle 2"/>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
        <p:nvSpPr>
          <p:cNvPr id="3" name="Comparison Left Placeholder 1"/>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endParaRPr lang="en-US" noProof="0"/>
          </a:p>
        </p:txBody>
      </p:sp>
      <p:sp>
        <p:nvSpPr>
          <p:cNvPr id="4" name="Content Placeholder 2"/>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 name="Comparison Left Placeholder 2"/>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endParaRPr lang="en-US" noProof="0"/>
          </a:p>
        </p:txBody>
      </p:sp>
      <p:sp>
        <p:nvSpPr>
          <p:cNvPr id="8" name="Text Placeholder 4"/>
          <p:cNvSpPr>
            <a:spLocks noGrp="1"/>
          </p:cNvSpPr>
          <p:nvPr>
            <p:ph type="body" sz="quarter" idx="12"/>
          </p:nvPr>
        </p:nvSpPr>
        <p:spPr>
          <a:xfrm>
            <a:off x="5129800" y="2020359"/>
            <a:ext cx="4500000" cy="4170891"/>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Footer Placeholder 4"/>
          <p:cNvSpPr>
            <a:spLocks noGrp="1"/>
          </p:cNvSpPr>
          <p:nvPr>
            <p:ph type="ftr" sz="quarter" idx="14"/>
          </p:nvPr>
        </p:nvSpPr>
        <p:spPr/>
        <p:txBody>
          <a:bodyPr/>
          <a:lstStyle/>
          <a:p>
            <a:r>
              <a:rPr lang="en-US" noProof="0" dirty="0"/>
              <a:t>Add a footer</a:t>
            </a:r>
            <a:endParaRPr lang="en-US" noProof="0" dirty="0"/>
          </a:p>
        </p:txBody>
      </p:sp>
      <p:sp>
        <p:nvSpPr>
          <p:cNvPr id="6"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3" name="Content Placeholder 2"/>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endParaRPr lang="en-US" noProof="0"/>
          </a:p>
        </p:txBody>
      </p:sp>
      <p:sp>
        <p:nvSpPr>
          <p:cNvPr id="4" name="Footer Placeholder 3"/>
          <p:cNvSpPr>
            <a:spLocks noGrp="1"/>
          </p:cNvSpPr>
          <p:nvPr>
            <p:ph type="ftr" sz="quarter" idx="13"/>
          </p:nvPr>
        </p:nvSpPr>
        <p:spPr/>
        <p:txBody>
          <a:bodyPr/>
          <a:lstStyle/>
          <a:p>
            <a:r>
              <a:rPr lang="en-US" noProof="0" dirty="0"/>
              <a:t>Add a footer</a:t>
            </a:r>
            <a:endParaRPr lang="en-US" noProof="0" dirty="0"/>
          </a:p>
        </p:txBody>
      </p:sp>
      <p:sp>
        <p:nvSpPr>
          <p:cNvPr id="2" name="Slide Number Placeholder 1"/>
          <p:cNvSpPr>
            <a:spLocks noGrp="1"/>
          </p:cNvSpPr>
          <p:nvPr>
            <p:ph type="sldNum" sz="quarter" idx="15"/>
          </p:nvPr>
        </p:nvSpPr>
        <p:spPr/>
        <p:txBody>
          <a:bodyPr/>
          <a:lstStyle/>
          <a:p>
            <a:fld id="{19B51A1E-902D-48AF-9020-955120F399B6}" type="slidenum">
              <a:rPr lang="en-US" noProof="0" smtClean="0"/>
            </a:fld>
            <a:endParaRPr lang="en-US" noProof="0" dirty="0"/>
          </a:p>
        </p:txBody>
      </p:sp>
      <p:sp>
        <p:nvSpPr>
          <p:cNvPr id="5" name="Title 4"/>
          <p:cNvSpPr>
            <a:spLocks noGrp="1"/>
          </p:cNvSpPr>
          <p:nvPr>
            <p:ph type="title"/>
          </p:nvPr>
        </p:nvSpPr>
        <p:spPr/>
        <p:txBody>
          <a:bodyPr/>
          <a:lstStyle/>
          <a:p>
            <a:r>
              <a:rPr lang="en-US" noProof="0" smtClean="0"/>
              <a:t>Click to edit Master title style</a:t>
            </a:r>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Thank You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endParaRPr lang="en-US" noProof="0"/>
          </a:p>
        </p:txBody>
      </p:sp>
      <p:sp>
        <p:nvSpPr>
          <p:cNvPr id="7" name="Rectangle 6"/>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endParaRPr lang="en-US" noProof="0"/>
          </a:p>
        </p:txBody>
      </p:sp>
      <p:sp>
        <p:nvSpPr>
          <p:cNvPr id="12" name="Text Placeholder 6"/>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endParaRPr lang="en-US" noProof="0"/>
          </a:p>
        </p:txBody>
      </p:sp>
      <p:sp>
        <p:nvSpPr>
          <p:cNvPr id="13" name="Text Placeholder 7"/>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endParaRPr lang="en-US" noProof="0"/>
          </a:p>
        </p:txBody>
      </p:sp>
      <p:sp>
        <p:nvSpPr>
          <p:cNvPr id="14" name="Text Placeholder 8"/>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noProof="0"/>
              <a:t>Click to edit page title</a:t>
            </a:r>
            <a:endParaRPr lang="en-US" noProof="0"/>
          </a:p>
        </p:txBody>
      </p:sp>
      <p:sp>
        <p:nvSpPr>
          <p:cNvPr id="7" name="Subtitle 2"/>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
        <p:nvSpPr>
          <p:cNvPr id="3" name="Content Placeholder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Footer Placeholder 3"/>
          <p:cNvSpPr>
            <a:spLocks noGrp="1"/>
          </p:cNvSpPr>
          <p:nvPr>
            <p:ph type="ftr" sz="quarter" idx="12"/>
          </p:nvPr>
        </p:nvSpPr>
        <p:spPr/>
        <p:txBody>
          <a:bodyPr/>
          <a:lstStyle/>
          <a:p>
            <a:r>
              <a:rPr lang="en-US" noProof="0" dirty="0"/>
              <a:t>Add a footer</a:t>
            </a:r>
            <a:endParaRPr lang="en-US" noProof="0" dirty="0"/>
          </a:p>
        </p:txBody>
      </p:sp>
      <p:sp>
        <p:nvSpPr>
          <p:cNvPr id="5" name="Slide Number Placeholder 4"/>
          <p:cNvSpPr>
            <a:spLocks noGrp="1"/>
          </p:cNvSpPr>
          <p:nvPr>
            <p:ph type="sldNum" sz="quarter" idx="33"/>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p:cNvSpPr/>
          <p:nvPr/>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endParaRPr lang="en-US" noProof="0"/>
          </a:p>
        </p:txBody>
      </p:sp>
      <p:sp>
        <p:nvSpPr>
          <p:cNvPr id="3" name="Text Placeholder 2"/>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Footer Placeholder 4"/>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fld>
            <a:endParaRPr lang="en-US" noProof="0" dirty="0"/>
          </a:p>
        </p:txBody>
      </p:sp>
      <p:sp>
        <p:nvSpPr>
          <p:cNvPr id="4" name="TextBox 3"/>
          <p:cNvSpPr txBox="1"/>
          <p:nvPr/>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WOODGROVE</a:t>
            </a: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BANK</a:t>
            </a:r>
            <a:endParaRPr lang="en-US" sz="1600" b="1" spc="-100" baseline="0" noProof="0" dirty="0">
              <a:solidFill>
                <a:schemeClr val="tx1"/>
              </a:solidFill>
              <a:latin typeface="Corbel" panose="020B0503020204020204" pitchFamily="34" charset="0"/>
            </a:endParaRPr>
          </a:p>
        </p:txBody>
      </p:sp>
      <p:sp>
        <p:nvSpPr>
          <p:cNvPr id="8" name="Rectangle 7"/>
          <p:cNvSpPr/>
          <p:nvPr/>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p:cNvSpPr/>
          <p:nvPr/>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5.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51460" y="5565775"/>
            <a:ext cx="3789045" cy="861060"/>
          </a:xfrm>
          <a:prstGeom prst="rect">
            <a:avLst/>
          </a:prstGeom>
          <a:noFill/>
        </p:spPr>
        <p:txBody>
          <a:bodyPr wrap="square" lIns="0" tIns="36000" rIns="0" bIns="0" rtlCol="0">
            <a:spAutoFit/>
          </a:bodyPr>
          <a:lstStyle/>
          <a:p>
            <a:r>
              <a:rPr lang="en-US" sz="2400" dirty="0" smtClean="0"/>
              <a:t>Guided by:- </a:t>
            </a:r>
            <a:r>
              <a:rPr lang="en-US" dirty="0" smtClean="0"/>
              <a:t>Prof. Hitesh Patel</a:t>
            </a:r>
            <a:endParaRPr lang="en-US" dirty="0" smtClean="0"/>
          </a:p>
          <a:p>
            <a:r>
              <a:rPr lang="en-US" dirty="0" smtClean="0"/>
              <a:t>                           (Assistant Professor)</a:t>
            </a:r>
            <a:endParaRPr lang="en-US" i="1" dirty="0" smtClean="0"/>
          </a:p>
          <a:p>
            <a:pPr algn="r">
              <a:lnSpc>
                <a:spcPts val="1400"/>
              </a:lnSpc>
            </a:pPr>
            <a:endParaRPr lang="en-US" sz="1600" b="1" spc="-100" baseline="0" dirty="0">
              <a:solidFill>
                <a:schemeClr val="tx1"/>
              </a:solidFill>
              <a:latin typeface="Corbel" panose="020B0503020204020204" pitchFamily="34" charset="0"/>
            </a:endParaRPr>
          </a:p>
        </p:txBody>
      </p:sp>
      <p:sp>
        <p:nvSpPr>
          <p:cNvPr id="3" name="Title 2"/>
          <p:cNvSpPr>
            <a:spLocks noGrp="1"/>
          </p:cNvSpPr>
          <p:nvPr>
            <p:ph type="ctrTitle"/>
          </p:nvPr>
        </p:nvSpPr>
        <p:spPr>
          <a:xfrm>
            <a:off x="423467" y="784231"/>
            <a:ext cx="8324747" cy="2341106"/>
          </a:xfrm>
        </p:spPr>
        <p:txBody>
          <a:bodyPr/>
          <a:lstStyle/>
          <a:p>
            <a:r>
              <a:rPr lang="en-US" dirty="0" smtClean="0"/>
              <a:t>HOME AUTOMATION </a:t>
            </a:r>
            <a:br>
              <a:rPr lang="en-US" dirty="0" smtClean="0"/>
            </a:br>
            <a:r>
              <a:rPr lang="en-US" sz="3200" dirty="0" smtClean="0"/>
              <a:t>USING  MQTT  PROTOCOL</a:t>
            </a:r>
            <a:endParaRPr lang="en-US" sz="3200" dirty="0"/>
          </a:p>
        </p:txBody>
      </p:sp>
      <p:pic>
        <p:nvPicPr>
          <p:cNvPr id="7" name="Picture Placeholder 6" descr="Wood piece cut through the middle"/>
          <p:cNvPicPr>
            <a:picLocks noGrp="1" noChangeAspect="1"/>
          </p:cNvPicPr>
          <p:nvPr>
            <p:ph type="pic" sz="quarter" idx="13"/>
          </p:nvPr>
        </p:nvPicPr>
        <p:blipFill rotWithShape="1">
          <a:blip r:embed="rId1" cstate="screen"/>
          <a:srcRect/>
          <a:stretch>
            <a:fillRect/>
          </a:stretch>
        </p:blipFill>
        <p:spPr>
          <a:xfrm>
            <a:off x="9980476" y="0"/>
            <a:ext cx="2211524" cy="6858000"/>
          </a:xfrm>
        </p:spPr>
      </p:pic>
      <p:sp>
        <p:nvSpPr>
          <p:cNvPr id="4" name="Subtitle 3"/>
          <p:cNvSpPr>
            <a:spLocks noGrp="1"/>
          </p:cNvSpPr>
          <p:nvPr>
            <p:ph type="subTitle" idx="1"/>
          </p:nvPr>
        </p:nvSpPr>
        <p:spPr>
          <a:xfrm>
            <a:off x="5299710" y="4580890"/>
            <a:ext cx="4408170" cy="2035175"/>
          </a:xfrm>
        </p:spPr>
        <p:txBody>
          <a:bodyPr/>
          <a:lstStyle/>
          <a:p>
            <a:r>
              <a:rPr lang="en-US" sz="2400" i="0" dirty="0" smtClean="0"/>
              <a:t>Prepared by:-</a:t>
            </a:r>
            <a:endParaRPr lang="en-US" sz="2400" i="0" dirty="0" smtClean="0"/>
          </a:p>
          <a:p>
            <a:r>
              <a:rPr lang="en-US" i="0" dirty="0" err="1" smtClean="0"/>
              <a:t>Mudra</a:t>
            </a:r>
            <a:r>
              <a:rPr lang="en-US" i="0" dirty="0" smtClean="0"/>
              <a:t> Barhate(16ec007)</a:t>
            </a:r>
            <a:endParaRPr lang="en-US" i="0" dirty="0" smtClean="0"/>
          </a:p>
          <a:p>
            <a:r>
              <a:rPr lang="en-US" i="0" dirty="0" err="1" smtClean="0"/>
              <a:t>Bhavin</a:t>
            </a:r>
            <a:r>
              <a:rPr lang="en-US" i="0" dirty="0" smtClean="0"/>
              <a:t> </a:t>
            </a:r>
            <a:r>
              <a:rPr lang="en-US" i="0" dirty="0" err="1" smtClean="0"/>
              <a:t>Bhamwani</a:t>
            </a:r>
            <a:r>
              <a:rPr lang="en-US" i="0" dirty="0" smtClean="0"/>
              <a:t>(16ec008)</a:t>
            </a:r>
            <a:endParaRPr lang="en-US" i="0" dirty="0" smtClean="0"/>
          </a:p>
          <a:p>
            <a:r>
              <a:rPr lang="en-US" i="0" dirty="0" smtClean="0"/>
              <a:t>Raj </a:t>
            </a:r>
            <a:r>
              <a:rPr lang="en-US" i="0" dirty="0" err="1" smtClean="0"/>
              <a:t>patel</a:t>
            </a:r>
            <a:r>
              <a:rPr lang="en-US" i="0" dirty="0" smtClean="0"/>
              <a:t>(16ec082)</a:t>
            </a:r>
            <a:endParaRPr lang="en-US" dirty="0" smtClean="0"/>
          </a:p>
          <a:p>
            <a:endParaRPr lang="en-US" dirty="0"/>
          </a:p>
        </p:txBody>
      </p:sp>
      <p:pic>
        <p:nvPicPr>
          <p:cNvPr id="2" name="Picture 1" descr="Logo"/>
          <p:cNvPicPr>
            <a:picLocks noChangeAspect="1"/>
          </p:cNvPicPr>
          <p:nvPr/>
        </p:nvPicPr>
        <p:blipFill>
          <a:blip r:embed="rId2"/>
          <a:srcRect l="16113" t="39436" r="16943" b="39671"/>
          <a:stretch>
            <a:fillRect/>
          </a:stretch>
        </p:blipFill>
        <p:spPr>
          <a:xfrm>
            <a:off x="251460" y="297498"/>
            <a:ext cx="2886710" cy="635635"/>
          </a:xfrm>
          <a:prstGeom prst="rect">
            <a:avLst/>
          </a:prstGeom>
          <a:noFill/>
          <a:ln>
            <a:noFill/>
          </a:ln>
        </p:spPr>
      </p:pic>
      <p:pic>
        <p:nvPicPr>
          <p:cNvPr id="5" name="Picture 4" descr="download (1)"/>
          <p:cNvPicPr>
            <a:picLocks noChangeAspect="1"/>
          </p:cNvPicPr>
          <p:nvPr/>
        </p:nvPicPr>
        <p:blipFill>
          <a:blip r:embed="rId3"/>
          <a:stretch>
            <a:fillRect/>
          </a:stretch>
        </p:blipFill>
        <p:spPr>
          <a:xfrm>
            <a:off x="8656955" y="-3810"/>
            <a:ext cx="1323340" cy="11322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blinds/>
      </p:transition>
    </mc:Choice>
    <mc:Fallback>
      <p:transition>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l"/>
            <a:r>
              <a:rPr lang="en-US"/>
              <a:t>Continue</a:t>
            </a:r>
            <a:endParaRPr lang="en-US"/>
          </a:p>
        </p:txBody>
      </p:sp>
      <p:sp>
        <p:nvSpPr>
          <p:cNvPr id="7" name="Content Placeholder 6"/>
          <p:cNvSpPr>
            <a:spLocks noGrp="1"/>
          </p:cNvSpPr>
          <p:nvPr>
            <p:ph sz="half" idx="1"/>
          </p:nvPr>
        </p:nvSpPr>
        <p:spPr>
          <a:xfrm>
            <a:off x="305435" y="1965960"/>
            <a:ext cx="2182495" cy="2620645"/>
          </a:xfrm>
        </p:spPr>
        <p:txBody>
          <a:bodyPr/>
          <a:p>
            <a:pPr algn="l"/>
            <a:r>
              <a:rPr lang="en-US" sz="2400" b="1" i="0"/>
              <a:t>Step 2 : Click the  button sample of created CloudMQTT instance.</a:t>
            </a:r>
            <a:endParaRPr lang="en-US"/>
          </a:p>
          <a:p>
            <a:pPr algn="l"/>
            <a:endParaRPr lang="en-US"/>
          </a:p>
        </p:txBody>
      </p:sp>
      <p:pic>
        <p:nvPicPr>
          <p:cNvPr id="16" name="Picture 16" descr="Step 2"/>
          <p:cNvPicPr>
            <a:picLocks noChangeAspect="1"/>
          </p:cNvPicPr>
          <p:nvPr>
            <p:ph type="pic" sz="quarter" idx="14"/>
          </p:nvPr>
        </p:nvPicPr>
        <p:blipFill>
          <a:blip r:embed="rId1"/>
          <a:srcRect l="3498" r="6254"/>
          <a:stretch>
            <a:fillRect/>
          </a:stretch>
        </p:blipFill>
        <p:spPr>
          <a:xfrm>
            <a:off x="2385060" y="1451610"/>
            <a:ext cx="7422515" cy="4238625"/>
          </a:xfrm>
          <a:prstGeom prst="rect">
            <a:avLst/>
          </a:prstGeom>
        </p:spPr>
      </p:pic>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l"/>
            <a:r>
              <a:rPr lang="en-US"/>
              <a:t>Continue</a:t>
            </a:r>
            <a:endParaRPr lang="en-US"/>
          </a:p>
        </p:txBody>
      </p:sp>
      <p:sp>
        <p:nvSpPr>
          <p:cNvPr id="3" name="Content Placeholder 2"/>
          <p:cNvSpPr/>
          <p:nvPr>
            <p:ph sz="half" idx="1"/>
          </p:nvPr>
        </p:nvSpPr>
        <p:spPr>
          <a:xfrm>
            <a:off x="123734" y="2646167"/>
            <a:ext cx="2028686" cy="1094618"/>
          </a:xfrm>
        </p:spPr>
        <p:txBody>
          <a:bodyPr/>
          <a:p>
            <a:pPr algn="l"/>
            <a:r>
              <a:rPr lang="en-US" sz="2000" b="1" i="0"/>
              <a:t>Step 3: Add all the details</a:t>
            </a:r>
            <a:endParaRPr lang="en-US" sz="2000" b="1" i="0"/>
          </a:p>
        </p:txBody>
      </p:sp>
      <p:pic>
        <p:nvPicPr>
          <p:cNvPr id="13" name="Picture 13" descr="IMG-20200416-WA0006 (1)"/>
          <p:cNvPicPr>
            <a:picLocks noChangeAspect="1"/>
          </p:cNvPicPr>
          <p:nvPr>
            <p:ph type="pic" sz="quarter" idx="14"/>
          </p:nvPr>
        </p:nvPicPr>
        <p:blipFill>
          <a:blip r:embed="rId1"/>
          <a:srcRect r="8448"/>
          <a:stretch>
            <a:fillRect/>
          </a:stretch>
        </p:blipFill>
        <p:spPr>
          <a:xfrm>
            <a:off x="2407285" y="1573530"/>
            <a:ext cx="7377430" cy="4531995"/>
          </a:xfrm>
          <a:prstGeom prst="rect">
            <a:avLst/>
          </a:prstGeom>
        </p:spPr>
      </p:pic>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1"/>
          </p:nvPr>
        </p:nvSpPr>
        <p:spPr>
          <a:xfrm>
            <a:off x="86995" y="1989455"/>
            <a:ext cx="3630930" cy="2501900"/>
          </a:xfrm>
        </p:spPr>
        <p:txBody>
          <a:bodyPr/>
          <a:p>
            <a:pPr marL="266700" lvl="1" indent="0" algn="l">
              <a:buNone/>
            </a:pPr>
            <a:r>
              <a:rPr lang="en-US" sz="2000" b="1" i="0">
                <a:solidFill>
                  <a:schemeClr val="tx1"/>
                </a:solidFill>
              </a:rPr>
              <a:t>Step 4 : we will use following       details from CloudMQTT console to connect to the CloudMQTT broker from clients (ESP8266 device and IoT MQTT Dashboard android app) to publish and consume messages.</a:t>
            </a:r>
            <a:endParaRPr lang="en-US" sz="2000" b="1" i="0">
              <a:solidFill>
                <a:schemeClr val="tx1"/>
              </a:solidFill>
            </a:endParaRPr>
          </a:p>
        </p:txBody>
      </p:sp>
      <p:sp>
        <p:nvSpPr>
          <p:cNvPr id="7" name="Title 6"/>
          <p:cNvSpPr>
            <a:spLocks noGrp="1"/>
          </p:cNvSpPr>
          <p:nvPr>
            <p:ph type="title"/>
          </p:nvPr>
        </p:nvSpPr>
        <p:spPr>
          <a:xfrm>
            <a:off x="299285" y="416125"/>
            <a:ext cx="9198116" cy="432000"/>
          </a:xfrm>
        </p:spPr>
        <p:txBody>
          <a:bodyPr/>
          <a:p>
            <a:pPr algn="l"/>
            <a:r>
              <a:rPr lang="en-US">
                <a:sym typeface="+mn-ea"/>
              </a:rPr>
              <a:t>Continue</a:t>
            </a:r>
            <a:br>
              <a:rPr lang="en-US"/>
            </a:br>
            <a:endParaRPr lang="en-US"/>
          </a:p>
        </p:txBody>
      </p:sp>
      <p:pic>
        <p:nvPicPr>
          <p:cNvPr id="17" name="Picture 17" descr="step 3"/>
          <p:cNvPicPr>
            <a:picLocks noChangeAspect="1"/>
          </p:cNvPicPr>
          <p:nvPr>
            <p:ph type="pic" sz="quarter" idx="14"/>
          </p:nvPr>
        </p:nvPicPr>
        <p:blipFill>
          <a:blip r:embed="rId1"/>
          <a:stretch>
            <a:fillRect/>
          </a:stretch>
        </p:blipFill>
        <p:spPr>
          <a:xfrm>
            <a:off x="3717925" y="1510665"/>
            <a:ext cx="5779135" cy="4610100"/>
          </a:xfrm>
          <a:prstGeom prst="rect">
            <a:avLst/>
          </a:prstGeom>
        </p:spPr>
      </p:pic>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1"/>
          </p:nvPr>
        </p:nvSpPr>
        <p:spPr>
          <a:xfrm>
            <a:off x="299085" y="2261235"/>
            <a:ext cx="3630930" cy="1276985"/>
          </a:xfrm>
        </p:spPr>
        <p:txBody>
          <a:bodyPr/>
          <a:p>
            <a:pPr marL="266700" lvl="1" indent="0" algn="l">
              <a:buNone/>
            </a:pPr>
            <a:r>
              <a:rPr lang="en-US" sz="2000" b="1" i="0">
                <a:solidFill>
                  <a:schemeClr val="tx1"/>
                </a:solidFill>
              </a:rPr>
              <a:t>Step 5: Download MqttDashboard in Android from Google playstore</a:t>
            </a:r>
            <a:endParaRPr lang="en-US" sz="2000" b="1" i="0">
              <a:solidFill>
                <a:schemeClr val="tx1"/>
              </a:solidFill>
            </a:endParaRPr>
          </a:p>
        </p:txBody>
      </p:sp>
      <p:sp>
        <p:nvSpPr>
          <p:cNvPr id="7" name="Title 6"/>
          <p:cNvSpPr>
            <a:spLocks noGrp="1"/>
          </p:cNvSpPr>
          <p:nvPr>
            <p:ph type="title"/>
          </p:nvPr>
        </p:nvSpPr>
        <p:spPr>
          <a:xfrm>
            <a:off x="299285" y="416125"/>
            <a:ext cx="9198116" cy="432000"/>
          </a:xfrm>
        </p:spPr>
        <p:txBody>
          <a:bodyPr/>
          <a:p>
            <a:pPr algn="l"/>
            <a:r>
              <a:rPr lang="en-US">
                <a:sym typeface="+mn-ea"/>
              </a:rPr>
              <a:t>Continue</a:t>
            </a:r>
            <a:br>
              <a:rPr lang="en-US"/>
            </a:br>
            <a:endParaRPr lang="en-US"/>
          </a:p>
        </p:txBody>
      </p:sp>
      <p:pic>
        <p:nvPicPr>
          <p:cNvPr id="18" name="Picture 18" descr="IMG-20200415-WA0019"/>
          <p:cNvPicPr>
            <a:picLocks noChangeAspect="1"/>
          </p:cNvPicPr>
          <p:nvPr>
            <p:ph type="pic" sz="quarter" idx="14"/>
          </p:nvPr>
        </p:nvPicPr>
        <p:blipFill>
          <a:blip r:embed="rId1"/>
          <a:stretch>
            <a:fillRect/>
          </a:stretch>
        </p:blipFill>
        <p:spPr>
          <a:xfrm>
            <a:off x="5039360" y="1385570"/>
            <a:ext cx="3679190" cy="3797300"/>
          </a:xfrm>
          <a:prstGeom prst="rect">
            <a:avLst/>
          </a:prstGeom>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1"/>
          </p:nvPr>
        </p:nvSpPr>
        <p:spPr>
          <a:xfrm>
            <a:off x="299085" y="2261235"/>
            <a:ext cx="3630930" cy="1276985"/>
          </a:xfrm>
        </p:spPr>
        <p:txBody>
          <a:bodyPr/>
          <a:p>
            <a:pPr marL="266700" lvl="1" indent="0" algn="l">
              <a:buNone/>
            </a:pPr>
            <a:r>
              <a:rPr lang="en-US" sz="2000" b="1" i="0">
                <a:solidFill>
                  <a:schemeClr val="tx1"/>
                </a:solidFill>
              </a:rPr>
              <a:t>Step 6: Open the application and click the Plus Sign (+) button to create a connection.</a:t>
            </a:r>
            <a:endParaRPr lang="en-US" sz="2000" b="1" i="0">
              <a:solidFill>
                <a:schemeClr val="tx1"/>
              </a:solidFill>
            </a:endParaRPr>
          </a:p>
        </p:txBody>
      </p:sp>
      <p:sp>
        <p:nvSpPr>
          <p:cNvPr id="7" name="Title 6"/>
          <p:cNvSpPr>
            <a:spLocks noGrp="1"/>
          </p:cNvSpPr>
          <p:nvPr>
            <p:ph type="title"/>
          </p:nvPr>
        </p:nvSpPr>
        <p:spPr>
          <a:xfrm>
            <a:off x="299285" y="416125"/>
            <a:ext cx="9198116" cy="432000"/>
          </a:xfrm>
        </p:spPr>
        <p:txBody>
          <a:bodyPr/>
          <a:p>
            <a:pPr algn="l"/>
            <a:r>
              <a:rPr lang="en-US">
                <a:sym typeface="+mn-ea"/>
              </a:rPr>
              <a:t>Continue</a:t>
            </a:r>
            <a:br>
              <a:rPr lang="en-US"/>
            </a:br>
            <a:endParaRPr lang="en-US"/>
          </a:p>
        </p:txBody>
      </p:sp>
      <p:pic>
        <p:nvPicPr>
          <p:cNvPr id="19" name="Picture 19" descr="IMG_20200415_194324"/>
          <p:cNvPicPr>
            <a:picLocks noChangeAspect="1"/>
          </p:cNvPicPr>
          <p:nvPr>
            <p:ph type="pic" sz="quarter" idx="14"/>
          </p:nvPr>
        </p:nvPicPr>
        <p:blipFill>
          <a:blip r:embed="rId1"/>
          <a:stretch>
            <a:fillRect/>
          </a:stretch>
        </p:blipFill>
        <p:spPr>
          <a:xfrm>
            <a:off x="4991100" y="847725"/>
            <a:ext cx="3216275" cy="5948680"/>
          </a:xfrm>
          <a:prstGeom prst="rect">
            <a:avLst/>
          </a:prstGeom>
        </p:spPr>
      </p:pic>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1"/>
          </p:nvPr>
        </p:nvSpPr>
        <p:spPr>
          <a:xfrm>
            <a:off x="299085" y="1384300"/>
            <a:ext cx="2194560" cy="3044825"/>
          </a:xfrm>
        </p:spPr>
        <p:txBody>
          <a:bodyPr/>
          <a:p>
            <a:pPr marL="266700" lvl="1" indent="0" algn="l">
              <a:buNone/>
            </a:pPr>
            <a:r>
              <a:rPr lang="en-US" sz="2000" b="1" i="0">
                <a:solidFill>
                  <a:schemeClr val="tx1"/>
                </a:solidFill>
              </a:rPr>
              <a:t>Step 7:Enter all the details of CloudMQTT instance and click "Save" button.</a:t>
            </a:r>
            <a:endParaRPr lang="en-US" sz="2000" b="1" i="0">
              <a:solidFill>
                <a:schemeClr val="tx1"/>
              </a:solidFill>
            </a:endParaRPr>
          </a:p>
        </p:txBody>
      </p:sp>
      <p:sp>
        <p:nvSpPr>
          <p:cNvPr id="7" name="Title 6"/>
          <p:cNvSpPr>
            <a:spLocks noGrp="1"/>
          </p:cNvSpPr>
          <p:nvPr>
            <p:ph type="title"/>
          </p:nvPr>
        </p:nvSpPr>
        <p:spPr>
          <a:xfrm>
            <a:off x="299285" y="416125"/>
            <a:ext cx="9198116" cy="432000"/>
          </a:xfrm>
        </p:spPr>
        <p:txBody>
          <a:bodyPr/>
          <a:p>
            <a:pPr algn="l"/>
            <a:r>
              <a:rPr lang="en-US">
                <a:sym typeface="+mn-ea"/>
              </a:rPr>
              <a:t>Continue</a:t>
            </a:r>
            <a:br>
              <a:rPr lang="en-US"/>
            </a:br>
            <a:endParaRPr lang="en-US"/>
          </a:p>
        </p:txBody>
      </p:sp>
      <p:pic>
        <p:nvPicPr>
          <p:cNvPr id="29" name="Picture 29" descr="Screenshot_2020-04-15-19-38-33-26_e0cd9b135b940690341e68f5f394ab9a"/>
          <p:cNvPicPr>
            <a:picLocks noChangeAspect="1"/>
          </p:cNvPicPr>
          <p:nvPr>
            <p:ph type="pic" sz="quarter" idx="14"/>
          </p:nvPr>
        </p:nvPicPr>
        <p:blipFill>
          <a:blip r:embed="rId1"/>
          <a:stretch>
            <a:fillRect/>
          </a:stretch>
        </p:blipFill>
        <p:spPr>
          <a:xfrm>
            <a:off x="3946525" y="440690"/>
            <a:ext cx="2882900" cy="6246495"/>
          </a:xfrm>
          <a:prstGeom prst="rect">
            <a:avLst/>
          </a:prstGeom>
        </p:spPr>
      </p:pic>
      <p:pic>
        <p:nvPicPr>
          <p:cNvPr id="20" name="Picture 20" descr="Screenshot_2020-04-15-19-38-29-74_e0cd9b135b940690341e68f5f394ab9a"/>
          <p:cNvPicPr>
            <a:picLocks noChangeAspect="1"/>
          </p:cNvPicPr>
          <p:nvPr/>
        </p:nvPicPr>
        <p:blipFill>
          <a:blip r:embed="rId2"/>
          <a:stretch>
            <a:fillRect/>
          </a:stretch>
        </p:blipFill>
        <p:spPr>
          <a:xfrm>
            <a:off x="7192010" y="440690"/>
            <a:ext cx="2819400" cy="6113780"/>
          </a:xfrm>
          <a:prstGeom prst="rect">
            <a:avLst/>
          </a:prstGeom>
        </p:spPr>
      </p:pic>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1"/>
          </p:nvPr>
        </p:nvSpPr>
        <p:spPr>
          <a:xfrm>
            <a:off x="299085" y="415925"/>
            <a:ext cx="2542540" cy="3589020"/>
          </a:xfrm>
        </p:spPr>
        <p:txBody>
          <a:bodyPr/>
          <a:p>
            <a:pPr marL="266700" lvl="1" indent="0" algn="l">
              <a:buNone/>
            </a:pPr>
            <a:r>
              <a:rPr lang="en-US" sz="2000" b="1" i="0">
                <a:solidFill>
                  <a:schemeClr val="tx1"/>
                </a:solidFill>
              </a:rPr>
              <a:t>Step 8:That connection will appear in the dashboard. Open that connection.</a:t>
            </a:r>
            <a:endParaRPr lang="en-US" sz="2000" b="1" i="0">
              <a:solidFill>
                <a:schemeClr val="tx1"/>
              </a:solidFill>
            </a:endParaRPr>
          </a:p>
        </p:txBody>
      </p:sp>
      <p:sp>
        <p:nvSpPr>
          <p:cNvPr id="7" name="Title 6"/>
          <p:cNvSpPr>
            <a:spLocks noGrp="1"/>
          </p:cNvSpPr>
          <p:nvPr>
            <p:ph type="title"/>
          </p:nvPr>
        </p:nvSpPr>
        <p:spPr>
          <a:xfrm>
            <a:off x="299285" y="416125"/>
            <a:ext cx="9198116" cy="432000"/>
          </a:xfrm>
        </p:spPr>
        <p:txBody>
          <a:bodyPr/>
          <a:p>
            <a:pPr algn="l"/>
            <a:r>
              <a:rPr lang="en-US">
                <a:sym typeface="+mn-ea"/>
              </a:rPr>
              <a:t>Continue</a:t>
            </a:r>
            <a:br>
              <a:rPr lang="en-US"/>
            </a:br>
            <a:endParaRPr lang="en-US"/>
          </a:p>
        </p:txBody>
      </p:sp>
      <p:pic>
        <p:nvPicPr>
          <p:cNvPr id="30" name="Picture 30" descr="Screenshot_2020-04-15-19-38-24-15_e0cd9b135b940690341e68f5f394ab9a"/>
          <p:cNvPicPr>
            <a:picLocks noChangeAspect="1"/>
          </p:cNvPicPr>
          <p:nvPr>
            <p:ph type="pic" sz="quarter" idx="14"/>
          </p:nvPr>
        </p:nvPicPr>
        <p:blipFill>
          <a:blip r:embed="rId1"/>
          <a:srcRect b="6013"/>
          <a:stretch>
            <a:fillRect/>
          </a:stretch>
        </p:blipFill>
        <p:spPr>
          <a:xfrm>
            <a:off x="5150485" y="847725"/>
            <a:ext cx="2811780" cy="5727065"/>
          </a:xfrm>
          <a:prstGeom prst="rect">
            <a:avLst/>
          </a:prstGeom>
          <a:noFill/>
          <a:ln>
            <a:noFill/>
          </a:ln>
        </p:spPr>
      </p:pic>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1"/>
          </p:nvPr>
        </p:nvSpPr>
        <p:spPr>
          <a:xfrm>
            <a:off x="299085" y="-490855"/>
            <a:ext cx="3253105" cy="4057015"/>
          </a:xfrm>
        </p:spPr>
        <p:txBody>
          <a:bodyPr/>
          <a:p>
            <a:pPr marL="266700" lvl="1" indent="0" algn="l">
              <a:buNone/>
            </a:pPr>
            <a:r>
              <a:rPr lang="en-US" sz="2000" b="1" i="0">
                <a:solidFill>
                  <a:schemeClr val="tx1"/>
                </a:solidFill>
              </a:rPr>
              <a:t>Step 9:Then click on room and add button and all details. So here we create 4 button in room.</a:t>
            </a:r>
            <a:endParaRPr lang="en-US" sz="2000" b="1" i="0">
              <a:solidFill>
                <a:schemeClr val="tx1"/>
              </a:solidFill>
            </a:endParaRPr>
          </a:p>
        </p:txBody>
      </p:sp>
      <p:sp>
        <p:nvSpPr>
          <p:cNvPr id="7" name="Title 6"/>
          <p:cNvSpPr>
            <a:spLocks noGrp="1"/>
          </p:cNvSpPr>
          <p:nvPr>
            <p:ph type="title"/>
          </p:nvPr>
        </p:nvSpPr>
        <p:spPr>
          <a:xfrm>
            <a:off x="299285" y="416125"/>
            <a:ext cx="9198116" cy="432000"/>
          </a:xfrm>
        </p:spPr>
        <p:txBody>
          <a:bodyPr/>
          <a:p>
            <a:pPr algn="l"/>
            <a:r>
              <a:rPr lang="en-US">
                <a:sym typeface="+mn-ea"/>
              </a:rPr>
              <a:t>Continue</a:t>
            </a:r>
            <a:br>
              <a:rPr lang="en-US"/>
            </a:br>
            <a:endParaRPr lang="en-US"/>
          </a:p>
        </p:txBody>
      </p:sp>
      <p:pic>
        <p:nvPicPr>
          <p:cNvPr id="31" name="Picture 31" descr="IMG-20200415-WA0021"/>
          <p:cNvPicPr>
            <a:picLocks noChangeAspect="1"/>
          </p:cNvPicPr>
          <p:nvPr>
            <p:ph type="pic" sz="quarter" idx="14"/>
          </p:nvPr>
        </p:nvPicPr>
        <p:blipFill>
          <a:blip r:embed="rId1"/>
          <a:srcRect b="12312"/>
          <a:stretch>
            <a:fillRect/>
          </a:stretch>
        </p:blipFill>
        <p:spPr>
          <a:xfrm>
            <a:off x="4881245" y="741680"/>
            <a:ext cx="3194685" cy="5928995"/>
          </a:xfrm>
          <a:prstGeom prst="rect">
            <a:avLst/>
          </a:prstGeom>
        </p:spPr>
      </p:pic>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Advantages</a:t>
            </a:r>
            <a:endParaRPr lang="en-US" sz="4000" dirty="0"/>
          </a:p>
        </p:txBody>
      </p:sp>
      <p:sp>
        <p:nvSpPr>
          <p:cNvPr id="3" name="Slide Number Placeholder 2"/>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4" name="Content Placeholder 3"/>
          <p:cNvSpPr>
            <a:spLocks noGrp="1"/>
          </p:cNvSpPr>
          <p:nvPr>
            <p:ph idx="1"/>
          </p:nvPr>
        </p:nvSpPr>
        <p:spPr/>
        <p:txBody>
          <a:bodyPr/>
          <a:lstStyle/>
          <a:p>
            <a:endParaRPr lang="en-US" dirty="0" smtClean="0"/>
          </a:p>
          <a:p>
            <a:r>
              <a:rPr lang="en-US" sz="2000" dirty="0" smtClean="0"/>
              <a:t>Convenient  </a:t>
            </a:r>
            <a:endParaRPr lang="en-US" sz="2000" dirty="0" smtClean="0"/>
          </a:p>
          <a:p>
            <a:r>
              <a:rPr lang="en-US" sz="2000" dirty="0" smtClean="0"/>
              <a:t> Customizable  </a:t>
            </a:r>
            <a:endParaRPr lang="en-US" sz="2000" dirty="0" smtClean="0"/>
          </a:p>
          <a:p>
            <a:r>
              <a:rPr lang="en-US" sz="2000" dirty="0" smtClean="0"/>
              <a:t> User-friendly  </a:t>
            </a:r>
            <a:endParaRPr lang="en-US" sz="2000" dirty="0" smtClean="0"/>
          </a:p>
          <a:p>
            <a:r>
              <a:rPr lang="en-US" sz="2000" dirty="0" smtClean="0"/>
              <a:t> Efficient  </a:t>
            </a:r>
            <a:endParaRPr lang="en-US" sz="2000" dirty="0" smtClean="0"/>
          </a:p>
          <a:p>
            <a:r>
              <a:rPr lang="en-US" sz="2000" dirty="0" smtClean="0"/>
              <a:t> Easy installation</a:t>
            </a:r>
            <a:endParaRPr lang="en-US" sz="2000" dirty="0" smtClean="0"/>
          </a:p>
          <a:p>
            <a:endParaRPr lang="en-US" sz="2000" dirty="0"/>
          </a:p>
        </p:txBody>
      </p:sp>
    </p:spTree>
  </p:cSld>
  <p:clrMapOvr>
    <a:masterClrMapping/>
  </p:clrMapOvr>
  <p:transition>
    <p:wheel spokes="8"/>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limitations</a:t>
            </a:r>
            <a:endParaRPr lang="en-US" sz="4000" dirty="0"/>
          </a:p>
        </p:txBody>
      </p:sp>
      <p:sp>
        <p:nvSpPr>
          <p:cNvPr id="3" name="Slide Number Placeholder 2"/>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4" name="Content Placeholder 3"/>
          <p:cNvSpPr>
            <a:spLocks noGrp="1"/>
          </p:cNvSpPr>
          <p:nvPr>
            <p:ph idx="1"/>
          </p:nvPr>
        </p:nvSpPr>
        <p:spPr/>
        <p:txBody>
          <a:bodyPr/>
          <a:lstStyle/>
          <a:p>
            <a:endParaRPr lang="en-US" dirty="0" smtClean="0"/>
          </a:p>
          <a:p>
            <a:r>
              <a:rPr lang="en-US" sz="2000" dirty="0" smtClean="0"/>
              <a:t>Connect </a:t>
            </a:r>
            <a:r>
              <a:rPr lang="en-US" sz="2000" dirty="0" smtClean="0"/>
              <a:t>Only 5 device at a time</a:t>
            </a:r>
            <a:endParaRPr lang="en-US" sz="2000" dirty="0" smtClean="0"/>
          </a:p>
          <a:p>
            <a:r>
              <a:rPr lang="en-US" sz="2000" dirty="0" smtClean="0"/>
              <a:t>Internet connection required</a:t>
            </a:r>
            <a:endParaRPr lang="en-US" sz="2000" dirty="0" smtClean="0"/>
          </a:p>
          <a:p>
            <a:endParaRPr lang="en-US" dirty="0"/>
          </a:p>
        </p:txBody>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5648" y="582126"/>
            <a:ext cx="9198000" cy="432000"/>
          </a:xfrm>
        </p:spPr>
        <p:txBody>
          <a:bodyPr/>
          <a:lstStyle/>
          <a:p>
            <a:pPr algn="ctr"/>
            <a:r>
              <a:rPr lang="en-US" sz="4000" dirty="0" smtClean="0"/>
              <a:t>INDEX</a:t>
            </a:r>
            <a:endParaRPr lang="en-US" sz="4000" dirty="0"/>
          </a:p>
        </p:txBody>
      </p:sp>
      <p:sp>
        <p:nvSpPr>
          <p:cNvPr id="5" name="Slide Number Placeholder 4"/>
          <p:cNvSpPr>
            <a:spLocks noGrp="1"/>
          </p:cNvSpPr>
          <p:nvPr>
            <p:ph type="sldNum" sz="quarter" idx="33"/>
          </p:nvPr>
        </p:nvSpPr>
        <p:spPr/>
        <p:txBody>
          <a:bodyPr/>
          <a:lstStyle/>
          <a:p>
            <a:fld id="{19B51A1E-902D-48AF-9020-955120F399B6}" type="slidenum">
              <a:rPr lang="en-US" smtClean="0"/>
            </a:fld>
            <a:endParaRPr lang="en-US" dirty="0"/>
          </a:p>
        </p:txBody>
      </p:sp>
      <p:sp>
        <p:nvSpPr>
          <p:cNvPr id="4" name="Subtitle 3"/>
          <p:cNvSpPr>
            <a:spLocks noGrp="1"/>
          </p:cNvSpPr>
          <p:nvPr>
            <p:ph type="body" sz="quarter" idx="4294967295"/>
          </p:nvPr>
        </p:nvSpPr>
        <p:spPr>
          <a:xfrm>
            <a:off x="245659" y="1581268"/>
            <a:ext cx="9197975" cy="4546576"/>
          </a:xfrm>
        </p:spPr>
        <p:txBody>
          <a:bodyPr/>
          <a:lstStyle/>
          <a:p>
            <a:r>
              <a:rPr lang="en-US" sz="2000" dirty="0" smtClean="0"/>
              <a:t>Introduction</a:t>
            </a:r>
            <a:endParaRPr lang="en-US" sz="2000" dirty="0" smtClean="0"/>
          </a:p>
          <a:p>
            <a:r>
              <a:rPr lang="en-US" sz="2000" dirty="0" smtClean="0"/>
              <a:t>Requirements</a:t>
            </a:r>
            <a:endParaRPr lang="en-US" sz="2000" dirty="0" smtClean="0"/>
          </a:p>
          <a:p>
            <a:r>
              <a:rPr lang="en-US" sz="2000" dirty="0" smtClean="0"/>
              <a:t>Flow chart</a:t>
            </a:r>
            <a:endParaRPr lang="en-US" sz="2000" dirty="0" smtClean="0"/>
          </a:p>
          <a:p>
            <a:r>
              <a:rPr lang="en-US" sz="2000" dirty="0" smtClean="0"/>
              <a:t>What is MQTT</a:t>
            </a:r>
            <a:endParaRPr lang="en-US" sz="2000" dirty="0" smtClean="0"/>
          </a:p>
          <a:p>
            <a:r>
              <a:rPr lang="en-US" sz="2000" dirty="0" smtClean="0"/>
              <a:t>Application</a:t>
            </a:r>
            <a:endParaRPr lang="en-US" sz="2000" dirty="0" smtClean="0"/>
          </a:p>
          <a:p>
            <a:r>
              <a:rPr lang="en-US" sz="2000" dirty="0" smtClean="0"/>
              <a:t>Advantages</a:t>
            </a:r>
            <a:endParaRPr lang="en-US" sz="2000" dirty="0" smtClean="0"/>
          </a:p>
          <a:p>
            <a:r>
              <a:rPr lang="en-US" sz="2000" dirty="0" smtClean="0"/>
              <a:t>Limitations</a:t>
            </a:r>
            <a:endParaRPr lang="en-US" sz="2000" dirty="0" smtClean="0"/>
          </a:p>
          <a:p>
            <a:r>
              <a:rPr lang="en-US" sz="2000" dirty="0" smtClean="0"/>
              <a:t>Results</a:t>
            </a:r>
            <a:endParaRPr lang="en-US" sz="2000" dirty="0" smtClean="0"/>
          </a:p>
          <a:p>
            <a:r>
              <a:rPr lang="en-US" sz="2000" dirty="0" smtClean="0"/>
              <a:t>Conclution</a:t>
            </a:r>
            <a:endParaRPr lang="en-US" sz="2000" dirty="0" smtClean="0"/>
          </a:p>
          <a:p>
            <a:r>
              <a:rPr lang="en-US" sz="2000" dirty="0" smtClean="0"/>
              <a:t>Reference</a:t>
            </a:r>
            <a:endParaRPr lang="en-US" sz="2000" dirty="0" smtClean="0"/>
          </a:p>
          <a:p>
            <a:endParaRPr lang="en-US" sz="2000" dirty="0" smtClean="0"/>
          </a:p>
          <a:p>
            <a:endParaRPr lang="en-US" sz="2000" dirty="0"/>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1"/>
          </p:nvPr>
        </p:nvSpPr>
        <p:spPr>
          <a:xfrm>
            <a:off x="335824" y="2385817"/>
            <a:ext cx="2028686" cy="1094618"/>
          </a:xfrm>
        </p:spPr>
        <p:txBody>
          <a:bodyPr/>
          <a:p>
            <a:r>
              <a:rPr lang="en-US" sz="2400" b="1" i="0"/>
              <a:t>HARDWARE</a:t>
            </a:r>
            <a:endParaRPr lang="en-US" sz="2400" b="1" i="0"/>
          </a:p>
        </p:txBody>
      </p:sp>
      <p:sp>
        <p:nvSpPr>
          <p:cNvPr id="7" name="Title 6"/>
          <p:cNvSpPr>
            <a:spLocks noGrp="1"/>
          </p:cNvSpPr>
          <p:nvPr>
            <p:ph type="title"/>
          </p:nvPr>
        </p:nvSpPr>
        <p:spPr/>
        <p:txBody>
          <a:bodyPr/>
          <a:p>
            <a:pPr algn="ctr"/>
            <a:r>
              <a:rPr lang="en-US"/>
              <a:t>RESULTS</a:t>
            </a:r>
            <a:endParaRPr lang="en-US"/>
          </a:p>
        </p:txBody>
      </p:sp>
      <p:pic>
        <p:nvPicPr>
          <p:cNvPr id="10" name="Picture 10" descr="IMG_9792"/>
          <p:cNvPicPr>
            <a:picLocks noChangeAspect="1"/>
          </p:cNvPicPr>
          <p:nvPr>
            <p:ph type="pic" sz="quarter" idx="14"/>
          </p:nvPr>
        </p:nvPicPr>
        <p:blipFill>
          <a:blip r:embed="rId1"/>
          <a:stretch>
            <a:fillRect/>
          </a:stretch>
        </p:blipFill>
        <p:spPr>
          <a:xfrm rot="16200000">
            <a:off x="4000500" y="185420"/>
            <a:ext cx="5002530" cy="6924040"/>
          </a:xfrm>
          <a:prstGeom prst="rect">
            <a:avLst/>
          </a:prstGeom>
        </p:spPr>
      </p:pic>
    </p:spTree>
  </p:cSld>
  <p:clrMapOvr>
    <a:masterClrMapping/>
  </p:clrMapOvr>
  <p:transition>
    <p:cover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1"/>
          </p:nvPr>
        </p:nvSpPr>
        <p:spPr>
          <a:xfrm>
            <a:off x="335824" y="2385817"/>
            <a:ext cx="2028686" cy="1094618"/>
          </a:xfrm>
        </p:spPr>
        <p:txBody>
          <a:bodyPr/>
          <a:p>
            <a:pPr algn="l"/>
            <a:r>
              <a:rPr lang="en-US" sz="2400" b="1" i="0"/>
              <a:t>Led Control Using Application</a:t>
            </a:r>
            <a:endParaRPr lang="en-US" sz="2400" b="1" i="0"/>
          </a:p>
        </p:txBody>
      </p:sp>
      <p:sp>
        <p:nvSpPr>
          <p:cNvPr id="7" name="Title 6"/>
          <p:cNvSpPr>
            <a:spLocks noGrp="1"/>
          </p:cNvSpPr>
          <p:nvPr>
            <p:ph type="title"/>
          </p:nvPr>
        </p:nvSpPr>
        <p:spPr/>
        <p:txBody>
          <a:bodyPr/>
          <a:p>
            <a:pPr algn="l"/>
            <a:r>
              <a:rPr lang="en-US"/>
              <a:t>CONTINUE</a:t>
            </a:r>
            <a:endParaRPr lang="en-US"/>
          </a:p>
        </p:txBody>
      </p:sp>
      <p:pic>
        <p:nvPicPr>
          <p:cNvPr id="11" name="Picture 11" descr="IMG_9790"/>
          <p:cNvPicPr>
            <a:picLocks noChangeAspect="1"/>
          </p:cNvPicPr>
          <p:nvPr>
            <p:ph type="pic" sz="quarter" idx="14"/>
          </p:nvPr>
        </p:nvPicPr>
        <p:blipFill>
          <a:blip r:embed="rId1"/>
          <a:stretch>
            <a:fillRect/>
          </a:stretch>
        </p:blipFill>
        <p:spPr>
          <a:xfrm rot="16200000">
            <a:off x="4145280" y="34290"/>
            <a:ext cx="4220210" cy="7506970"/>
          </a:xfrm>
          <a:prstGeom prst="rect">
            <a:avLst/>
          </a:prstGeom>
        </p:spPr>
      </p:pic>
    </p:spTree>
  </p:cSld>
  <p:clrMapOvr>
    <a:masterClrMapping/>
  </p:clrMapOvr>
  <p:transition>
    <p:cover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1"/>
          </p:nvPr>
        </p:nvSpPr>
        <p:spPr>
          <a:xfrm>
            <a:off x="431800" y="1341120"/>
            <a:ext cx="2330450" cy="2471420"/>
          </a:xfrm>
        </p:spPr>
        <p:txBody>
          <a:bodyPr/>
          <a:p>
            <a:pPr algn="l"/>
            <a:r>
              <a:rPr lang="en-US" sz="2400" b="1" i="0"/>
              <a:t> Status Update</a:t>
            </a:r>
            <a:endParaRPr lang="en-US" sz="2400" b="1" i="0"/>
          </a:p>
          <a:p>
            <a:pPr algn="l"/>
            <a:r>
              <a:rPr lang="en-US" sz="2400" b="1" i="0"/>
              <a:t> In MQTT Cloud</a:t>
            </a:r>
            <a:endParaRPr lang="en-US" sz="2400" b="1" i="0"/>
          </a:p>
        </p:txBody>
      </p:sp>
      <p:sp>
        <p:nvSpPr>
          <p:cNvPr id="7" name="Title 6"/>
          <p:cNvSpPr>
            <a:spLocks noGrp="1"/>
          </p:cNvSpPr>
          <p:nvPr>
            <p:ph type="title"/>
          </p:nvPr>
        </p:nvSpPr>
        <p:spPr/>
        <p:txBody>
          <a:bodyPr/>
          <a:p>
            <a:pPr algn="l"/>
            <a:r>
              <a:rPr lang="en-US"/>
              <a:t>CONTINUE</a:t>
            </a:r>
            <a:endParaRPr lang="en-US"/>
          </a:p>
        </p:txBody>
      </p:sp>
      <p:pic>
        <p:nvPicPr>
          <p:cNvPr id="3" name="Picture 7" descr="IMG_9791"/>
          <p:cNvPicPr>
            <a:picLocks noChangeAspect="1"/>
          </p:cNvPicPr>
          <p:nvPr>
            <p:ph type="pic" sz="quarter" idx="14"/>
          </p:nvPr>
        </p:nvPicPr>
        <p:blipFill>
          <a:blip r:embed="rId1"/>
          <a:stretch>
            <a:fillRect/>
          </a:stretch>
        </p:blipFill>
        <p:spPr>
          <a:xfrm rot="16200000">
            <a:off x="4312285" y="851535"/>
            <a:ext cx="4545330" cy="6273165"/>
          </a:xfrm>
          <a:prstGeom prst="rect">
            <a:avLst/>
          </a:prstGeom>
        </p:spPr>
      </p:pic>
    </p:spTree>
  </p:cSld>
  <p:clrMapOvr>
    <a:masterClrMapping/>
  </p:clrMapOvr>
  <p:transition>
    <p:cover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1"/>
          </p:nvPr>
        </p:nvSpPr>
        <p:spPr>
          <a:xfrm>
            <a:off x="431800" y="1341120"/>
            <a:ext cx="2330450" cy="2471420"/>
          </a:xfrm>
        </p:spPr>
        <p:txBody>
          <a:bodyPr/>
          <a:p>
            <a:pPr algn="l"/>
            <a:r>
              <a:rPr lang="en-US" sz="2400" b="1" i="0"/>
              <a:t> LED Control Using Touch Panel</a:t>
            </a:r>
            <a:endParaRPr lang="en-US" sz="2400" b="1" i="0"/>
          </a:p>
        </p:txBody>
      </p:sp>
      <p:sp>
        <p:nvSpPr>
          <p:cNvPr id="7" name="Title 6"/>
          <p:cNvSpPr>
            <a:spLocks noGrp="1"/>
          </p:cNvSpPr>
          <p:nvPr>
            <p:ph type="title"/>
          </p:nvPr>
        </p:nvSpPr>
        <p:spPr/>
        <p:txBody>
          <a:bodyPr/>
          <a:p>
            <a:pPr algn="l"/>
            <a:r>
              <a:rPr lang="en-US"/>
              <a:t>CONTINUE</a:t>
            </a:r>
            <a:endParaRPr lang="en-US"/>
          </a:p>
        </p:txBody>
      </p:sp>
      <p:pic>
        <p:nvPicPr>
          <p:cNvPr id="8" name="Picture 8" descr="IMG_9792"/>
          <p:cNvPicPr>
            <a:picLocks noChangeAspect="1"/>
          </p:cNvPicPr>
          <p:nvPr>
            <p:ph type="pic" sz="quarter" idx="14"/>
          </p:nvPr>
        </p:nvPicPr>
        <p:blipFill>
          <a:blip r:embed="rId1"/>
          <a:stretch>
            <a:fillRect/>
          </a:stretch>
        </p:blipFill>
        <p:spPr>
          <a:xfrm rot="16200000">
            <a:off x="4068445" y="463550"/>
            <a:ext cx="4569460" cy="6324600"/>
          </a:xfrm>
          <a:prstGeom prst="rect">
            <a:avLst/>
          </a:prstGeom>
        </p:spPr>
      </p:pic>
    </p:spTree>
  </p:cSld>
  <p:clrMapOvr>
    <a:masterClrMapping/>
  </p:clrMapOvr>
  <p:transition>
    <p:cover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Conclusion </a:t>
            </a:r>
            <a:endParaRPr lang="en-US" sz="4000" dirty="0"/>
          </a:p>
        </p:txBody>
      </p:sp>
      <p:sp>
        <p:nvSpPr>
          <p:cNvPr id="3" name="Slide Number Placeholder 2"/>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4" name="Content Placeholder 3"/>
          <p:cNvSpPr>
            <a:spLocks noGrp="1"/>
          </p:cNvSpPr>
          <p:nvPr>
            <p:ph idx="1"/>
          </p:nvPr>
        </p:nvSpPr>
        <p:spPr/>
        <p:txBody>
          <a:bodyPr/>
          <a:lstStyle/>
          <a:p>
            <a:endParaRPr lang="en-US" dirty="0" smtClean="0"/>
          </a:p>
          <a:p>
            <a:r>
              <a:rPr lang="en-US" dirty="0" smtClean="0"/>
              <a:t> </a:t>
            </a:r>
            <a:r>
              <a:rPr lang="en-US" sz="2000" dirty="0" smtClean="0"/>
              <a:t>This presentation proposes easy </a:t>
            </a:r>
            <a:r>
              <a:rPr lang="en-US" sz="2000" dirty="0" err="1" smtClean="0"/>
              <a:t>accessiblity</a:t>
            </a:r>
            <a:r>
              <a:rPr lang="en-US" sz="2000" dirty="0" smtClean="0"/>
              <a:t>, easy-</a:t>
            </a:r>
            <a:r>
              <a:rPr lang="en-US" sz="2000" dirty="0" err="1" smtClean="0"/>
              <a:t>configarble</a:t>
            </a:r>
            <a:r>
              <a:rPr lang="en-US" sz="2000" dirty="0" smtClean="0"/>
              <a:t>, remotely controlled solution for home automation with your smart phone through the android application which is at your fingertips. The </a:t>
            </a:r>
            <a:r>
              <a:rPr lang="en-US" sz="2000" dirty="0" err="1" smtClean="0"/>
              <a:t>wifi</a:t>
            </a:r>
            <a:r>
              <a:rPr lang="en-US" sz="2000" dirty="0" smtClean="0"/>
              <a:t> interface between your smart phone and the device has made the process time even more less. </a:t>
            </a:r>
            <a:endParaRPr lang="en-US" sz="2000" dirty="0" smtClean="0"/>
          </a:p>
          <a:p>
            <a:endParaRPr lang="en-US" dirty="0"/>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pPr algn="ctr"/>
            <a:r>
              <a:rPr lang="en-US"/>
              <a:t>REFERENCE</a:t>
            </a:r>
            <a:endParaRPr lang="en-US"/>
          </a:p>
        </p:txBody>
      </p:sp>
      <p:sp>
        <p:nvSpPr>
          <p:cNvPr id="100" name="Text Box 99"/>
          <p:cNvSpPr txBox="1"/>
          <p:nvPr/>
        </p:nvSpPr>
        <p:spPr>
          <a:xfrm>
            <a:off x="638175" y="1430655"/>
            <a:ext cx="8785225" cy="3784600"/>
          </a:xfrm>
          <a:prstGeom prst="rect">
            <a:avLst/>
          </a:prstGeom>
          <a:noFill/>
          <a:ln w="9525">
            <a:noFill/>
          </a:ln>
        </p:spPr>
        <p:txBody>
          <a:bodyPr wrap="square">
            <a:spAutoFit/>
          </a:bodyPr>
          <a:p>
            <a:pPr marL="274955" indent="-274955"/>
            <a:r>
              <a:rPr lang="en-US" sz="2400" b="0">
                <a:latin typeface="Times New Roman" panose="02020603050405020304" pitchFamily="18" charset="0"/>
                <a:cs typeface="Carlito" charset="0"/>
              </a:rPr>
              <a:t>1. https://</a:t>
            </a:r>
            <a:r>
              <a:rPr lang="en-US" sz="2400" b="0">
                <a:solidFill>
                  <a:schemeClr val="tx1"/>
                </a:solidFill>
                <a:latin typeface="Times New Roman" panose="02020603050405020304" pitchFamily="18" charset="0"/>
                <a:cs typeface="Carlito" charset="0"/>
              </a:rPr>
              <a:t>www.hackster.io/najad/home-automation-4d76ab</a:t>
            </a:r>
            <a:endParaRPr lang="en-US" sz="2400" b="0">
              <a:solidFill>
                <a:srgbClr val="0000FF"/>
              </a:solidFill>
              <a:latin typeface="Times New Roman" panose="02020603050405020304" pitchFamily="18" charset="0"/>
              <a:cs typeface="Carlito" charset="0"/>
            </a:endParaRPr>
          </a:p>
          <a:p>
            <a:pPr marL="274955" indent="-274955"/>
            <a:r>
              <a:rPr lang="en-US" sz="2400" b="0">
                <a:latin typeface="Times New Roman" panose="02020603050405020304" pitchFamily="18" charset="0"/>
                <a:cs typeface="Carlito" charset="0"/>
              </a:rPr>
              <a:t>2. https://smarthomeinformer.com/19139/home-automation/</a:t>
            </a:r>
            <a:endParaRPr lang="en-US" sz="2400" b="0">
              <a:latin typeface="Times New Roman" panose="02020603050405020304" pitchFamily="18" charset="0"/>
              <a:cs typeface="Carlito" charset="0"/>
            </a:endParaRPr>
          </a:p>
          <a:p>
            <a:pPr marL="274955" indent="-274955"/>
            <a:r>
              <a:rPr lang="en-US" sz="2400" b="0">
                <a:latin typeface="Times New Roman" panose="02020603050405020304" pitchFamily="18" charset="0"/>
                <a:cs typeface="Carlito" charset="0"/>
              </a:rPr>
              <a:t>3. </a:t>
            </a:r>
            <a:r>
              <a:rPr lang="en-US" sz="2400" b="0">
                <a:solidFill>
                  <a:schemeClr val="tx1"/>
                </a:solidFill>
                <a:latin typeface="Times New Roman" panose="02020603050405020304" pitchFamily="18" charset="0"/>
                <a:cs typeface="Carlito" charset="0"/>
              </a:rPr>
              <a:t>http://openrb.com/applications-for-smart-living/</a:t>
            </a:r>
            <a:endParaRPr lang="en-US" sz="2400" b="0">
              <a:solidFill>
                <a:srgbClr val="0000FF"/>
              </a:solidFill>
              <a:latin typeface="Times New Roman" panose="02020603050405020304" pitchFamily="18" charset="0"/>
              <a:cs typeface="Carlito" charset="0"/>
            </a:endParaRPr>
          </a:p>
          <a:p>
            <a:pPr marL="274955" indent="-274955"/>
            <a:r>
              <a:rPr lang="en-US" sz="2400" b="0">
                <a:latin typeface="Times New Roman" panose="02020603050405020304" pitchFamily="18" charset="0"/>
                <a:ea typeface="SimSun" panose="02010600030101010101" pitchFamily="2" charset="-122"/>
              </a:rPr>
              <a:t>4. https://www.jncet.org/Manuscripts/Volume-8/Issue-5/Vol-8-issue-5-M-08.pdf</a:t>
            </a:r>
            <a:endParaRPr lang="en-US" sz="2400" b="0">
              <a:latin typeface="Times New Roman" panose="02020603050405020304" pitchFamily="18" charset="0"/>
              <a:ea typeface="SimSun" panose="02010600030101010101" pitchFamily="2" charset="-122"/>
            </a:endParaRPr>
          </a:p>
          <a:p>
            <a:pPr marL="274955" indent="-274955"/>
            <a:r>
              <a:rPr lang="en-US" sz="2400" b="0">
                <a:latin typeface="Times New Roman" panose="02020603050405020304" pitchFamily="18" charset="0"/>
                <a:ea typeface="SimSun" panose="02010600030101010101" pitchFamily="2" charset="-122"/>
              </a:rPr>
              <a:t>5. https://www.srccodes.com/p/article/61/mqtt-cloudmqtt-mqtt-dashboard-android-esp8266-mycropython-home-automation-blub-internet-of-things-iot-m2m</a:t>
            </a:r>
            <a:endParaRPr lang="en-US" sz="2400" b="0">
              <a:latin typeface="Times New Roman" panose="02020603050405020304" pitchFamily="18" charset="0"/>
              <a:ea typeface="SimSun" panose="02010600030101010101" pitchFamily="2" charset="-122"/>
            </a:endParaRPr>
          </a:p>
          <a:p>
            <a:pPr marL="274955" indent="-274955"/>
            <a:r>
              <a:rPr lang="en-US" sz="2400" b="0">
                <a:latin typeface="Times New Roman" panose="02020603050405020304" pitchFamily="18" charset="0"/>
                <a:ea typeface="SimSun" panose="02010600030101010101" pitchFamily="2" charset="-122"/>
              </a:rPr>
              <a:t>6. https://www.instructables.com/id/Home-Automation-Using-MQTT-and-NodeMcu-or-Arduino/</a:t>
            </a:r>
            <a:endParaRPr lang="en-US" sz="2400" b="0">
              <a:latin typeface="Times New Roman" panose="02020603050405020304" pitchFamily="18" charset="0"/>
              <a:ea typeface="SimSun" panose="02010600030101010101" pitchFamily="2" charset="-122"/>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567690" y="1309370"/>
            <a:ext cx="9197975" cy="1581150"/>
          </a:xfrm>
        </p:spPr>
        <p:txBody>
          <a:bodyPr/>
          <a:p>
            <a:pPr algn="ctr"/>
            <a:r>
              <a:rPr lang="en-US" sz="4800"/>
              <a:t>THANK YOU</a:t>
            </a:r>
            <a:endParaRPr lang="en-US" sz="4800"/>
          </a:p>
        </p:txBody>
      </p:sp>
      <p:pic>
        <p:nvPicPr>
          <p:cNvPr id="23" name="Picture 23" descr="download"/>
          <p:cNvPicPr>
            <a:picLocks noChangeAspect="1"/>
          </p:cNvPicPr>
          <p:nvPr>
            <p:ph idx="1"/>
          </p:nvPr>
        </p:nvPicPr>
        <p:blipFill>
          <a:blip r:embed="rId1"/>
          <a:stretch>
            <a:fillRect/>
          </a:stretch>
        </p:blipFill>
        <p:spPr>
          <a:xfrm>
            <a:off x="3472180" y="3179445"/>
            <a:ext cx="3388995" cy="2028825"/>
          </a:xfrm>
          <a:prstGeom prst="rect">
            <a:avLst/>
          </a:prstGeom>
        </p:spPr>
      </p:pic>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4000" dirty="0" smtClean="0"/>
              <a:t>Introduction</a:t>
            </a:r>
            <a:endParaRPr lang="en-US" sz="4000" dirty="0"/>
          </a:p>
        </p:txBody>
      </p:sp>
      <p:sp>
        <p:nvSpPr>
          <p:cNvPr id="4" name="Slide Number Placeholder 3"/>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6" name="Content Placeholder 5"/>
          <p:cNvSpPr>
            <a:spLocks noGrp="1"/>
          </p:cNvSpPr>
          <p:nvPr>
            <p:ph idx="1"/>
          </p:nvPr>
        </p:nvSpPr>
        <p:spPr/>
        <p:txBody>
          <a:bodyPr/>
          <a:lstStyle/>
          <a:p>
            <a:endParaRPr lang="en-US" sz="2000" dirty="0" smtClean="0"/>
          </a:p>
          <a:p>
            <a:r>
              <a:rPr lang="en-US" sz="2000" dirty="0" smtClean="0"/>
              <a:t>Homes </a:t>
            </a:r>
            <a:r>
              <a:rPr lang="en-US" sz="2000" dirty="0" smtClean="0"/>
              <a:t>of the 21st century will become more and more self-controlled and automated.</a:t>
            </a:r>
            <a:endParaRPr lang="en-US" sz="2000" dirty="0" smtClean="0"/>
          </a:p>
          <a:p>
            <a:r>
              <a:rPr lang="en-US" sz="2000" dirty="0" smtClean="0"/>
              <a:t> This project presents the overall design of Home Automation System (HAS) wireless system. </a:t>
            </a:r>
            <a:endParaRPr lang="en-US" sz="2000" dirty="0" smtClean="0"/>
          </a:p>
          <a:p>
            <a:r>
              <a:rPr lang="en-US" sz="2000" dirty="0" smtClean="0"/>
              <a:t>This system is designed to assist and provide support in order to fulfill the needs of elderly and disabled in home. </a:t>
            </a:r>
            <a:endParaRPr lang="en-US" sz="2000" dirty="0" smtClean="0"/>
          </a:p>
          <a:p>
            <a:r>
              <a:rPr lang="en-US" sz="2000" dirty="0" smtClean="0"/>
              <a:t>Also, the smart home concept in the system improves the standard living at home. </a:t>
            </a:r>
            <a:endParaRPr lang="en-US" sz="2000" dirty="0" smtClean="0"/>
          </a:p>
          <a:p>
            <a:r>
              <a:rPr lang="en-US" sz="2000" dirty="0" smtClean="0"/>
              <a:t>The system intended to control electrical appliances and devices in house with Relatively design, user-friendly interface and ease of installation. </a:t>
            </a:r>
            <a:endParaRPr lang="en-US" sz="2000" dirty="0" smtClean="0"/>
          </a:p>
          <a:p>
            <a:r>
              <a:rPr lang="en-US" sz="2000" dirty="0" smtClean="0"/>
              <a:t>The main overview for the project is to be able to communicate with different electrical devices within the home wirelessly. </a:t>
            </a:r>
            <a:endParaRPr lang="en-US" sz="2000" dirty="0" smtClean="0"/>
          </a:p>
          <a:p>
            <a:endParaRPr lang="en-US" dirty="0"/>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4000" dirty="0" smtClean="0"/>
              <a:t>Requirements</a:t>
            </a:r>
            <a:endParaRPr lang="en-US" sz="4000" dirty="0"/>
          </a:p>
        </p:txBody>
      </p:sp>
      <p:sp>
        <p:nvSpPr>
          <p:cNvPr id="3" name="Slide Number Placeholder 2"/>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6" name="Content Placeholder 5"/>
          <p:cNvSpPr>
            <a:spLocks noGrp="1"/>
          </p:cNvSpPr>
          <p:nvPr>
            <p:ph idx="1"/>
          </p:nvPr>
        </p:nvSpPr>
        <p:spPr/>
        <p:txBody>
          <a:bodyPr/>
          <a:lstStyle/>
          <a:p>
            <a:endParaRPr lang="en-US" sz="2000" dirty="0" smtClean="0"/>
          </a:p>
          <a:p>
            <a:pPr>
              <a:buFont typeface="Wingdings" panose="05000000000000000000" pitchFamily="2" charset="2"/>
              <a:buChar char="v"/>
            </a:pPr>
            <a:r>
              <a:rPr lang="en-US" sz="2400" dirty="0" smtClean="0"/>
              <a:t>Hardware Requirements             </a:t>
            </a:r>
            <a:endParaRPr lang="en-US" sz="2400" dirty="0" smtClean="0"/>
          </a:p>
          <a:p>
            <a:endParaRPr lang="en-US" sz="2000" dirty="0" smtClean="0"/>
          </a:p>
          <a:p>
            <a:r>
              <a:rPr lang="en-US" sz="2000" dirty="0" smtClean="0"/>
              <a:t>ESP32</a:t>
            </a:r>
            <a:endParaRPr lang="en-US" sz="2000" dirty="0" smtClean="0"/>
          </a:p>
          <a:p>
            <a:r>
              <a:rPr lang="en-US" sz="2000" dirty="0" smtClean="0"/>
              <a:t>Relay Module</a:t>
            </a:r>
            <a:endParaRPr lang="en-US" sz="2000" dirty="0" smtClean="0"/>
          </a:p>
          <a:p>
            <a:r>
              <a:rPr lang="en-US" sz="2000" dirty="0" smtClean="0"/>
              <a:t>Connecting wire</a:t>
            </a:r>
            <a:endParaRPr lang="en-US" sz="2000" dirty="0" smtClean="0"/>
          </a:p>
          <a:p>
            <a:r>
              <a:rPr lang="en-US" sz="2000" dirty="0" smtClean="0"/>
              <a:t>Battery</a:t>
            </a:r>
            <a:endParaRPr lang="en-US" sz="2000" dirty="0" smtClean="0"/>
          </a:p>
          <a:p>
            <a:endParaRPr lang="en-US" dirty="0" smtClean="0"/>
          </a:p>
          <a:p>
            <a:pPr>
              <a:buFont typeface="Wingdings" panose="05000000000000000000" pitchFamily="2" charset="2"/>
              <a:buChar char="v"/>
            </a:pPr>
            <a:r>
              <a:rPr lang="en-US" sz="2400" dirty="0" smtClean="0"/>
              <a:t>Software requirements</a:t>
            </a:r>
            <a:endParaRPr lang="en-US" sz="2400" dirty="0" smtClean="0"/>
          </a:p>
          <a:p>
            <a:endParaRPr lang="en-US" dirty="0" smtClean="0"/>
          </a:p>
          <a:p>
            <a:r>
              <a:rPr lang="en-US" sz="2000" dirty="0" err="1" smtClean="0"/>
              <a:t>Arduino</a:t>
            </a:r>
            <a:r>
              <a:rPr lang="en-US" sz="2000" dirty="0" smtClean="0"/>
              <a:t> IDE</a:t>
            </a:r>
            <a:endParaRPr lang="en-US" sz="2000" dirty="0" smtClean="0"/>
          </a:p>
          <a:p>
            <a:r>
              <a:rPr lang="en-US" sz="2000" dirty="0" err="1" smtClean="0"/>
              <a:t>Mqtt</a:t>
            </a:r>
            <a:r>
              <a:rPr lang="en-US" sz="2000" dirty="0" smtClean="0"/>
              <a:t> dash mobile app</a:t>
            </a:r>
            <a:endParaRPr lang="en-US" sz="2000" dirty="0" smtClean="0"/>
          </a:p>
          <a:p>
            <a:endParaRPr lang="en-US" dirty="0" smtClean="0"/>
          </a:p>
          <a:p>
            <a:endParaRPr lang="en-US" dirty="0"/>
          </a:p>
        </p:txBody>
      </p:sp>
      <p:pic>
        <p:nvPicPr>
          <p:cNvPr id="26" name="Picture 26" descr="download (2)"/>
          <p:cNvPicPr>
            <a:picLocks noChangeAspect="1"/>
          </p:cNvPicPr>
          <p:nvPr/>
        </p:nvPicPr>
        <p:blipFill>
          <a:blip r:embed="rId1"/>
          <a:stretch>
            <a:fillRect/>
          </a:stretch>
        </p:blipFill>
        <p:spPr>
          <a:xfrm>
            <a:off x="6874510" y="1043940"/>
            <a:ext cx="2755265" cy="2755265"/>
          </a:xfrm>
          <a:prstGeom prst="rect">
            <a:avLst/>
          </a:prstGeom>
        </p:spPr>
      </p:pic>
      <p:pic>
        <p:nvPicPr>
          <p:cNvPr id="27" name="Picture 3" descr="IMG_256"/>
          <p:cNvPicPr>
            <a:picLocks noChangeAspect="1"/>
          </p:cNvPicPr>
          <p:nvPr/>
        </p:nvPicPr>
        <p:blipFill>
          <a:blip r:embed="rId2"/>
          <a:stretch>
            <a:fillRect/>
          </a:stretch>
        </p:blipFill>
        <p:spPr>
          <a:xfrm>
            <a:off x="4366260" y="4167505"/>
            <a:ext cx="2508250" cy="2508250"/>
          </a:xfrm>
          <a:prstGeom prst="rect">
            <a:avLst/>
          </a:prstGeom>
          <a:noFill/>
          <a:ln w="9525">
            <a:noFill/>
          </a:ln>
        </p:spPr>
      </p:pic>
      <p:sp>
        <p:nvSpPr>
          <p:cNvPr id="2" name="Text Box 1"/>
          <p:cNvSpPr txBox="1"/>
          <p:nvPr/>
        </p:nvSpPr>
        <p:spPr>
          <a:xfrm>
            <a:off x="5239385" y="2237105"/>
            <a:ext cx="2057400" cy="368300"/>
          </a:xfrm>
          <a:prstGeom prst="rect">
            <a:avLst/>
          </a:prstGeom>
          <a:noFill/>
        </p:spPr>
        <p:txBody>
          <a:bodyPr wrap="square" rtlCol="0">
            <a:spAutoFit/>
          </a:bodyPr>
          <a:p>
            <a:r>
              <a:rPr lang="en-US"/>
              <a:t>ESP32</a:t>
            </a:r>
            <a:endParaRPr lang="en-US"/>
          </a:p>
        </p:txBody>
      </p:sp>
      <p:sp>
        <p:nvSpPr>
          <p:cNvPr id="4" name="Text Box 3"/>
          <p:cNvSpPr txBox="1"/>
          <p:nvPr/>
        </p:nvSpPr>
        <p:spPr>
          <a:xfrm>
            <a:off x="7296785" y="4984750"/>
            <a:ext cx="1583055" cy="368300"/>
          </a:xfrm>
          <a:prstGeom prst="rect">
            <a:avLst/>
          </a:prstGeom>
          <a:noFill/>
        </p:spPr>
        <p:txBody>
          <a:bodyPr wrap="square" rtlCol="0">
            <a:spAutoFit/>
          </a:bodyPr>
          <a:p>
            <a:r>
              <a:rPr lang="en-US"/>
              <a:t>RELAY</a:t>
            </a:r>
            <a:endParaRPr lang="en-US"/>
          </a:p>
        </p:txBody>
      </p:sp>
    </p:spTree>
  </p:cSld>
  <p:clrMapOvr>
    <a:masterClrMapping/>
  </p:clrMapOvr>
  <p:transition>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Flow chart</a:t>
            </a:r>
            <a:endParaRPr lang="en-US" sz="4000" dirty="0"/>
          </a:p>
        </p:txBody>
      </p:sp>
      <p:sp>
        <p:nvSpPr>
          <p:cNvPr id="3" name="Slide Number Placeholder 2"/>
          <p:cNvSpPr>
            <a:spLocks noGrp="1"/>
          </p:cNvSpPr>
          <p:nvPr>
            <p:ph type="sldNum" sz="quarter" idx="33"/>
          </p:nvPr>
        </p:nvSpPr>
        <p:spPr/>
        <p:txBody>
          <a:bodyPr/>
          <a:lstStyle/>
          <a:p>
            <a:fld id="{19B51A1E-902D-48AF-9020-955120F399B6}" type="slidenum">
              <a:rPr lang="en-US" noProof="0" smtClean="0"/>
            </a:fld>
            <a:endParaRPr lang="en-US" noProof="0" dirty="0"/>
          </a:p>
        </p:txBody>
      </p:sp>
      <p:pic>
        <p:nvPicPr>
          <p:cNvPr id="5" name="Content Placeholder 3" descr="flow.jpg"/>
          <p:cNvPicPr>
            <a:picLocks noGrp="1" noChangeAspect="1"/>
          </p:cNvPicPr>
          <p:nvPr>
            <p:ph idx="1"/>
          </p:nvPr>
        </p:nvPicPr>
        <p:blipFill>
          <a:blip r:embed="rId1"/>
          <a:stretch>
            <a:fillRect/>
          </a:stretch>
        </p:blipFill>
        <p:spPr>
          <a:xfrm>
            <a:off x="887104" y="1282889"/>
            <a:ext cx="8502556" cy="5104263"/>
          </a:xfrm>
          <a:prstGeom prst="rect">
            <a:avLst/>
          </a:prstGeom>
        </p:spPr>
      </p:pic>
    </p:spTree>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WHAT  IS MQTT </a:t>
            </a:r>
            <a:endParaRPr lang="en-US" sz="4000" dirty="0"/>
          </a:p>
        </p:txBody>
      </p:sp>
      <p:sp>
        <p:nvSpPr>
          <p:cNvPr id="3" name="Slide Number Placeholder 2"/>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4" name="Content Placeholder 3"/>
          <p:cNvSpPr>
            <a:spLocks noGrp="1"/>
          </p:cNvSpPr>
          <p:nvPr>
            <p:ph idx="1"/>
          </p:nvPr>
        </p:nvSpPr>
        <p:spPr/>
        <p:txBody>
          <a:bodyPr/>
          <a:lstStyle/>
          <a:p>
            <a:r>
              <a:rPr lang="en-US" sz="2000" dirty="0" smtClean="0"/>
              <a:t>MQTT is one of the most commonly used protocols in </a:t>
            </a:r>
            <a:r>
              <a:rPr lang="en-US" sz="2000" dirty="0" err="1" smtClean="0"/>
              <a:t>IoT</a:t>
            </a:r>
            <a:r>
              <a:rPr lang="en-US" sz="2000" dirty="0" smtClean="0"/>
              <a:t> projects. It stands for </a:t>
            </a:r>
            <a:r>
              <a:rPr lang="en-US" sz="2000" dirty="0" err="1" smtClean="0"/>
              <a:t>MessageQueuingTelemetryTransport</a:t>
            </a:r>
            <a:r>
              <a:rPr lang="en-US" sz="2000" dirty="0" smtClean="0"/>
              <a:t>.</a:t>
            </a:r>
            <a:endParaRPr lang="en-US" sz="2000" dirty="0" smtClean="0"/>
          </a:p>
          <a:p>
            <a:r>
              <a:rPr lang="en-US" sz="2000" dirty="0" smtClean="0"/>
              <a:t>In addition, it is designed as a lightweight messaging protocol that uses </a:t>
            </a:r>
            <a:r>
              <a:rPr lang="en-US" sz="2000" dirty="0" smtClean="0"/>
              <a:t>publish/</a:t>
            </a:r>
            <a:r>
              <a:rPr lang="en-US" sz="2000" dirty="0" err="1" smtClean="0"/>
              <a:t>subscribeoperations</a:t>
            </a:r>
            <a:r>
              <a:rPr lang="en-US" sz="2000" dirty="0" smtClean="0"/>
              <a:t> </a:t>
            </a:r>
            <a:r>
              <a:rPr lang="en-US" sz="2000" dirty="0" smtClean="0"/>
              <a:t>to exchange </a:t>
            </a:r>
            <a:r>
              <a:rPr lang="en-US" sz="2000" dirty="0" err="1" smtClean="0"/>
              <a:t>databetween</a:t>
            </a:r>
            <a:r>
              <a:rPr lang="en-US" sz="2000" dirty="0" smtClean="0"/>
              <a:t> clients and the server</a:t>
            </a:r>
            <a:r>
              <a:rPr lang="en-US" sz="2000" dirty="0" smtClean="0"/>
              <a:t>.</a:t>
            </a:r>
            <a:endParaRPr lang="en-US" sz="2000" dirty="0" smtClean="0"/>
          </a:p>
          <a:p>
            <a:r>
              <a:rPr lang="en-US" sz="2000" dirty="0" smtClean="0"/>
              <a:t>We have used MQTT server in this project to get an efficient system as it well known for its fastness, Due to it </a:t>
            </a:r>
            <a:r>
              <a:rPr lang="en-US" sz="2000" dirty="0" err="1" smtClean="0"/>
              <a:t>efficience</a:t>
            </a:r>
            <a:r>
              <a:rPr lang="en-US" sz="2000" dirty="0" smtClean="0"/>
              <a:t> the famous social medias like </a:t>
            </a:r>
            <a:r>
              <a:rPr lang="en-US" sz="2000" dirty="0" err="1" smtClean="0"/>
              <a:t>facbook</a:t>
            </a:r>
            <a:r>
              <a:rPr lang="en-US" sz="2000" dirty="0" smtClean="0"/>
              <a:t> messenger and </a:t>
            </a:r>
            <a:r>
              <a:rPr lang="en-US" sz="2000" dirty="0" err="1" smtClean="0"/>
              <a:t>whatsapp</a:t>
            </a:r>
            <a:r>
              <a:rPr lang="en-US" sz="2000" dirty="0" smtClean="0"/>
              <a:t> messenger also using this MQTT Server.</a:t>
            </a:r>
            <a:endParaRPr lang="en-US" sz="2000" dirty="0" smtClean="0"/>
          </a:p>
          <a:p>
            <a:r>
              <a:rPr lang="en-US" sz="2000" dirty="0" smtClean="0"/>
              <a:t> MQTT is a machine-to-machine (M2M)/"IOT" connectivity protocol. It was designed as an extremely lightweight publish/subscribe messaging transport.</a:t>
            </a:r>
            <a:endParaRPr lang="en-US" sz="2000" dirty="0" smtClean="0"/>
          </a:p>
          <a:p>
            <a:r>
              <a:rPr lang="en-US" sz="2000" dirty="0" smtClean="0"/>
              <a:t> It is useful for connections with remote locations where a small code footprint is required and/or network bandwidth is at a premium.</a:t>
            </a:r>
            <a:endParaRPr lang="en-US" sz="2000" dirty="0" smtClean="0"/>
          </a:p>
          <a:p>
            <a:r>
              <a:rPr lang="en-US" sz="2000" dirty="0" err="1" smtClean="0"/>
              <a:t>Eg</a:t>
            </a:r>
            <a:r>
              <a:rPr lang="en-US" sz="2000" dirty="0" smtClean="0"/>
              <a:t>. Automated activity includes the A.C. to an energy saving setting when the house is vacant and get back to the normal setting when the resident is getting ready to come back. </a:t>
            </a:r>
            <a:endParaRPr lang="en-US" sz="2000" dirty="0" smtClean="0"/>
          </a:p>
          <a:p>
            <a:pPr>
              <a:buNone/>
            </a:pPr>
            <a:r>
              <a:rPr lang="en-US" sz="2000" dirty="0" smtClean="0"/>
              <a:t> </a:t>
            </a:r>
            <a:endParaRPr lang="en-US" sz="20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MQTT WORKING DIAGRAM</a:t>
            </a:r>
            <a:endParaRPr lang="en-US" sz="4000" dirty="0"/>
          </a:p>
        </p:txBody>
      </p:sp>
      <p:sp>
        <p:nvSpPr>
          <p:cNvPr id="3" name="Slide Number Placeholder 2"/>
          <p:cNvSpPr>
            <a:spLocks noGrp="1"/>
          </p:cNvSpPr>
          <p:nvPr>
            <p:ph type="sldNum" sz="quarter" idx="33"/>
          </p:nvPr>
        </p:nvSpPr>
        <p:spPr/>
        <p:txBody>
          <a:bodyPr/>
          <a:lstStyle/>
          <a:p>
            <a:fld id="{19B51A1E-902D-48AF-9020-955120F399B6}" type="slidenum">
              <a:rPr lang="en-US" noProof="0" smtClean="0"/>
            </a:fld>
            <a:endParaRPr lang="en-US" noProof="0" dirty="0"/>
          </a:p>
        </p:txBody>
      </p:sp>
      <p:pic>
        <p:nvPicPr>
          <p:cNvPr id="5" name="Content Placeholder 3" descr="111.PNG"/>
          <p:cNvPicPr>
            <a:picLocks noGrp="1" noChangeAspect="1"/>
          </p:cNvPicPr>
          <p:nvPr>
            <p:ph idx="1"/>
          </p:nvPr>
        </p:nvPicPr>
        <p:blipFill>
          <a:blip r:embed="rId1"/>
          <a:stretch>
            <a:fillRect/>
          </a:stretch>
        </p:blipFill>
        <p:spPr>
          <a:xfrm>
            <a:off x="832513" y="1501254"/>
            <a:ext cx="8338783" cy="4339988"/>
          </a:xfrm>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MQTT Components</a:t>
            </a:r>
            <a:endParaRPr lang="en-US" sz="4000" dirty="0"/>
          </a:p>
        </p:txBody>
      </p:sp>
      <p:sp>
        <p:nvSpPr>
          <p:cNvPr id="3" name="Slide Number Placeholder 2"/>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4" name="Content Placeholder 3"/>
          <p:cNvSpPr>
            <a:spLocks noGrp="1"/>
          </p:cNvSpPr>
          <p:nvPr>
            <p:ph idx="1"/>
          </p:nvPr>
        </p:nvSpPr>
        <p:spPr/>
        <p:txBody>
          <a:bodyPr/>
          <a:lstStyle/>
          <a:p>
            <a:pPr fontAlgn="base"/>
            <a:endParaRPr lang="en-US" sz="2000" dirty="0" smtClean="0"/>
          </a:p>
          <a:p>
            <a:pPr fontAlgn="base"/>
            <a:r>
              <a:rPr lang="en-US" sz="2000" dirty="0" smtClean="0"/>
              <a:t>Broker</a:t>
            </a:r>
            <a:r>
              <a:rPr lang="en-US" sz="2000" dirty="0" smtClean="0"/>
              <a:t>, which is the server that handles the data transmission between the clients.</a:t>
            </a:r>
            <a:endParaRPr lang="en-US" sz="2000" dirty="0" smtClean="0"/>
          </a:p>
          <a:p>
            <a:pPr fontAlgn="base"/>
            <a:r>
              <a:rPr lang="en-US" sz="2000" dirty="0" smtClean="0"/>
              <a:t>A topic, which is the place a device want to put or retrieve a message to/from.</a:t>
            </a:r>
            <a:endParaRPr lang="en-US" sz="2000" dirty="0" smtClean="0"/>
          </a:p>
          <a:p>
            <a:pPr fontAlgn="base"/>
            <a:r>
              <a:rPr lang="en-US" sz="2000" dirty="0" smtClean="0"/>
              <a:t>The message, which is the data that a device receives “when subscribing” from a topic or send “when publishing” to a topic.</a:t>
            </a:r>
            <a:endParaRPr lang="en-US" sz="2000" dirty="0" smtClean="0"/>
          </a:p>
          <a:p>
            <a:pPr fontAlgn="base"/>
            <a:r>
              <a:rPr lang="en-US" sz="2000" dirty="0" smtClean="0"/>
              <a:t>Publish, is the process a device does to send its message to the broker.</a:t>
            </a:r>
            <a:endParaRPr lang="en-US" sz="2000" dirty="0" smtClean="0"/>
          </a:p>
          <a:p>
            <a:pPr fontAlgn="base"/>
            <a:r>
              <a:rPr lang="en-US" sz="2000" dirty="0" smtClean="0"/>
              <a:t>Subscribe, where a device does to retrieve a message from the broker.</a:t>
            </a:r>
            <a:endParaRPr lang="en-US" sz="2000" dirty="0" smtClean="0"/>
          </a:p>
          <a:p>
            <a:endParaRPr lang="en-US" dirty="0"/>
          </a:p>
        </p:txBody>
      </p:sp>
    </p:spTree>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pPr algn="ctr"/>
            <a:r>
              <a:rPr lang="en-US"/>
              <a:t>APPLICATION</a:t>
            </a:r>
            <a:endParaRPr lang="en-US"/>
          </a:p>
        </p:txBody>
      </p:sp>
      <p:sp>
        <p:nvSpPr>
          <p:cNvPr id="10" name="Content Placeholder 9"/>
          <p:cNvSpPr>
            <a:spLocks noGrp="1"/>
          </p:cNvSpPr>
          <p:nvPr>
            <p:ph sz="half" idx="1"/>
          </p:nvPr>
        </p:nvSpPr>
        <p:spPr>
          <a:xfrm>
            <a:off x="546735" y="2306320"/>
            <a:ext cx="3525520" cy="2910205"/>
          </a:xfrm>
        </p:spPr>
        <p:txBody>
          <a:bodyPr/>
          <a:p>
            <a:pPr algn="l"/>
            <a:r>
              <a:rPr lang="en-US" sz="2000" b="1" i="0"/>
              <a:t>Step 1:  Open CloudMQTT</a:t>
            </a:r>
            <a:endParaRPr lang="en-US" sz="2000" b="1" i="0"/>
          </a:p>
          <a:p>
            <a:pPr algn="l"/>
            <a:r>
              <a:rPr lang="en-US" sz="2000" b="1" i="0"/>
              <a:t>             website and sign up for  </a:t>
            </a:r>
            <a:endParaRPr lang="en-US" sz="2000" b="1" i="0"/>
          </a:p>
          <a:p>
            <a:pPr algn="just"/>
            <a:r>
              <a:rPr lang="en-US" sz="2000" b="1" i="0"/>
              <a:t>             Cute Cat plan</a:t>
            </a:r>
            <a:endParaRPr lang="en-US" sz="2000" b="1" i="0"/>
          </a:p>
          <a:p>
            <a:endParaRPr lang="en-US"/>
          </a:p>
          <a:p>
            <a:endParaRPr lang="en-US"/>
          </a:p>
        </p:txBody>
      </p:sp>
      <p:pic>
        <p:nvPicPr>
          <p:cNvPr id="15" name="Picture 15" descr="step 1"/>
          <p:cNvPicPr>
            <a:picLocks noChangeAspect="1"/>
          </p:cNvPicPr>
          <p:nvPr>
            <p:ph type="pic" sz="quarter" idx="14"/>
          </p:nvPr>
        </p:nvPicPr>
        <p:blipFill>
          <a:blip r:embed="rId1"/>
          <a:stretch>
            <a:fillRect/>
          </a:stretch>
        </p:blipFill>
        <p:spPr>
          <a:xfrm>
            <a:off x="4225290" y="1204595"/>
            <a:ext cx="5503545" cy="4911725"/>
          </a:xfrm>
          <a:prstGeom prst="rect">
            <a:avLst/>
          </a:prstGeom>
        </p:spPr>
      </p:pic>
    </p:spTree>
  </p:cSld>
  <p:clrMapOvr>
    <a:masterClrMapping/>
  </p:clrMapOvr>
  <p:transition>
    <p:wipe/>
  </p:transition>
</p:sld>
</file>

<file path=ppt/theme/theme1.xml><?xml version="1.0" encoding="utf-8"?>
<a:theme xmlns:a="http://schemas.openxmlformats.org/drawingml/2006/main" name="tf67328976">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tf67328976</Template>
  <TotalTime>0</TotalTime>
  <Words>4476</Words>
  <Application>WPS Presentation</Application>
  <PresentationFormat>Custom</PresentationFormat>
  <Paragraphs>189</Paragraphs>
  <Slides>26</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SimSun</vt:lpstr>
      <vt:lpstr>Wingdings</vt:lpstr>
      <vt:lpstr>Times New Roman</vt:lpstr>
      <vt:lpstr>Corbel</vt:lpstr>
      <vt:lpstr>Microsoft YaHei</vt:lpstr>
      <vt:lpstr>Arial Unicode MS</vt:lpstr>
      <vt:lpstr>Calibri</vt:lpstr>
      <vt:lpstr>Carlito</vt:lpstr>
      <vt:lpstr>Segoe Print</vt:lpstr>
      <vt:lpstr>tf67328976</vt:lpstr>
      <vt:lpstr>HOME AUTOMATION  USING  MQTT  PROTOCOL</vt:lpstr>
      <vt:lpstr>INDEX</vt:lpstr>
      <vt:lpstr>Introduction</vt:lpstr>
      <vt:lpstr>Requirements</vt:lpstr>
      <vt:lpstr>Flow chart</vt:lpstr>
      <vt:lpstr>WHAT  IS MQTT </vt:lpstr>
      <vt:lpstr>MQTT WORKING DIAGRAM</vt:lpstr>
      <vt:lpstr>MQTT Components</vt:lpstr>
      <vt:lpstr>PowerPoint 演示文稿</vt:lpstr>
      <vt:lpstr>PowerPoint 演示文稿</vt:lpstr>
      <vt:lpstr>Continue</vt:lpstr>
      <vt:lpstr>PowerPoint 演示文稿</vt:lpstr>
      <vt:lpstr>Continue </vt:lpstr>
      <vt:lpstr>Continue </vt:lpstr>
      <vt:lpstr>Continue </vt:lpstr>
      <vt:lpstr>Continue </vt:lpstr>
      <vt:lpstr>Continue </vt:lpstr>
      <vt:lpstr>Advantages</vt:lpstr>
      <vt:lpstr>limitations</vt:lpstr>
      <vt:lpstr>PowerPoint 演示文稿</vt:lpstr>
      <vt:lpstr>RESULTS</vt:lpstr>
      <vt:lpstr>CONTINUE</vt:lpstr>
      <vt:lpstr>CONTINUE</vt:lpstr>
      <vt:lpstr>Conclusion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16ec007</cp:lastModifiedBy>
  <cp:revision>11</cp:revision>
  <dcterms:created xsi:type="dcterms:W3CDTF">2020-04-17T15:45:00Z</dcterms:created>
  <dcterms:modified xsi:type="dcterms:W3CDTF">2020-04-18T07:35:34Z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1033-11.2.0.9255</vt:lpwstr>
  </property>
</Properties>
</file>