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60" r:id="rId4"/>
  </p:sldMasterIdLst>
  <p:sldIdLst>
    <p:sldId id="339" r:id="rId5"/>
    <p:sldId id="338" r:id="rId6"/>
    <p:sldId id="340" r:id="rId7"/>
    <p:sldId id="341" r:id="rId8"/>
    <p:sldId id="342" r:id="rId9"/>
    <p:sldId id="343" r:id="rId10"/>
    <p:sldId id="344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9E4"/>
    <a:srgbClr val="CCCCFF"/>
    <a:srgbClr val="6699FF"/>
    <a:srgbClr val="000000"/>
    <a:srgbClr val="555555"/>
    <a:srgbClr val="346C85"/>
    <a:srgbClr val="2C4788"/>
    <a:srgbClr val="386D3C"/>
    <a:srgbClr val="4D348D"/>
    <a:srgbClr val="7A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6357" autoAdjust="0"/>
  </p:normalViewPr>
  <p:slideViewPr>
    <p:cSldViewPr>
      <p:cViewPr varScale="1">
        <p:scale>
          <a:sx n="86" d="100"/>
          <a:sy n="86" d="100"/>
        </p:scale>
        <p:origin x="37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E27CB52-5FCD-F146-AE98-5D36C008A7D9}"/>
              </a:ext>
            </a:extLst>
          </p:cNvPr>
          <p:cNvGrpSpPr/>
          <p:nvPr userDrawn="1"/>
        </p:nvGrpSpPr>
        <p:grpSpPr>
          <a:xfrm>
            <a:off x="914401" y="381000"/>
            <a:ext cx="10286999" cy="5898494"/>
            <a:chOff x="914401" y="381000"/>
            <a:chExt cx="10286999" cy="589849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2F99DF6-A203-9D44-9A6A-0AC1A58A2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656" y="381000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A5C25D-8B04-E449-8398-ED746F8F1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157" y="381000"/>
              <a:ext cx="3200400" cy="10137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04B6911B-F297-B44C-8316-87E47393E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81000"/>
              <a:ext cx="3200400" cy="10137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D5C4F43-367C-5343-8A38-57B3BAAE4B9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779656" y="1700886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31A44D34-7D43-3041-BE40-47BC44365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009108"/>
              <a:ext cx="2286000" cy="10137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8C36294-54E6-784C-BF93-7B9ABCAEC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009108"/>
              <a:ext cx="2971800" cy="101373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B120C752-BA15-9643-A94E-FB98A0B1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009108"/>
              <a:ext cx="2286000" cy="1013737"/>
            </a:xfrm>
            <a:prstGeom prst="rect">
              <a:avLst/>
            </a:prstGeom>
            <a:solidFill>
              <a:schemeClr val="accent2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A850F63-58A8-914F-B36B-53BD94BEEFE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14401" y="3328995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61785BE-3E4A-B842-9021-2744E3BE070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914401" y="2009108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728206F1-0590-3045-9EE1-3BBF4A1F3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637217"/>
              <a:ext cx="2971800" cy="101373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B2C863B8-6C48-CE4E-86C5-9D65612EB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637217"/>
              <a:ext cx="2286000" cy="10137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AAFC0E6B-47C3-8948-96A4-7A2BA65E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637217"/>
              <a:ext cx="2286000" cy="10137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E3570BC-E748-824B-91B8-9E214DAC5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45" y="381000"/>
              <a:ext cx="2585088" cy="1014062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729" y="5"/>
                </a:cxn>
                <a:cxn ang="0">
                  <a:pos x="1588" y="21"/>
                </a:cxn>
                <a:cxn ang="0">
                  <a:pos x="1451" y="49"/>
                </a:cxn>
                <a:cxn ang="0">
                  <a:pos x="1318" y="85"/>
                </a:cxn>
                <a:cxn ang="0">
                  <a:pos x="1187" y="131"/>
                </a:cxn>
                <a:cxn ang="0">
                  <a:pos x="1062" y="186"/>
                </a:cxn>
                <a:cxn ang="0">
                  <a:pos x="942" y="249"/>
                </a:cxn>
                <a:cxn ang="0">
                  <a:pos x="827" y="322"/>
                </a:cxn>
                <a:cxn ang="0">
                  <a:pos x="717" y="401"/>
                </a:cxn>
                <a:cxn ang="0">
                  <a:pos x="615" y="489"/>
                </a:cxn>
                <a:cxn ang="0">
                  <a:pos x="518" y="583"/>
                </a:cxn>
                <a:cxn ang="0">
                  <a:pos x="428" y="684"/>
                </a:cxn>
                <a:cxn ang="0">
                  <a:pos x="346" y="791"/>
                </a:cxn>
                <a:cxn ang="0">
                  <a:pos x="272" y="905"/>
                </a:cxn>
                <a:cxn ang="0">
                  <a:pos x="206" y="1023"/>
                </a:cxn>
                <a:cxn ang="0">
                  <a:pos x="147" y="1147"/>
                </a:cxn>
                <a:cxn ang="0">
                  <a:pos x="98" y="1275"/>
                </a:cxn>
                <a:cxn ang="0">
                  <a:pos x="59" y="1407"/>
                </a:cxn>
                <a:cxn ang="0">
                  <a:pos x="29" y="1544"/>
                </a:cxn>
                <a:cxn ang="0">
                  <a:pos x="9" y="1684"/>
                </a:cxn>
                <a:cxn ang="0">
                  <a:pos x="0" y="1826"/>
                </a:cxn>
                <a:cxn ang="0">
                  <a:pos x="0" y="1923"/>
                </a:cxn>
                <a:cxn ang="0">
                  <a:pos x="9" y="2065"/>
                </a:cxn>
                <a:cxn ang="0">
                  <a:pos x="29" y="2204"/>
                </a:cxn>
                <a:cxn ang="0">
                  <a:pos x="59" y="2341"/>
                </a:cxn>
                <a:cxn ang="0">
                  <a:pos x="98" y="2473"/>
                </a:cxn>
                <a:cxn ang="0">
                  <a:pos x="147" y="2602"/>
                </a:cxn>
                <a:cxn ang="0">
                  <a:pos x="206" y="2725"/>
                </a:cxn>
                <a:cxn ang="0">
                  <a:pos x="272" y="2843"/>
                </a:cxn>
                <a:cxn ang="0">
                  <a:pos x="346" y="2957"/>
                </a:cxn>
                <a:cxn ang="0">
                  <a:pos x="428" y="3064"/>
                </a:cxn>
                <a:cxn ang="0">
                  <a:pos x="518" y="3165"/>
                </a:cxn>
                <a:cxn ang="0">
                  <a:pos x="615" y="3260"/>
                </a:cxn>
                <a:cxn ang="0">
                  <a:pos x="717" y="3347"/>
                </a:cxn>
                <a:cxn ang="0">
                  <a:pos x="827" y="3427"/>
                </a:cxn>
                <a:cxn ang="0">
                  <a:pos x="942" y="3499"/>
                </a:cxn>
                <a:cxn ang="0">
                  <a:pos x="1062" y="3562"/>
                </a:cxn>
                <a:cxn ang="0">
                  <a:pos x="1187" y="3617"/>
                </a:cxn>
                <a:cxn ang="0">
                  <a:pos x="1318" y="3663"/>
                </a:cxn>
                <a:cxn ang="0">
                  <a:pos x="1451" y="3699"/>
                </a:cxn>
                <a:cxn ang="0">
                  <a:pos x="1588" y="3726"/>
                </a:cxn>
                <a:cxn ang="0">
                  <a:pos x="1729" y="3742"/>
                </a:cxn>
                <a:cxn ang="0">
                  <a:pos x="1872" y="3748"/>
                </a:cxn>
              </a:cxnLst>
              <a:rect l="0" t="0" r="r" b="b"/>
              <a:pathLst>
                <a:path w="9552" h="3748">
                  <a:moveTo>
                    <a:pt x="9552" y="0"/>
                  </a:moveTo>
                  <a:lnTo>
                    <a:pt x="1872" y="0"/>
                  </a:lnTo>
                  <a:lnTo>
                    <a:pt x="1872" y="0"/>
                  </a:lnTo>
                  <a:lnTo>
                    <a:pt x="1825" y="2"/>
                  </a:lnTo>
                  <a:lnTo>
                    <a:pt x="1776" y="3"/>
                  </a:lnTo>
                  <a:lnTo>
                    <a:pt x="1729" y="5"/>
                  </a:lnTo>
                  <a:lnTo>
                    <a:pt x="1681" y="10"/>
                  </a:lnTo>
                  <a:lnTo>
                    <a:pt x="1635" y="15"/>
                  </a:lnTo>
                  <a:lnTo>
                    <a:pt x="1588" y="21"/>
                  </a:lnTo>
                  <a:lnTo>
                    <a:pt x="1542" y="30"/>
                  </a:lnTo>
                  <a:lnTo>
                    <a:pt x="1496" y="39"/>
                  </a:lnTo>
                  <a:lnTo>
                    <a:pt x="1451" y="49"/>
                  </a:lnTo>
                  <a:lnTo>
                    <a:pt x="1406" y="60"/>
                  </a:lnTo>
                  <a:lnTo>
                    <a:pt x="1361" y="71"/>
                  </a:lnTo>
                  <a:lnTo>
                    <a:pt x="1318" y="85"/>
                  </a:lnTo>
                  <a:lnTo>
                    <a:pt x="1273" y="99"/>
                  </a:lnTo>
                  <a:lnTo>
                    <a:pt x="1231" y="115"/>
                  </a:lnTo>
                  <a:lnTo>
                    <a:pt x="1187" y="131"/>
                  </a:lnTo>
                  <a:lnTo>
                    <a:pt x="1146" y="149"/>
                  </a:lnTo>
                  <a:lnTo>
                    <a:pt x="1104" y="166"/>
                  </a:lnTo>
                  <a:lnTo>
                    <a:pt x="1062" y="186"/>
                  </a:lnTo>
                  <a:lnTo>
                    <a:pt x="1021" y="206"/>
                  </a:lnTo>
                  <a:lnTo>
                    <a:pt x="981" y="227"/>
                  </a:lnTo>
                  <a:lnTo>
                    <a:pt x="942" y="249"/>
                  </a:lnTo>
                  <a:lnTo>
                    <a:pt x="903" y="273"/>
                  </a:lnTo>
                  <a:lnTo>
                    <a:pt x="864" y="297"/>
                  </a:lnTo>
                  <a:lnTo>
                    <a:pt x="827" y="322"/>
                  </a:lnTo>
                  <a:lnTo>
                    <a:pt x="790" y="347"/>
                  </a:lnTo>
                  <a:lnTo>
                    <a:pt x="754" y="374"/>
                  </a:lnTo>
                  <a:lnTo>
                    <a:pt x="717" y="401"/>
                  </a:lnTo>
                  <a:lnTo>
                    <a:pt x="683" y="430"/>
                  </a:lnTo>
                  <a:lnTo>
                    <a:pt x="649" y="459"/>
                  </a:lnTo>
                  <a:lnTo>
                    <a:pt x="615" y="489"/>
                  </a:lnTo>
                  <a:lnTo>
                    <a:pt x="582" y="520"/>
                  </a:lnTo>
                  <a:lnTo>
                    <a:pt x="549" y="551"/>
                  </a:lnTo>
                  <a:lnTo>
                    <a:pt x="518" y="583"/>
                  </a:lnTo>
                  <a:lnTo>
                    <a:pt x="488" y="616"/>
                  </a:lnTo>
                  <a:lnTo>
                    <a:pt x="458" y="649"/>
                  </a:lnTo>
                  <a:lnTo>
                    <a:pt x="428" y="684"/>
                  </a:lnTo>
                  <a:lnTo>
                    <a:pt x="400" y="719"/>
                  </a:lnTo>
                  <a:lnTo>
                    <a:pt x="372" y="755"/>
                  </a:lnTo>
                  <a:lnTo>
                    <a:pt x="346" y="791"/>
                  </a:lnTo>
                  <a:lnTo>
                    <a:pt x="320" y="829"/>
                  </a:lnTo>
                  <a:lnTo>
                    <a:pt x="295" y="866"/>
                  </a:lnTo>
                  <a:lnTo>
                    <a:pt x="272" y="905"/>
                  </a:lnTo>
                  <a:lnTo>
                    <a:pt x="249" y="943"/>
                  </a:lnTo>
                  <a:lnTo>
                    <a:pt x="227" y="983"/>
                  </a:lnTo>
                  <a:lnTo>
                    <a:pt x="206" y="1023"/>
                  </a:lnTo>
                  <a:lnTo>
                    <a:pt x="186" y="1063"/>
                  </a:lnTo>
                  <a:lnTo>
                    <a:pt x="166" y="1104"/>
                  </a:lnTo>
                  <a:lnTo>
                    <a:pt x="147" y="1147"/>
                  </a:lnTo>
                  <a:lnTo>
                    <a:pt x="130" y="1189"/>
                  </a:lnTo>
                  <a:lnTo>
                    <a:pt x="113" y="1231"/>
                  </a:lnTo>
                  <a:lnTo>
                    <a:pt x="98" y="1275"/>
                  </a:lnTo>
                  <a:lnTo>
                    <a:pt x="85" y="1318"/>
                  </a:lnTo>
                  <a:lnTo>
                    <a:pt x="71" y="1362"/>
                  </a:lnTo>
                  <a:lnTo>
                    <a:pt x="59" y="1407"/>
                  </a:lnTo>
                  <a:lnTo>
                    <a:pt x="47" y="1452"/>
                  </a:lnTo>
                  <a:lnTo>
                    <a:pt x="37" y="1498"/>
                  </a:lnTo>
                  <a:lnTo>
                    <a:pt x="29" y="1544"/>
                  </a:lnTo>
                  <a:lnTo>
                    <a:pt x="21" y="1590"/>
                  </a:lnTo>
                  <a:lnTo>
                    <a:pt x="15" y="1636"/>
                  </a:lnTo>
                  <a:lnTo>
                    <a:pt x="9" y="1684"/>
                  </a:lnTo>
                  <a:lnTo>
                    <a:pt x="5" y="1731"/>
                  </a:lnTo>
                  <a:lnTo>
                    <a:pt x="2" y="1778"/>
                  </a:lnTo>
                  <a:lnTo>
                    <a:pt x="0" y="1826"/>
                  </a:lnTo>
                  <a:lnTo>
                    <a:pt x="0" y="1874"/>
                  </a:lnTo>
                  <a:lnTo>
                    <a:pt x="0" y="1874"/>
                  </a:lnTo>
                  <a:lnTo>
                    <a:pt x="0" y="1923"/>
                  </a:lnTo>
                  <a:lnTo>
                    <a:pt x="2" y="1970"/>
                  </a:lnTo>
                  <a:lnTo>
                    <a:pt x="5" y="2017"/>
                  </a:lnTo>
                  <a:lnTo>
                    <a:pt x="9" y="2065"/>
                  </a:lnTo>
                  <a:lnTo>
                    <a:pt x="15" y="2112"/>
                  </a:lnTo>
                  <a:lnTo>
                    <a:pt x="21" y="2158"/>
                  </a:lnTo>
                  <a:lnTo>
                    <a:pt x="29" y="2204"/>
                  </a:lnTo>
                  <a:lnTo>
                    <a:pt x="37" y="2250"/>
                  </a:lnTo>
                  <a:lnTo>
                    <a:pt x="47" y="2295"/>
                  </a:lnTo>
                  <a:lnTo>
                    <a:pt x="59" y="2341"/>
                  </a:lnTo>
                  <a:lnTo>
                    <a:pt x="71" y="2385"/>
                  </a:lnTo>
                  <a:lnTo>
                    <a:pt x="85" y="2430"/>
                  </a:lnTo>
                  <a:lnTo>
                    <a:pt x="98" y="2473"/>
                  </a:lnTo>
                  <a:lnTo>
                    <a:pt x="113" y="2517"/>
                  </a:lnTo>
                  <a:lnTo>
                    <a:pt x="130" y="2559"/>
                  </a:lnTo>
                  <a:lnTo>
                    <a:pt x="147" y="2602"/>
                  </a:lnTo>
                  <a:lnTo>
                    <a:pt x="166" y="2643"/>
                  </a:lnTo>
                  <a:lnTo>
                    <a:pt x="186" y="2684"/>
                  </a:lnTo>
                  <a:lnTo>
                    <a:pt x="206" y="2725"/>
                  </a:lnTo>
                  <a:lnTo>
                    <a:pt x="227" y="2765"/>
                  </a:lnTo>
                  <a:lnTo>
                    <a:pt x="249" y="2805"/>
                  </a:lnTo>
                  <a:lnTo>
                    <a:pt x="272" y="2843"/>
                  </a:lnTo>
                  <a:lnTo>
                    <a:pt x="295" y="2882"/>
                  </a:lnTo>
                  <a:lnTo>
                    <a:pt x="320" y="2919"/>
                  </a:lnTo>
                  <a:lnTo>
                    <a:pt x="346" y="2957"/>
                  </a:lnTo>
                  <a:lnTo>
                    <a:pt x="372" y="2993"/>
                  </a:lnTo>
                  <a:lnTo>
                    <a:pt x="400" y="3029"/>
                  </a:lnTo>
                  <a:lnTo>
                    <a:pt x="428" y="3064"/>
                  </a:lnTo>
                  <a:lnTo>
                    <a:pt x="458" y="3099"/>
                  </a:lnTo>
                  <a:lnTo>
                    <a:pt x="488" y="3133"/>
                  </a:lnTo>
                  <a:lnTo>
                    <a:pt x="518" y="3165"/>
                  </a:lnTo>
                  <a:lnTo>
                    <a:pt x="549" y="3197"/>
                  </a:lnTo>
                  <a:lnTo>
                    <a:pt x="582" y="3228"/>
                  </a:lnTo>
                  <a:lnTo>
                    <a:pt x="615" y="3260"/>
                  </a:lnTo>
                  <a:lnTo>
                    <a:pt x="649" y="3290"/>
                  </a:lnTo>
                  <a:lnTo>
                    <a:pt x="683" y="3318"/>
                  </a:lnTo>
                  <a:lnTo>
                    <a:pt x="717" y="3347"/>
                  </a:lnTo>
                  <a:lnTo>
                    <a:pt x="754" y="3374"/>
                  </a:lnTo>
                  <a:lnTo>
                    <a:pt x="790" y="3400"/>
                  </a:lnTo>
                  <a:lnTo>
                    <a:pt x="827" y="3427"/>
                  </a:lnTo>
                  <a:lnTo>
                    <a:pt x="864" y="3451"/>
                  </a:lnTo>
                  <a:lnTo>
                    <a:pt x="903" y="3475"/>
                  </a:lnTo>
                  <a:lnTo>
                    <a:pt x="942" y="3499"/>
                  </a:lnTo>
                  <a:lnTo>
                    <a:pt x="981" y="3520"/>
                  </a:lnTo>
                  <a:lnTo>
                    <a:pt x="1021" y="3542"/>
                  </a:lnTo>
                  <a:lnTo>
                    <a:pt x="1062" y="3562"/>
                  </a:lnTo>
                  <a:lnTo>
                    <a:pt x="1104" y="3581"/>
                  </a:lnTo>
                  <a:lnTo>
                    <a:pt x="1146" y="3600"/>
                  </a:lnTo>
                  <a:lnTo>
                    <a:pt x="1187" y="3617"/>
                  </a:lnTo>
                  <a:lnTo>
                    <a:pt x="1231" y="3633"/>
                  </a:lnTo>
                  <a:lnTo>
                    <a:pt x="1273" y="3648"/>
                  </a:lnTo>
                  <a:lnTo>
                    <a:pt x="1318" y="3663"/>
                  </a:lnTo>
                  <a:lnTo>
                    <a:pt x="1361" y="3676"/>
                  </a:lnTo>
                  <a:lnTo>
                    <a:pt x="1406" y="3688"/>
                  </a:lnTo>
                  <a:lnTo>
                    <a:pt x="1451" y="3699"/>
                  </a:lnTo>
                  <a:lnTo>
                    <a:pt x="1496" y="3709"/>
                  </a:lnTo>
                  <a:lnTo>
                    <a:pt x="1542" y="3718"/>
                  </a:lnTo>
                  <a:lnTo>
                    <a:pt x="1588" y="3726"/>
                  </a:lnTo>
                  <a:lnTo>
                    <a:pt x="1635" y="3733"/>
                  </a:lnTo>
                  <a:lnTo>
                    <a:pt x="1681" y="3738"/>
                  </a:lnTo>
                  <a:lnTo>
                    <a:pt x="1729" y="3742"/>
                  </a:lnTo>
                  <a:lnTo>
                    <a:pt x="1776" y="3746"/>
                  </a:lnTo>
                  <a:lnTo>
                    <a:pt x="1825" y="3747"/>
                  </a:lnTo>
                  <a:lnTo>
                    <a:pt x="1872" y="3748"/>
                  </a:lnTo>
                  <a:lnTo>
                    <a:pt x="9552" y="3748"/>
                  </a:lnTo>
                  <a:lnTo>
                    <a:pt x="9552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13C581F-E365-4E44-8355-5CCFF1B3A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656" y="3637423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349D190-8F35-B646-88D3-9861D93166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779656" y="4957309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3725277D-9044-3C48-BDCE-4986AA12B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157" y="5265531"/>
              <a:ext cx="3200400" cy="10137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4ABF5809-C05D-9E41-8FD3-CBFCBD7D4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265531"/>
              <a:ext cx="3200400" cy="10137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BF93E815-6D33-CC40-8B9F-4C1C0C4EF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45" y="5265325"/>
              <a:ext cx="2585088" cy="1014062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729" y="5"/>
                </a:cxn>
                <a:cxn ang="0">
                  <a:pos x="1588" y="21"/>
                </a:cxn>
                <a:cxn ang="0">
                  <a:pos x="1451" y="49"/>
                </a:cxn>
                <a:cxn ang="0">
                  <a:pos x="1318" y="85"/>
                </a:cxn>
                <a:cxn ang="0">
                  <a:pos x="1187" y="131"/>
                </a:cxn>
                <a:cxn ang="0">
                  <a:pos x="1062" y="186"/>
                </a:cxn>
                <a:cxn ang="0">
                  <a:pos x="942" y="249"/>
                </a:cxn>
                <a:cxn ang="0">
                  <a:pos x="827" y="322"/>
                </a:cxn>
                <a:cxn ang="0">
                  <a:pos x="717" y="401"/>
                </a:cxn>
                <a:cxn ang="0">
                  <a:pos x="615" y="489"/>
                </a:cxn>
                <a:cxn ang="0">
                  <a:pos x="518" y="583"/>
                </a:cxn>
                <a:cxn ang="0">
                  <a:pos x="428" y="684"/>
                </a:cxn>
                <a:cxn ang="0">
                  <a:pos x="346" y="791"/>
                </a:cxn>
                <a:cxn ang="0">
                  <a:pos x="272" y="905"/>
                </a:cxn>
                <a:cxn ang="0">
                  <a:pos x="206" y="1023"/>
                </a:cxn>
                <a:cxn ang="0">
                  <a:pos x="147" y="1147"/>
                </a:cxn>
                <a:cxn ang="0">
                  <a:pos x="98" y="1275"/>
                </a:cxn>
                <a:cxn ang="0">
                  <a:pos x="59" y="1407"/>
                </a:cxn>
                <a:cxn ang="0">
                  <a:pos x="29" y="1544"/>
                </a:cxn>
                <a:cxn ang="0">
                  <a:pos x="9" y="1684"/>
                </a:cxn>
                <a:cxn ang="0">
                  <a:pos x="0" y="1826"/>
                </a:cxn>
                <a:cxn ang="0">
                  <a:pos x="0" y="1923"/>
                </a:cxn>
                <a:cxn ang="0">
                  <a:pos x="9" y="2065"/>
                </a:cxn>
                <a:cxn ang="0">
                  <a:pos x="29" y="2204"/>
                </a:cxn>
                <a:cxn ang="0">
                  <a:pos x="59" y="2341"/>
                </a:cxn>
                <a:cxn ang="0">
                  <a:pos x="98" y="2473"/>
                </a:cxn>
                <a:cxn ang="0">
                  <a:pos x="147" y="2602"/>
                </a:cxn>
                <a:cxn ang="0">
                  <a:pos x="206" y="2725"/>
                </a:cxn>
                <a:cxn ang="0">
                  <a:pos x="272" y="2843"/>
                </a:cxn>
                <a:cxn ang="0">
                  <a:pos x="346" y="2957"/>
                </a:cxn>
                <a:cxn ang="0">
                  <a:pos x="428" y="3064"/>
                </a:cxn>
                <a:cxn ang="0">
                  <a:pos x="518" y="3165"/>
                </a:cxn>
                <a:cxn ang="0">
                  <a:pos x="615" y="3260"/>
                </a:cxn>
                <a:cxn ang="0">
                  <a:pos x="717" y="3347"/>
                </a:cxn>
                <a:cxn ang="0">
                  <a:pos x="827" y="3427"/>
                </a:cxn>
                <a:cxn ang="0">
                  <a:pos x="942" y="3499"/>
                </a:cxn>
                <a:cxn ang="0">
                  <a:pos x="1062" y="3562"/>
                </a:cxn>
                <a:cxn ang="0">
                  <a:pos x="1187" y="3617"/>
                </a:cxn>
                <a:cxn ang="0">
                  <a:pos x="1318" y="3663"/>
                </a:cxn>
                <a:cxn ang="0">
                  <a:pos x="1451" y="3699"/>
                </a:cxn>
                <a:cxn ang="0">
                  <a:pos x="1588" y="3726"/>
                </a:cxn>
                <a:cxn ang="0">
                  <a:pos x="1729" y="3742"/>
                </a:cxn>
                <a:cxn ang="0">
                  <a:pos x="1872" y="3748"/>
                </a:cxn>
              </a:cxnLst>
              <a:rect l="0" t="0" r="r" b="b"/>
              <a:pathLst>
                <a:path w="9552" h="3748">
                  <a:moveTo>
                    <a:pt x="9552" y="0"/>
                  </a:moveTo>
                  <a:lnTo>
                    <a:pt x="1872" y="0"/>
                  </a:lnTo>
                  <a:lnTo>
                    <a:pt x="1872" y="0"/>
                  </a:lnTo>
                  <a:lnTo>
                    <a:pt x="1825" y="2"/>
                  </a:lnTo>
                  <a:lnTo>
                    <a:pt x="1776" y="3"/>
                  </a:lnTo>
                  <a:lnTo>
                    <a:pt x="1729" y="5"/>
                  </a:lnTo>
                  <a:lnTo>
                    <a:pt x="1681" y="10"/>
                  </a:lnTo>
                  <a:lnTo>
                    <a:pt x="1635" y="15"/>
                  </a:lnTo>
                  <a:lnTo>
                    <a:pt x="1588" y="21"/>
                  </a:lnTo>
                  <a:lnTo>
                    <a:pt x="1542" y="30"/>
                  </a:lnTo>
                  <a:lnTo>
                    <a:pt x="1496" y="39"/>
                  </a:lnTo>
                  <a:lnTo>
                    <a:pt x="1451" y="49"/>
                  </a:lnTo>
                  <a:lnTo>
                    <a:pt x="1406" y="60"/>
                  </a:lnTo>
                  <a:lnTo>
                    <a:pt x="1361" y="71"/>
                  </a:lnTo>
                  <a:lnTo>
                    <a:pt x="1318" y="85"/>
                  </a:lnTo>
                  <a:lnTo>
                    <a:pt x="1273" y="99"/>
                  </a:lnTo>
                  <a:lnTo>
                    <a:pt x="1231" y="115"/>
                  </a:lnTo>
                  <a:lnTo>
                    <a:pt x="1187" y="131"/>
                  </a:lnTo>
                  <a:lnTo>
                    <a:pt x="1146" y="149"/>
                  </a:lnTo>
                  <a:lnTo>
                    <a:pt x="1104" y="166"/>
                  </a:lnTo>
                  <a:lnTo>
                    <a:pt x="1062" y="186"/>
                  </a:lnTo>
                  <a:lnTo>
                    <a:pt x="1021" y="206"/>
                  </a:lnTo>
                  <a:lnTo>
                    <a:pt x="981" y="227"/>
                  </a:lnTo>
                  <a:lnTo>
                    <a:pt x="942" y="249"/>
                  </a:lnTo>
                  <a:lnTo>
                    <a:pt x="903" y="273"/>
                  </a:lnTo>
                  <a:lnTo>
                    <a:pt x="864" y="297"/>
                  </a:lnTo>
                  <a:lnTo>
                    <a:pt x="827" y="322"/>
                  </a:lnTo>
                  <a:lnTo>
                    <a:pt x="790" y="347"/>
                  </a:lnTo>
                  <a:lnTo>
                    <a:pt x="754" y="374"/>
                  </a:lnTo>
                  <a:lnTo>
                    <a:pt x="717" y="401"/>
                  </a:lnTo>
                  <a:lnTo>
                    <a:pt x="683" y="430"/>
                  </a:lnTo>
                  <a:lnTo>
                    <a:pt x="649" y="459"/>
                  </a:lnTo>
                  <a:lnTo>
                    <a:pt x="615" y="489"/>
                  </a:lnTo>
                  <a:lnTo>
                    <a:pt x="582" y="520"/>
                  </a:lnTo>
                  <a:lnTo>
                    <a:pt x="549" y="551"/>
                  </a:lnTo>
                  <a:lnTo>
                    <a:pt x="518" y="583"/>
                  </a:lnTo>
                  <a:lnTo>
                    <a:pt x="488" y="616"/>
                  </a:lnTo>
                  <a:lnTo>
                    <a:pt x="458" y="649"/>
                  </a:lnTo>
                  <a:lnTo>
                    <a:pt x="428" y="684"/>
                  </a:lnTo>
                  <a:lnTo>
                    <a:pt x="400" y="719"/>
                  </a:lnTo>
                  <a:lnTo>
                    <a:pt x="372" y="755"/>
                  </a:lnTo>
                  <a:lnTo>
                    <a:pt x="346" y="791"/>
                  </a:lnTo>
                  <a:lnTo>
                    <a:pt x="320" y="829"/>
                  </a:lnTo>
                  <a:lnTo>
                    <a:pt x="295" y="866"/>
                  </a:lnTo>
                  <a:lnTo>
                    <a:pt x="272" y="905"/>
                  </a:lnTo>
                  <a:lnTo>
                    <a:pt x="249" y="943"/>
                  </a:lnTo>
                  <a:lnTo>
                    <a:pt x="227" y="983"/>
                  </a:lnTo>
                  <a:lnTo>
                    <a:pt x="206" y="1023"/>
                  </a:lnTo>
                  <a:lnTo>
                    <a:pt x="186" y="1063"/>
                  </a:lnTo>
                  <a:lnTo>
                    <a:pt x="166" y="1104"/>
                  </a:lnTo>
                  <a:lnTo>
                    <a:pt x="147" y="1147"/>
                  </a:lnTo>
                  <a:lnTo>
                    <a:pt x="130" y="1189"/>
                  </a:lnTo>
                  <a:lnTo>
                    <a:pt x="113" y="1231"/>
                  </a:lnTo>
                  <a:lnTo>
                    <a:pt x="98" y="1275"/>
                  </a:lnTo>
                  <a:lnTo>
                    <a:pt x="85" y="1318"/>
                  </a:lnTo>
                  <a:lnTo>
                    <a:pt x="71" y="1362"/>
                  </a:lnTo>
                  <a:lnTo>
                    <a:pt x="59" y="1407"/>
                  </a:lnTo>
                  <a:lnTo>
                    <a:pt x="47" y="1452"/>
                  </a:lnTo>
                  <a:lnTo>
                    <a:pt x="37" y="1498"/>
                  </a:lnTo>
                  <a:lnTo>
                    <a:pt x="29" y="1544"/>
                  </a:lnTo>
                  <a:lnTo>
                    <a:pt x="21" y="1590"/>
                  </a:lnTo>
                  <a:lnTo>
                    <a:pt x="15" y="1636"/>
                  </a:lnTo>
                  <a:lnTo>
                    <a:pt x="9" y="1684"/>
                  </a:lnTo>
                  <a:lnTo>
                    <a:pt x="5" y="1731"/>
                  </a:lnTo>
                  <a:lnTo>
                    <a:pt x="2" y="1778"/>
                  </a:lnTo>
                  <a:lnTo>
                    <a:pt x="0" y="1826"/>
                  </a:lnTo>
                  <a:lnTo>
                    <a:pt x="0" y="1874"/>
                  </a:lnTo>
                  <a:lnTo>
                    <a:pt x="0" y="1874"/>
                  </a:lnTo>
                  <a:lnTo>
                    <a:pt x="0" y="1923"/>
                  </a:lnTo>
                  <a:lnTo>
                    <a:pt x="2" y="1970"/>
                  </a:lnTo>
                  <a:lnTo>
                    <a:pt x="5" y="2017"/>
                  </a:lnTo>
                  <a:lnTo>
                    <a:pt x="9" y="2065"/>
                  </a:lnTo>
                  <a:lnTo>
                    <a:pt x="15" y="2112"/>
                  </a:lnTo>
                  <a:lnTo>
                    <a:pt x="21" y="2158"/>
                  </a:lnTo>
                  <a:lnTo>
                    <a:pt x="29" y="2204"/>
                  </a:lnTo>
                  <a:lnTo>
                    <a:pt x="37" y="2250"/>
                  </a:lnTo>
                  <a:lnTo>
                    <a:pt x="47" y="2295"/>
                  </a:lnTo>
                  <a:lnTo>
                    <a:pt x="59" y="2341"/>
                  </a:lnTo>
                  <a:lnTo>
                    <a:pt x="71" y="2385"/>
                  </a:lnTo>
                  <a:lnTo>
                    <a:pt x="85" y="2430"/>
                  </a:lnTo>
                  <a:lnTo>
                    <a:pt x="98" y="2473"/>
                  </a:lnTo>
                  <a:lnTo>
                    <a:pt x="113" y="2517"/>
                  </a:lnTo>
                  <a:lnTo>
                    <a:pt x="130" y="2559"/>
                  </a:lnTo>
                  <a:lnTo>
                    <a:pt x="147" y="2602"/>
                  </a:lnTo>
                  <a:lnTo>
                    <a:pt x="166" y="2643"/>
                  </a:lnTo>
                  <a:lnTo>
                    <a:pt x="186" y="2684"/>
                  </a:lnTo>
                  <a:lnTo>
                    <a:pt x="206" y="2725"/>
                  </a:lnTo>
                  <a:lnTo>
                    <a:pt x="227" y="2765"/>
                  </a:lnTo>
                  <a:lnTo>
                    <a:pt x="249" y="2805"/>
                  </a:lnTo>
                  <a:lnTo>
                    <a:pt x="272" y="2843"/>
                  </a:lnTo>
                  <a:lnTo>
                    <a:pt x="295" y="2882"/>
                  </a:lnTo>
                  <a:lnTo>
                    <a:pt x="320" y="2919"/>
                  </a:lnTo>
                  <a:lnTo>
                    <a:pt x="346" y="2957"/>
                  </a:lnTo>
                  <a:lnTo>
                    <a:pt x="372" y="2993"/>
                  </a:lnTo>
                  <a:lnTo>
                    <a:pt x="400" y="3029"/>
                  </a:lnTo>
                  <a:lnTo>
                    <a:pt x="428" y="3064"/>
                  </a:lnTo>
                  <a:lnTo>
                    <a:pt x="458" y="3099"/>
                  </a:lnTo>
                  <a:lnTo>
                    <a:pt x="488" y="3133"/>
                  </a:lnTo>
                  <a:lnTo>
                    <a:pt x="518" y="3165"/>
                  </a:lnTo>
                  <a:lnTo>
                    <a:pt x="549" y="3197"/>
                  </a:lnTo>
                  <a:lnTo>
                    <a:pt x="582" y="3228"/>
                  </a:lnTo>
                  <a:lnTo>
                    <a:pt x="615" y="3260"/>
                  </a:lnTo>
                  <a:lnTo>
                    <a:pt x="649" y="3290"/>
                  </a:lnTo>
                  <a:lnTo>
                    <a:pt x="683" y="3318"/>
                  </a:lnTo>
                  <a:lnTo>
                    <a:pt x="717" y="3347"/>
                  </a:lnTo>
                  <a:lnTo>
                    <a:pt x="754" y="3374"/>
                  </a:lnTo>
                  <a:lnTo>
                    <a:pt x="790" y="3400"/>
                  </a:lnTo>
                  <a:lnTo>
                    <a:pt x="827" y="3427"/>
                  </a:lnTo>
                  <a:lnTo>
                    <a:pt x="864" y="3451"/>
                  </a:lnTo>
                  <a:lnTo>
                    <a:pt x="903" y="3475"/>
                  </a:lnTo>
                  <a:lnTo>
                    <a:pt x="942" y="3499"/>
                  </a:lnTo>
                  <a:lnTo>
                    <a:pt x="981" y="3520"/>
                  </a:lnTo>
                  <a:lnTo>
                    <a:pt x="1021" y="3542"/>
                  </a:lnTo>
                  <a:lnTo>
                    <a:pt x="1062" y="3562"/>
                  </a:lnTo>
                  <a:lnTo>
                    <a:pt x="1104" y="3581"/>
                  </a:lnTo>
                  <a:lnTo>
                    <a:pt x="1146" y="3600"/>
                  </a:lnTo>
                  <a:lnTo>
                    <a:pt x="1187" y="3617"/>
                  </a:lnTo>
                  <a:lnTo>
                    <a:pt x="1231" y="3633"/>
                  </a:lnTo>
                  <a:lnTo>
                    <a:pt x="1273" y="3648"/>
                  </a:lnTo>
                  <a:lnTo>
                    <a:pt x="1318" y="3663"/>
                  </a:lnTo>
                  <a:lnTo>
                    <a:pt x="1361" y="3676"/>
                  </a:lnTo>
                  <a:lnTo>
                    <a:pt x="1406" y="3688"/>
                  </a:lnTo>
                  <a:lnTo>
                    <a:pt x="1451" y="3699"/>
                  </a:lnTo>
                  <a:lnTo>
                    <a:pt x="1496" y="3709"/>
                  </a:lnTo>
                  <a:lnTo>
                    <a:pt x="1542" y="3718"/>
                  </a:lnTo>
                  <a:lnTo>
                    <a:pt x="1588" y="3726"/>
                  </a:lnTo>
                  <a:lnTo>
                    <a:pt x="1635" y="3733"/>
                  </a:lnTo>
                  <a:lnTo>
                    <a:pt x="1681" y="3738"/>
                  </a:lnTo>
                  <a:lnTo>
                    <a:pt x="1729" y="3742"/>
                  </a:lnTo>
                  <a:lnTo>
                    <a:pt x="1776" y="3746"/>
                  </a:lnTo>
                  <a:lnTo>
                    <a:pt x="1825" y="3747"/>
                  </a:lnTo>
                  <a:lnTo>
                    <a:pt x="1872" y="3748"/>
                  </a:lnTo>
                  <a:lnTo>
                    <a:pt x="9552" y="3748"/>
                  </a:lnTo>
                  <a:lnTo>
                    <a:pt x="955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5DB475C-570C-0741-AE08-FF2AC73C4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7148" y="455678"/>
            <a:ext cx="1532496" cy="247222"/>
          </a:xfrm>
        </p:spPr>
        <p:txBody>
          <a:bodyPr>
            <a:noAutofit/>
          </a:bodyPr>
          <a:lstStyle>
            <a:lvl1pPr marL="0" indent="0" algn="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7976A92-7A4D-E44C-A0BC-00D844E5D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0" y="703540"/>
            <a:ext cx="1528444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A05A9C5-0E13-B84C-99F1-55C3654E2A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7475" y="45567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1DBB0CF0-A1A4-CE4D-A441-A9BE0438D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1527" y="703540"/>
            <a:ext cx="2800166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EB140318-B0A5-5541-9A49-E4C65AD70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7075" y="45567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8DB73B70-08EE-414C-ADF5-DF5B276D36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1126" y="703540"/>
            <a:ext cx="2796115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BEE9AEBC-8DC2-2D48-B210-63E837706E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14963" y="738933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76410E08-BB9A-F847-909A-BCAAF79CF2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19015" y="986795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690BF716-5243-B247-A3A7-86186B18CC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79947" y="1782845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8C5EE851-3E5C-3F4D-9420-2ABCC1A442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83999" y="2030707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2186EDF5-C869-EA41-9C4E-6E82C7A91B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16943" y="2078738"/>
            <a:ext cx="21126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67D1694C-F69E-BE44-B95E-57E013014E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0" y="2326600"/>
            <a:ext cx="2109621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42D28A37-B695-C344-A64D-FC45297DAD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67674" y="2078738"/>
            <a:ext cx="2337641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0">
            <a:extLst>
              <a:ext uri="{FF2B5EF4-FFF2-40B4-BE49-F238E27FC236}">
                <a16:creationId xmlns:a16="http://schemas.microsoft.com/office/drawing/2014/main" id="{6CE9677C-98EC-AB4A-8701-5D92C2D7A5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71726" y="2326600"/>
            <a:ext cx="2337641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5">
            <a:extLst>
              <a:ext uri="{FF2B5EF4-FFF2-40B4-BE49-F238E27FC236}">
                <a16:creationId xmlns:a16="http://schemas.microsoft.com/office/drawing/2014/main" id="{B3D23E3D-796F-D34B-9210-9174D150D5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06244" y="2078738"/>
            <a:ext cx="208953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0">
            <a:extLst>
              <a:ext uri="{FF2B5EF4-FFF2-40B4-BE49-F238E27FC236}">
                <a16:creationId xmlns:a16="http://schemas.microsoft.com/office/drawing/2014/main" id="{671AE421-0AC3-DC4A-AC91-E75C8CED10C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09287" y="2326600"/>
            <a:ext cx="208651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5">
            <a:extLst>
              <a:ext uri="{FF2B5EF4-FFF2-40B4-BE49-F238E27FC236}">
                <a16:creationId xmlns:a16="http://schemas.microsoft.com/office/drawing/2014/main" id="{3DC2A67C-BA03-7041-B79A-28B23C47262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78804" y="2294000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0">
            <a:extLst>
              <a:ext uri="{FF2B5EF4-FFF2-40B4-BE49-F238E27FC236}">
                <a16:creationId xmlns:a16="http://schemas.microsoft.com/office/drawing/2014/main" id="{87C1FA06-5702-0E4B-AC29-450C9B4690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82856" y="2541862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5">
            <a:extLst>
              <a:ext uri="{FF2B5EF4-FFF2-40B4-BE49-F238E27FC236}">
                <a16:creationId xmlns:a16="http://schemas.microsoft.com/office/drawing/2014/main" id="{A6172F7F-D625-B848-A23D-AC74258C5F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40294" y="3440159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0">
            <a:extLst>
              <a:ext uri="{FF2B5EF4-FFF2-40B4-BE49-F238E27FC236}">
                <a16:creationId xmlns:a16="http://schemas.microsoft.com/office/drawing/2014/main" id="{74349B84-A38B-384C-BE16-7B18D31725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44346" y="3688021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5">
            <a:extLst>
              <a:ext uri="{FF2B5EF4-FFF2-40B4-BE49-F238E27FC236}">
                <a16:creationId xmlns:a16="http://schemas.microsoft.com/office/drawing/2014/main" id="{53464D34-16AF-CF4B-9413-5A7E59930ED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1726" y="3709418"/>
            <a:ext cx="1870430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0">
            <a:extLst>
              <a:ext uri="{FF2B5EF4-FFF2-40B4-BE49-F238E27FC236}">
                <a16:creationId xmlns:a16="http://schemas.microsoft.com/office/drawing/2014/main" id="{5C00727B-E1E9-C145-9A5F-06352EAAF8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75778" y="3957280"/>
            <a:ext cx="1870430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25">
            <a:extLst>
              <a:ext uri="{FF2B5EF4-FFF2-40B4-BE49-F238E27FC236}">
                <a16:creationId xmlns:a16="http://schemas.microsoft.com/office/drawing/2014/main" id="{8BA549E7-AC75-AA41-A620-092D507C1BC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12345" y="3709418"/>
            <a:ext cx="19987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0">
            <a:extLst>
              <a:ext uri="{FF2B5EF4-FFF2-40B4-BE49-F238E27FC236}">
                <a16:creationId xmlns:a16="http://schemas.microsoft.com/office/drawing/2014/main" id="{901D0D0F-2057-274E-9334-0BDFDD8975A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16397" y="3957280"/>
            <a:ext cx="1998777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98088848-43C5-0748-A068-E561874340B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47285" y="3709418"/>
            <a:ext cx="19987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0">
            <a:extLst>
              <a:ext uri="{FF2B5EF4-FFF2-40B4-BE49-F238E27FC236}">
                <a16:creationId xmlns:a16="http://schemas.microsoft.com/office/drawing/2014/main" id="{AFB6D5F1-CFF2-AE41-A794-3DA200E188A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51337" y="3957280"/>
            <a:ext cx="1998777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C23503DA-BAB3-E142-96D4-E1C5DED1BBC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983999" y="4015533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A18AF3A6-012F-E946-82A7-FC28273D995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988051" y="4263395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25">
            <a:extLst>
              <a:ext uri="{FF2B5EF4-FFF2-40B4-BE49-F238E27FC236}">
                <a16:creationId xmlns:a16="http://schemas.microsoft.com/office/drawing/2014/main" id="{6EB289C5-6287-B044-AD9B-A01310746A5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09974" y="5052440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7C7E16A3-1EBC-754A-BB7B-D239BF5C6F9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014026" y="5300302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25">
            <a:extLst>
              <a:ext uri="{FF2B5EF4-FFF2-40B4-BE49-F238E27FC236}">
                <a16:creationId xmlns:a16="http://schemas.microsoft.com/office/drawing/2014/main" id="{4E9BA4E9-F591-2544-A097-62D6A482E90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790015" y="534009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2CD3D6A6-31C4-1441-9451-8FFF3E8124A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94066" y="5587960"/>
            <a:ext cx="2796115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25">
            <a:extLst>
              <a:ext uri="{FF2B5EF4-FFF2-40B4-BE49-F238E27FC236}">
                <a16:creationId xmlns:a16="http://schemas.microsoft.com/office/drawing/2014/main" id="{16305EA5-7C89-1745-8ABF-DC5EDA1285C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42155" y="534009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AC65B23F-D2DD-B046-B6AC-7FBDDE5AE36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946207" y="5587960"/>
            <a:ext cx="2800166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25">
            <a:extLst>
              <a:ext uri="{FF2B5EF4-FFF2-40B4-BE49-F238E27FC236}">
                <a16:creationId xmlns:a16="http://schemas.microsoft.com/office/drawing/2014/main" id="{6D90CB77-963D-A047-961E-E9FCFF2DC7B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977148" y="5340098"/>
            <a:ext cx="1532496" cy="247222"/>
          </a:xfrm>
        </p:spPr>
        <p:txBody>
          <a:bodyPr>
            <a:noAutofit/>
          </a:bodyPr>
          <a:lstStyle>
            <a:lvl1pPr marL="0" indent="0" algn="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48805874-27D7-0C47-824E-243C35891B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981200" y="5587960"/>
            <a:ext cx="1528444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itle Placeholder 1">
            <a:extLst>
              <a:ext uri="{FF2B5EF4-FFF2-40B4-BE49-F238E27FC236}">
                <a16:creationId xmlns:a16="http://schemas.microsoft.com/office/drawing/2014/main" id="{0B1CA04A-E3DE-4D8C-B840-CC67699F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7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6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371EF8-9F5A-4DAB-B41B-5C4E1E47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F4B8AD-1E3F-41A0-B9E7-981626D8B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438400"/>
            <a:ext cx="9296400" cy="228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68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93241-6B2C-413E-AB0F-2EF989D0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3E543-5EC2-44ED-8994-0F613642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2D13-B89E-440E-B2A2-65809F947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669A-81AB-4567-AC0E-8A4D53B63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F2DD-1ECF-49C1-A4DF-FBE7D8DA8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1368-A1D1-4130-A7AA-C81582F3A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8016-2C7B-4DE1-8EE2-868B6AD0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640" y="0"/>
            <a:ext cx="5833863" cy="2343793"/>
          </a:xfrm>
        </p:spPr>
        <p:txBody>
          <a:bodyPr>
            <a:normAutofit/>
          </a:bodyPr>
          <a:lstStyle/>
          <a:p>
            <a:r>
              <a:rPr lang="en-IN" sz="5400" dirty="0"/>
              <a:t>T – Rex Runner</a:t>
            </a:r>
            <a:br>
              <a:rPr lang="en-IN" sz="5400" dirty="0"/>
            </a:br>
            <a:r>
              <a:rPr lang="en-IN" sz="5400" dirty="0"/>
              <a:t>Game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DDA7F-FBD4-4934-9B9E-3638D5AE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46" y="2343793"/>
            <a:ext cx="3371850" cy="272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195E0-7D3E-4684-BE30-42613E5C4C31}"/>
              </a:ext>
            </a:extLst>
          </p:cNvPr>
          <p:cNvSpPr txBox="1"/>
          <p:nvPr/>
        </p:nvSpPr>
        <p:spPr>
          <a:xfrm>
            <a:off x="263352" y="5661248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18BIT072 </a:t>
            </a:r>
          </a:p>
          <a:p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Mudra Bhandari</a:t>
            </a:r>
          </a:p>
        </p:txBody>
      </p:sp>
    </p:spTree>
    <p:extLst>
      <p:ext uri="{BB962C8B-B14F-4D97-AF65-F5344CB8AC3E}">
        <p14:creationId xmlns:p14="http://schemas.microsoft.com/office/powerpoint/2010/main" val="268078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31" title="Icon of Rocketship">
            <a:extLst>
              <a:ext uri="{FF2B5EF4-FFF2-40B4-BE49-F238E27FC236}">
                <a16:creationId xmlns:a16="http://schemas.microsoft.com/office/drawing/2014/main" id="{5B37B6B2-621C-41ED-9923-FB3BA10730EA}"/>
              </a:ext>
            </a:extLst>
          </p:cNvPr>
          <p:cNvSpPr>
            <a:spLocks/>
          </p:cNvSpPr>
          <p:nvPr/>
        </p:nvSpPr>
        <p:spPr bwMode="auto">
          <a:xfrm>
            <a:off x="1139825" y="457200"/>
            <a:ext cx="384175" cy="863600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48" name="AutoShape 110" title="Arrow pointing to the right"/>
          <p:cNvSpPr>
            <a:spLocks noChangeArrowheads="1"/>
          </p:cNvSpPr>
          <p:nvPr/>
        </p:nvSpPr>
        <p:spPr bwMode="auto">
          <a:xfrm>
            <a:off x="1600200" y="444500"/>
            <a:ext cx="520944" cy="863598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84C2A-EBA6-4721-B367-D7B2C5111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GameWindow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21DAA-6E55-4D24-B40C-9159DE6EFB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a Game Window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3D96C-539B-4E54-8B89-9558BBD32D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GameScreen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5EA319-0BA8-483B-B5DF-CE76F1A64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game screen and adding it to Game Window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E60E36-E23A-460F-8F04-E02FD4C76B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GameScreen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1A344-66D0-482E-B0AE-442AC4378C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Implement Thread</a:t>
            </a:r>
          </a:p>
          <a:p>
            <a:r>
              <a:rPr lang="en-US" dirty="0"/>
              <a:t>startGame method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F9BEBE-89F1-4437-BA39-9A2D865BB9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3731" y="753162"/>
            <a:ext cx="1528444" cy="403705"/>
          </a:xfrm>
        </p:spPr>
        <p:txBody>
          <a:bodyPr/>
          <a:lstStyle/>
          <a:p>
            <a:r>
              <a:rPr lang="en-US" dirty="0"/>
              <a:t>GameScreen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3C7655-7AD1-4499-8548-0DF446F69E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13133" y="1082441"/>
            <a:ext cx="1242464" cy="613405"/>
          </a:xfrm>
        </p:spPr>
        <p:txBody>
          <a:bodyPr/>
          <a:lstStyle/>
          <a:p>
            <a:r>
              <a:rPr lang="en-US" dirty="0"/>
              <a:t>Implementing KeyListener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CFB362-F4D5-4D4A-B7A3-97E73D305B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29620" y="1789699"/>
            <a:ext cx="1660669" cy="160863"/>
          </a:xfrm>
        </p:spPr>
        <p:txBody>
          <a:bodyPr/>
          <a:lstStyle/>
          <a:p>
            <a:r>
              <a:rPr lang="en-US" dirty="0"/>
              <a:t>GameScreen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1C4A5-12E6-4DC5-8296-3ED4F754B2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5016" y="2148393"/>
            <a:ext cx="993833" cy="613405"/>
          </a:xfrm>
        </p:spPr>
        <p:txBody>
          <a:bodyPr/>
          <a:lstStyle/>
          <a:p>
            <a:r>
              <a:rPr lang="en-US" dirty="0"/>
              <a:t>Making object jump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8F2F6B8-2E04-4BF6-956B-8133575DDE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5541909-1013-41E1-BA74-A4F825DA02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90822" y="2323964"/>
            <a:ext cx="2337640" cy="613405"/>
          </a:xfrm>
        </p:spPr>
        <p:txBody>
          <a:bodyPr/>
          <a:lstStyle/>
          <a:p>
            <a:r>
              <a:rPr lang="en-US" dirty="0"/>
              <a:t>Creating resource class to get images of characters and other objects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0EA4A3A-4A14-43B1-9E09-C9B2D2A4999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2A2768-BE2F-418A-BF07-5D8597A55C7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Create Animation class to make characters run or do their respective activity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8F7821-37F5-46E6-9F2A-4A1ADE8EBF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MainCharacter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8ECFD2A-1AB1-4279-BA30-6754655839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Create class and Implement Animation on the legs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D07F0B-4E5D-4A58-8837-57BFC6DB4C8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26904" y="2149370"/>
            <a:ext cx="993833" cy="247222"/>
          </a:xfrm>
        </p:spPr>
        <p:txBody>
          <a:bodyPr/>
          <a:lstStyle/>
          <a:p>
            <a:r>
              <a:rPr lang="en-US" dirty="0"/>
              <a:t>Land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5CE3955-2C0F-45AA-947A-8241CED2DB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79483" y="2409431"/>
            <a:ext cx="993833" cy="613405"/>
          </a:xfrm>
        </p:spPr>
        <p:txBody>
          <a:bodyPr/>
          <a:lstStyle/>
          <a:p>
            <a:r>
              <a:rPr lang="en-US" dirty="0"/>
              <a:t>Create class and add to screen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3370533-C295-4CCF-A129-055D14F924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6347" y="3314364"/>
            <a:ext cx="1355306" cy="449517"/>
          </a:xfrm>
        </p:spPr>
        <p:txBody>
          <a:bodyPr/>
          <a:lstStyle/>
          <a:p>
            <a:r>
              <a:rPr lang="en-US" dirty="0"/>
              <a:t>Enemy-Cactus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BEAF27C-326A-4165-A25B-0C985891FBD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36113" y="3880281"/>
            <a:ext cx="993833" cy="613405"/>
          </a:xfrm>
        </p:spPr>
        <p:txBody>
          <a:bodyPr/>
          <a:lstStyle/>
          <a:p>
            <a:r>
              <a:rPr lang="en-US" dirty="0"/>
              <a:t>Create and implement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95CB63A-7F4F-4225-9CF3-4C30479A9C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F1A37B9-5DAA-48A4-8CDC-3364351EE0F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Make clouds appear randomly in the sky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D6B3612-45CC-4BBB-A486-18EB527470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EnemyManager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7884695-7239-4A80-870F-D22EC8879AF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Extends Enemy and overrides the methods in comfort for the enemy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A64A35C-370B-4263-A6DB-E5BD8F93CC2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67C93AA-3D52-4C34-B304-916C57BC5EE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When Cactus and </a:t>
            </a:r>
            <a:r>
              <a:rPr lang="en-US" dirty="0" err="1"/>
              <a:t>dino</a:t>
            </a:r>
            <a:r>
              <a:rPr lang="en-US" dirty="0"/>
              <a:t> collides game stops.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54D7DD0-253A-4917-889A-5FA13F52F75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671722" y="3777517"/>
            <a:ext cx="993833" cy="247222"/>
          </a:xfrm>
        </p:spPr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EF7971C-E7D3-4947-B77B-16FE0C08811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962054" y="4132013"/>
            <a:ext cx="993833" cy="613405"/>
          </a:xfrm>
        </p:spPr>
        <p:txBody>
          <a:bodyPr/>
          <a:lstStyle/>
          <a:p>
            <a:r>
              <a:rPr lang="en-US" dirty="0"/>
              <a:t>Game Start, Play and Over State</a:t>
            </a:r>
          </a:p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A28D117-B2EF-4EAE-BDC9-DA64D340090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Add Audio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3A13DAE-7D25-4782-824C-E845C03D6C3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77297" y="5647440"/>
            <a:ext cx="2796115" cy="613405"/>
          </a:xfrm>
        </p:spPr>
        <p:txBody>
          <a:bodyPr/>
          <a:lstStyle/>
          <a:p>
            <a:r>
              <a:rPr lang="en-US" dirty="0"/>
              <a:t>Dead, Jump and </a:t>
            </a:r>
            <a:r>
              <a:rPr lang="en-US" dirty="0" err="1"/>
              <a:t>ScoreUp</a:t>
            </a:r>
            <a:r>
              <a:rPr lang="en-US" dirty="0"/>
              <a:t> audio to be put up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09D1B5C0-A338-490B-B947-11087FCB5C0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Add Score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8B806D9-B05B-403B-8B86-525AD31CCE5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Add score show in the window and increase it by 20, </a:t>
            </a:r>
            <a:r>
              <a:rPr lang="en-US" dirty="0" err="1"/>
              <a:t>everytime</a:t>
            </a:r>
            <a:r>
              <a:rPr lang="en-US" dirty="0"/>
              <a:t> a hurdle is crossed.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BAB99B19-274F-493D-A790-65C0DFE746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T-Rex Runner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779E5519-1390-405A-9631-0260EF1394C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987048" y="5757445"/>
            <a:ext cx="1528444" cy="613405"/>
          </a:xfrm>
        </p:spPr>
        <p:txBody>
          <a:bodyPr/>
          <a:lstStyle/>
          <a:p>
            <a:r>
              <a:rPr lang="en-US" dirty="0"/>
              <a:t>Ready to play!!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136D4E02-AE19-45CA-98CD-942829C8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26" name="AutoShape 110" title="Arrow pointing to the left"/>
          <p:cNvSpPr>
            <a:spLocks noChangeArrowheads="1"/>
          </p:cNvSpPr>
          <p:nvPr/>
        </p:nvSpPr>
        <p:spPr bwMode="auto">
          <a:xfrm rot="10800000">
            <a:off x="1676400" y="5334000"/>
            <a:ext cx="520944" cy="863598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57" name="Freeform: Shape 22" title="Icon of Star">
            <a:extLst>
              <a:ext uri="{FF2B5EF4-FFF2-40B4-BE49-F238E27FC236}">
                <a16:creationId xmlns:a16="http://schemas.microsoft.com/office/drawing/2014/main" id="{0FB1A52F-474D-4320-B807-E40D5BABF72D}"/>
              </a:ext>
            </a:extLst>
          </p:cNvPr>
          <p:cNvSpPr>
            <a:spLocks/>
          </p:cNvSpPr>
          <p:nvPr/>
        </p:nvSpPr>
        <p:spPr bwMode="auto">
          <a:xfrm>
            <a:off x="1061243" y="5470524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B3BFB66-676D-4B20-A084-EED73D0F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984" y="5334000"/>
            <a:ext cx="381053" cy="4096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063DF-B9CB-4C15-BD14-D51F80E41DC8}"/>
              </a:ext>
            </a:extLst>
          </p:cNvPr>
          <p:cNvSpPr txBox="1"/>
          <p:nvPr/>
        </p:nvSpPr>
        <p:spPr>
          <a:xfrm>
            <a:off x="767408" y="1810561"/>
            <a:ext cx="93610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10000"/>
                  </a:schemeClr>
                </a:solidFill>
              </a:rPr>
              <a:t>A one key endless runner game which requires you to jump over the hurdles which is the most known desert plant, Cactus. </a:t>
            </a:r>
          </a:p>
          <a:p>
            <a:r>
              <a:rPr lang="en-IN" sz="3200" dirty="0">
                <a:solidFill>
                  <a:schemeClr val="bg2">
                    <a:lumMod val="10000"/>
                  </a:schemeClr>
                </a:solidFill>
              </a:rPr>
              <a:t>Score as much as you can!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706E8-3F3C-4512-AD43-91D46619D399}"/>
              </a:ext>
            </a:extLst>
          </p:cNvPr>
          <p:cNvSpPr txBox="1"/>
          <p:nvPr/>
        </p:nvSpPr>
        <p:spPr>
          <a:xfrm>
            <a:off x="2567608" y="188640"/>
            <a:ext cx="792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2">
                    <a:lumMod val="10000"/>
                  </a:schemeClr>
                </a:solidFill>
              </a:rPr>
              <a:t>ABOUT T-REX RUNNER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2D77D-00C5-4829-9EC5-AE88F3CF3B7C}"/>
              </a:ext>
            </a:extLst>
          </p:cNvPr>
          <p:cNvSpPr txBox="1"/>
          <p:nvPr/>
        </p:nvSpPr>
        <p:spPr>
          <a:xfrm>
            <a:off x="695400" y="4293096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10000"/>
                  </a:schemeClr>
                </a:solidFill>
              </a:rPr>
              <a:t>Google Chrome provides us with this game when we are off connection to the Internet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404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DE99BB-4C61-4555-9FB2-1282D9DD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90409"/>
              </p:ext>
            </p:extLst>
          </p:nvPr>
        </p:nvGraphicFramePr>
        <p:xfrm>
          <a:off x="2412215" y="188640"/>
          <a:ext cx="7367569" cy="42484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2913">
                  <a:extLst>
                    <a:ext uri="{9D8B030D-6E8A-4147-A177-3AD203B41FA5}">
                      <a16:colId xmlns:a16="http://schemas.microsoft.com/office/drawing/2014/main" val="1744182735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314407779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1662812165"/>
                    </a:ext>
                  </a:extLst>
                </a:gridCol>
              </a:tblGrid>
              <a:tr h="574448">
                <a:tc>
                  <a:txBody>
                    <a:bodyPr/>
                    <a:lstStyle/>
                    <a:p>
                      <a:r>
                        <a:rPr lang="en-IN" dirty="0"/>
                        <a:t>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Functionality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65854"/>
                  </a:ext>
                </a:extLst>
              </a:tr>
              <a:tr h="999308">
                <a:tc rowSpan="2">
                  <a:txBody>
                    <a:bodyPr/>
                    <a:lstStyle/>
                    <a:p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userinterface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GameWindow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JFrame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96574"/>
                  </a:ext>
                </a:extLst>
              </a:tr>
              <a:tr h="26747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GameScreen</a:t>
                      </a:r>
                    </a:p>
                  </a:txBody>
                  <a:tcPr>
                    <a:solidFill>
                      <a:srgbClr val="CBD9E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Jpanel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AudioClip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KeyListener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Graphics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BufferedImage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URL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Thread</a:t>
                      </a:r>
                    </a:p>
                  </a:txBody>
                  <a:tcPr>
                    <a:solidFill>
                      <a:srgbClr val="CBD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8800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3AA4200-7781-4361-9F46-8F15C074B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27795"/>
              </p:ext>
            </p:extLst>
          </p:nvPr>
        </p:nvGraphicFramePr>
        <p:xfrm>
          <a:off x="983431" y="4653136"/>
          <a:ext cx="10225136" cy="1800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1316496355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98640625"/>
                    </a:ext>
                  </a:extLst>
                </a:gridCol>
              </a:tblGrid>
              <a:tr h="900100">
                <a:tc>
                  <a:txBody>
                    <a:bodyPr/>
                    <a:lstStyle/>
                    <a:p>
                      <a:r>
                        <a:rPr lang="en-IN" dirty="0"/>
                        <a:t>Classes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Exception Handled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340267"/>
                  </a:ext>
                </a:extLst>
              </a:tr>
              <a:tr h="90010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GameScreen</a:t>
                      </a:r>
                    </a:p>
                  </a:txBody>
                  <a:tcPr>
                    <a:solidFill>
                      <a:schemeClr val="tx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InterruptedException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MalformedURLException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35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38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14C01B-E9DF-46D4-85C6-49AC39E08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06490"/>
              </p:ext>
            </p:extLst>
          </p:nvPr>
        </p:nvGraphicFramePr>
        <p:xfrm>
          <a:off x="1415480" y="199908"/>
          <a:ext cx="9072772" cy="6458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9896">
                  <a:extLst>
                    <a:ext uri="{9D8B030D-6E8A-4147-A177-3AD203B41FA5}">
                      <a16:colId xmlns:a16="http://schemas.microsoft.com/office/drawing/2014/main" val="3131951047"/>
                    </a:ext>
                  </a:extLst>
                </a:gridCol>
                <a:gridCol w="3936438">
                  <a:extLst>
                    <a:ext uri="{9D8B030D-6E8A-4147-A177-3AD203B41FA5}">
                      <a16:colId xmlns:a16="http://schemas.microsoft.com/office/drawing/2014/main" val="2921209724"/>
                    </a:ext>
                  </a:extLst>
                </a:gridCol>
                <a:gridCol w="3936438">
                  <a:extLst>
                    <a:ext uri="{9D8B030D-6E8A-4147-A177-3AD203B41FA5}">
                      <a16:colId xmlns:a16="http://schemas.microsoft.com/office/drawing/2014/main" val="3951616725"/>
                    </a:ext>
                  </a:extLst>
                </a:gridCol>
              </a:tblGrid>
              <a:tr h="602241">
                <a:tc>
                  <a:txBody>
                    <a:bodyPr/>
                    <a:lstStyle/>
                    <a:p>
                      <a:r>
                        <a:rPr lang="en-IN" sz="1600" dirty="0"/>
                        <a:t>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Functionality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28555"/>
                  </a:ext>
                </a:extLst>
              </a:tr>
              <a:tr h="1053942">
                <a:tc rowSpan="6">
                  <a:txBody>
                    <a:bodyPr/>
                    <a:lstStyle/>
                    <a:p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I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objectgame</a:t>
                      </a:r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Cactus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Graphics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BufferedImage</a:t>
                      </a:r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Rectangle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Child class of 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111882"/>
                  </a:ext>
                </a:extLst>
              </a:tr>
              <a:tr h="7792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Clouds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Graphics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BufferedImage</a:t>
                      </a:r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ArrayList</a:t>
                      </a:r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87477"/>
                  </a:ext>
                </a:extLst>
              </a:tr>
              <a:tr h="74835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Enemy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Abstract Class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Graphics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15018"/>
                  </a:ext>
                </a:extLst>
              </a:tr>
              <a:tr h="107752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EnemyManager</a:t>
                      </a:r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Graphics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BufferedImage</a:t>
                      </a:r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ArrayList</a:t>
                      </a:r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98685"/>
                  </a:ext>
                </a:extLst>
              </a:tr>
              <a:tr h="124273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Graphics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BufferedImage</a:t>
                      </a:r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ArrayList</a:t>
                      </a:r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98568"/>
                  </a:ext>
                </a:extLst>
              </a:tr>
              <a:tr h="3823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MainCharacter</a:t>
                      </a:r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AudioClip</a:t>
                      </a:r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Graphics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1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94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C2FA55-3276-4470-8962-B1FCDD1D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70478"/>
              </p:ext>
            </p:extLst>
          </p:nvPr>
        </p:nvGraphicFramePr>
        <p:xfrm>
          <a:off x="2166254" y="372116"/>
          <a:ext cx="7859492" cy="288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0740">
                  <a:extLst>
                    <a:ext uri="{9D8B030D-6E8A-4147-A177-3AD203B41FA5}">
                      <a16:colId xmlns:a16="http://schemas.microsoft.com/office/drawing/2014/main" val="2967120369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12331381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350441375"/>
                    </a:ext>
                  </a:extLst>
                </a:gridCol>
              </a:tblGrid>
              <a:tr h="646964">
                <a:tc>
                  <a:txBody>
                    <a:bodyPr/>
                    <a:lstStyle/>
                    <a:p>
                      <a:r>
                        <a:rPr lang="en-IN" dirty="0"/>
                        <a:t>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Functionality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98358"/>
                  </a:ext>
                </a:extLst>
              </a:tr>
              <a:tr h="1116678">
                <a:tc rowSpan="2"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BufferedImage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ArrayList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25432"/>
                  </a:ext>
                </a:extLst>
              </a:tr>
              <a:tr h="11166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BufferedImage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io.File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5685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7C1F58-4661-413D-BF2A-916F68173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18880"/>
              </p:ext>
            </p:extLst>
          </p:nvPr>
        </p:nvGraphicFramePr>
        <p:xfrm>
          <a:off x="983432" y="3702486"/>
          <a:ext cx="10225136" cy="9001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3399302681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3223161475"/>
                    </a:ext>
                  </a:extLst>
                </a:gridCol>
              </a:tblGrid>
              <a:tr h="900100">
                <a:tc>
                  <a:txBody>
                    <a:bodyPr/>
                    <a:lstStyle/>
                    <a:p>
                      <a:r>
                        <a:rPr lang="en-IN" dirty="0"/>
                        <a:t>Classes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Exception Handled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792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88AC79-B8BF-47AE-A07E-CFC18D424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13695"/>
              </p:ext>
            </p:extLst>
          </p:nvPr>
        </p:nvGraphicFramePr>
        <p:xfrm>
          <a:off x="983432" y="4602586"/>
          <a:ext cx="10225136" cy="9001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1395991456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3996197322"/>
                    </a:ext>
                  </a:extLst>
                </a:gridCol>
              </a:tblGrid>
              <a:tr h="9001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Resources</a:t>
                      </a:r>
                    </a:p>
                  </a:txBody>
                  <a:tcPr>
                    <a:solidFill>
                      <a:schemeClr val="tx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IOException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27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FD544C-E053-434C-9CA0-4F61ECC1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304292"/>
            <a:ext cx="5974080" cy="220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34AD0-0A9C-498B-B918-121E30A38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916" y="3717032"/>
            <a:ext cx="5981700" cy="222504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287EB4-CB15-48FD-BBCD-BF6B7E9E538C}"/>
              </a:ext>
            </a:extLst>
          </p:cNvPr>
          <p:cNvCxnSpPr/>
          <p:nvPr/>
        </p:nvCxnSpPr>
        <p:spPr>
          <a:xfrm>
            <a:off x="6533084" y="1409192"/>
            <a:ext cx="17951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F02159-FD07-44B2-AFAB-3C584E3C0615}"/>
              </a:ext>
            </a:extLst>
          </p:cNvPr>
          <p:cNvSpPr txBox="1"/>
          <p:nvPr/>
        </p:nvSpPr>
        <p:spPr>
          <a:xfrm>
            <a:off x="8400256" y="108279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The first window that appears.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Space Bar initiates the game.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FD9314-FF3D-4D6F-B3D1-A2815CFF9597}"/>
              </a:ext>
            </a:extLst>
          </p:cNvPr>
          <p:cNvCxnSpPr>
            <a:cxnSpLocks/>
          </p:cNvCxnSpPr>
          <p:nvPr/>
        </p:nvCxnSpPr>
        <p:spPr>
          <a:xfrm flipH="1">
            <a:off x="3791744" y="4941168"/>
            <a:ext cx="16561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91C229-2422-4B4E-BE7B-524BDFCF9D8E}"/>
              </a:ext>
            </a:extLst>
          </p:cNvPr>
          <p:cNvSpPr txBox="1"/>
          <p:nvPr/>
        </p:nvSpPr>
        <p:spPr>
          <a:xfrm>
            <a:off x="1559496" y="4756502"/>
            <a:ext cx="310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In Game Play Mode.</a:t>
            </a:r>
          </a:p>
        </p:txBody>
      </p:sp>
    </p:spTree>
    <p:extLst>
      <p:ext uri="{BB962C8B-B14F-4D97-AF65-F5344CB8AC3E}">
        <p14:creationId xmlns:p14="http://schemas.microsoft.com/office/powerpoint/2010/main" val="409954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62D7CD-886D-4480-9D21-A4A6F81C4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476672"/>
            <a:ext cx="5989320" cy="2240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55796-D512-4378-BF2F-6A66239B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4141049"/>
            <a:ext cx="5966460" cy="22326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24D81A-29D6-4092-BB01-B5C5EFEEA9F3}"/>
              </a:ext>
            </a:extLst>
          </p:cNvPr>
          <p:cNvCxnSpPr/>
          <p:nvPr/>
        </p:nvCxnSpPr>
        <p:spPr>
          <a:xfrm>
            <a:off x="6533084" y="1409192"/>
            <a:ext cx="17951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58AEF0-DD26-400B-9CF2-BEB387E62294}"/>
              </a:ext>
            </a:extLst>
          </p:cNvPr>
          <p:cNvCxnSpPr>
            <a:cxnSpLocks/>
          </p:cNvCxnSpPr>
          <p:nvPr/>
        </p:nvCxnSpPr>
        <p:spPr>
          <a:xfrm flipH="1">
            <a:off x="3647728" y="5157192"/>
            <a:ext cx="18722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E84719-FF22-494E-9EF0-954842D0D29E}"/>
              </a:ext>
            </a:extLst>
          </p:cNvPr>
          <p:cNvSpPr txBox="1"/>
          <p:nvPr/>
        </p:nvSpPr>
        <p:spPr>
          <a:xfrm>
            <a:off x="8392636" y="108602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Space Bar makes the character jump.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404C4-76C5-4ABA-9BF7-CD479A1CE15B}"/>
              </a:ext>
            </a:extLst>
          </p:cNvPr>
          <p:cNvSpPr txBox="1"/>
          <p:nvPr/>
        </p:nvSpPr>
        <p:spPr>
          <a:xfrm>
            <a:off x="709195" y="465721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Game Over State</a:t>
            </a:r>
          </a:p>
          <a:p>
            <a:endParaRPr lang="en-IN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Pressing Space Bar again will restart the game.</a:t>
            </a:r>
          </a:p>
        </p:txBody>
      </p:sp>
    </p:spTree>
    <p:extLst>
      <p:ext uri="{BB962C8B-B14F-4D97-AF65-F5344CB8AC3E}">
        <p14:creationId xmlns:p14="http://schemas.microsoft.com/office/powerpoint/2010/main" val="421890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EBEDF3"/>
      </a:dk1>
      <a:lt1>
        <a:srgbClr val="FFFFFF"/>
      </a:lt1>
      <a:dk2>
        <a:srgbClr val="444444"/>
      </a:dk2>
      <a:lt2>
        <a:srgbClr val="E7E6E6"/>
      </a:lt2>
      <a:accent1>
        <a:srgbClr val="00B0EC"/>
      </a:accent1>
      <a:accent2>
        <a:srgbClr val="0083B1"/>
      </a:accent2>
      <a:accent3>
        <a:srgbClr val="FF8151"/>
      </a:accent3>
      <a:accent4>
        <a:srgbClr val="FFB148"/>
      </a:accent4>
      <a:accent5>
        <a:srgbClr val="98C419"/>
      </a:accent5>
      <a:accent6>
        <a:srgbClr val="FF393E"/>
      </a:accent6>
      <a:hlink>
        <a:srgbClr val="00AFEC"/>
      </a:hlink>
      <a:folHlink>
        <a:srgbClr val="98C41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17508_Process flowchart gameboard_AAS_v3" id="{0D4EF410-748C-4798-9F5A-044C01F519EF}" vid="{4C2B99D2-B3F5-4D01-8E8E-F28F667110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097422-3948-4F6F-B390-CE733BA37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90981D-72C4-476E-A6B5-70E1E6C7AD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5C5EB9D-7CF7-4BCF-B9A7-CEBF7BA0E7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321</Words>
  <Application>Microsoft Office PowerPoint</Application>
  <PresentationFormat>Widescreen</PresentationFormat>
  <Paragraphs>132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 – Rex Runner Game</vt:lpstr>
      <vt:lpstr>Slide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2020-05-19T09:00:43Z</dcterms:created>
  <dcterms:modified xsi:type="dcterms:W3CDTF">2020-05-19T21:07:06Z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